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677" r:id="rId6"/>
    <p:sldMasterId id="2147483681" r:id="rId7"/>
  </p:sldMasterIdLst>
  <p:notesMasterIdLst>
    <p:notesMasterId r:id="rId54"/>
  </p:notesMasterIdLst>
  <p:sldIdLst>
    <p:sldId id="256" r:id="rId8"/>
    <p:sldId id="2147479646" r:id="rId9"/>
    <p:sldId id="2147479647" r:id="rId10"/>
    <p:sldId id="2147479651" r:id="rId11"/>
    <p:sldId id="2147479649" r:id="rId12"/>
    <p:sldId id="585" r:id="rId13"/>
    <p:sldId id="549" r:id="rId14"/>
    <p:sldId id="2147479693" r:id="rId15"/>
    <p:sldId id="2147475269" r:id="rId16"/>
    <p:sldId id="2147479653" r:id="rId17"/>
    <p:sldId id="2147479631" r:id="rId18"/>
    <p:sldId id="2147479640" r:id="rId19"/>
    <p:sldId id="2147479652" r:id="rId20"/>
    <p:sldId id="2147474927" r:id="rId21"/>
    <p:sldId id="2147475273" r:id="rId22"/>
    <p:sldId id="2147479690" r:id="rId23"/>
    <p:sldId id="2147475243" r:id="rId24"/>
    <p:sldId id="2147479691" r:id="rId25"/>
    <p:sldId id="2147475251" r:id="rId26"/>
    <p:sldId id="2147475248" r:id="rId27"/>
    <p:sldId id="2147479692" r:id="rId28"/>
    <p:sldId id="281" r:id="rId29"/>
    <p:sldId id="2147479654" r:id="rId30"/>
    <p:sldId id="2147479655" r:id="rId31"/>
    <p:sldId id="2147474236" r:id="rId32"/>
    <p:sldId id="2147474224" r:id="rId33"/>
    <p:sldId id="2147479663" r:id="rId34"/>
    <p:sldId id="2147479657" r:id="rId35"/>
    <p:sldId id="2147479694" r:id="rId36"/>
    <p:sldId id="2147479695" r:id="rId37"/>
    <p:sldId id="2147479696" r:id="rId38"/>
    <p:sldId id="2147479697" r:id="rId39"/>
    <p:sldId id="2147479672" r:id="rId40"/>
    <p:sldId id="2147479698" r:id="rId41"/>
    <p:sldId id="2147479699" r:id="rId42"/>
    <p:sldId id="2147479700" r:id="rId43"/>
    <p:sldId id="2147479688" r:id="rId44"/>
    <p:sldId id="2147471578" r:id="rId45"/>
    <p:sldId id="2147478659" r:id="rId46"/>
    <p:sldId id="2147471032" r:id="rId47"/>
    <p:sldId id="2147479660" r:id="rId48"/>
    <p:sldId id="2147478660" r:id="rId49"/>
    <p:sldId id="2147478661" r:id="rId50"/>
    <p:sldId id="2147478662" r:id="rId51"/>
    <p:sldId id="2147478663" r:id="rId52"/>
    <p:sldId id="2147479661" r:id="rId5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82" autoAdjust="0"/>
    <p:restoredTop sz="94612"/>
  </p:normalViewPr>
  <p:slideViewPr>
    <p:cSldViewPr snapToGrid="0" showGuides="1">
      <p:cViewPr varScale="1">
        <p:scale>
          <a:sx n="173" d="100"/>
          <a:sy n="173" d="100"/>
        </p:scale>
        <p:origin x="56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ORR – 100%</a:t>
            </a:r>
          </a:p>
        </c:rich>
      </c:tx>
      <c:layout>
        <c:manualLayout>
          <c:xMode val="edge"/>
          <c:yMode val="edge"/>
          <c:x val="0.23031153134959367"/>
          <c:y val="2.42744147074849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4096206116462595E-2"/>
          <c:y val="0.16173003780743642"/>
          <c:w val="0.63637043717111319"/>
          <c:h val="0.766331813551973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ORR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B1-4F4B-A851-5F6DB3CF80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ORR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B1-4F4B-A851-5F6DB3CF80E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ORR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B1-4F4B-A851-5F6DB3CF80E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98545951"/>
        <c:axId val="39799951"/>
      </c:barChart>
      <c:catAx>
        <c:axId val="19985459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799951"/>
        <c:crosses val="autoZero"/>
        <c:auto val="1"/>
        <c:lblAlgn val="ctr"/>
        <c:lblOffset val="100"/>
        <c:noMultiLvlLbl val="0"/>
      </c:catAx>
      <c:valAx>
        <c:axId val="3979995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998545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2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95470072278611"/>
          <c:y val="2.6202304485537748E-2"/>
          <c:w val="0.73484341812248732"/>
          <c:h val="0.829591856257485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0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5B4-4587-B2F6-8805899B2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0168848"/>
        <c:axId val="950168432"/>
      </c:scatterChart>
      <c:valAx>
        <c:axId val="950168848"/>
        <c:scaling>
          <c:orientation val="minMax"/>
          <c:max val="36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Months</a:t>
                </a:r>
              </a:p>
            </c:rich>
          </c:tx>
          <c:layout>
            <c:manualLayout>
              <c:xMode val="edge"/>
              <c:yMode val="edge"/>
              <c:x val="0.49964490849963022"/>
              <c:y val="0.943952459971964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0168432"/>
        <c:crosses val="autoZero"/>
        <c:crossBetween val="midCat"/>
        <c:majorUnit val="3"/>
      </c:valAx>
      <c:valAx>
        <c:axId val="950168432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Probability,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0168848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95470072278611"/>
          <c:y val="2.6202304485537748E-2"/>
          <c:w val="0.73484341812248732"/>
          <c:h val="0.829591856257485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0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5B4-4587-B2F6-8805899B2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0168848"/>
        <c:axId val="950168432"/>
      </c:scatterChart>
      <c:valAx>
        <c:axId val="950168848"/>
        <c:scaling>
          <c:orientation val="minMax"/>
          <c:max val="39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Months</a:t>
                </a:r>
              </a:p>
            </c:rich>
          </c:tx>
          <c:layout>
            <c:manualLayout>
              <c:xMode val="edge"/>
              <c:yMode val="edge"/>
              <c:x val="0.49964490849963022"/>
              <c:y val="0.943952459971964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0168432"/>
        <c:crosses val="autoZero"/>
        <c:crossBetween val="midCat"/>
        <c:majorUnit val="3"/>
      </c:valAx>
      <c:valAx>
        <c:axId val="950168432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Probability,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0168848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03422458867443"/>
          <c:y val="3.7378834182751099E-2"/>
          <c:w val="0.86638687292564887"/>
          <c:h val="0.855356163242252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2A-4B38-BA98-BE38A0AB0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79151"/>
        <c:axId val="46079983"/>
      </c:scatterChart>
      <c:valAx>
        <c:axId val="46079151"/>
        <c:scaling>
          <c:orientation val="minMax"/>
          <c:max val="41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Time Since randomization, months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9983"/>
        <c:crosses val="autoZero"/>
        <c:crossBetween val="midCat"/>
        <c:majorUnit val="1"/>
      </c:valAx>
      <c:valAx>
        <c:axId val="46079983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PFS probability, %</a:t>
                </a:r>
              </a:p>
            </c:rich>
          </c:tx>
          <c:layout>
            <c:manualLayout>
              <c:xMode val="edge"/>
              <c:yMode val="edge"/>
              <c:x val="9.991818182129525E-4"/>
              <c:y val="0.328334326988726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9151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03422458867443"/>
          <c:y val="3.7378834182751099E-2"/>
          <c:w val="0.86638687292564887"/>
          <c:h val="0.855356163242252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2A-4B38-BA98-BE38A0AB0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79151"/>
        <c:axId val="46079983"/>
      </c:scatterChart>
      <c:valAx>
        <c:axId val="46079151"/>
        <c:scaling>
          <c:orientation val="minMax"/>
          <c:max val="41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Time Since randomization, months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9983"/>
        <c:crosses val="autoZero"/>
        <c:crossBetween val="midCat"/>
        <c:majorUnit val="1"/>
      </c:valAx>
      <c:valAx>
        <c:axId val="46079983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OS  probability, %</a:t>
                </a:r>
              </a:p>
            </c:rich>
          </c:tx>
          <c:layout>
            <c:manualLayout>
              <c:xMode val="edge"/>
              <c:yMode val="edge"/>
              <c:x val="9.991818182129525E-4"/>
              <c:y val="0.328334326988726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9151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03422458867443"/>
          <c:y val="3.7378834182751099E-2"/>
          <c:w val="0.86638687292564887"/>
          <c:h val="0.855356163242252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2A-4B38-BA98-BE38A0AB0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79151"/>
        <c:axId val="46079983"/>
      </c:scatterChart>
      <c:valAx>
        <c:axId val="46079151"/>
        <c:scaling>
          <c:orientation val="minMax"/>
          <c:max val="39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Time Since randomization, months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9983"/>
        <c:crosses val="autoZero"/>
        <c:crossBetween val="midCat"/>
        <c:majorUnit val="1"/>
      </c:valAx>
      <c:valAx>
        <c:axId val="46079983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Proportion alive and progression free</a:t>
                </a:r>
              </a:p>
            </c:rich>
          </c:tx>
          <c:layout>
            <c:manualLayout>
              <c:xMode val="edge"/>
              <c:yMode val="edge"/>
              <c:x val="9.9913210147080226E-4"/>
              <c:y val="9.967239417406603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9151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03422458867443"/>
          <c:y val="3.7378834182751099E-2"/>
          <c:w val="0.86638687292564887"/>
          <c:h val="0.855356163242252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2A-4B38-BA98-BE38A0AB0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79151"/>
        <c:axId val="46079983"/>
      </c:scatterChart>
      <c:valAx>
        <c:axId val="46079151"/>
        <c:scaling>
          <c:orientation val="minMax"/>
          <c:max val="4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Time Since randomization, months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9983"/>
        <c:crosses val="autoZero"/>
        <c:crossBetween val="midCat"/>
        <c:majorUnit val="1"/>
      </c:valAx>
      <c:valAx>
        <c:axId val="46079983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Proportion alive</a:t>
                </a:r>
              </a:p>
            </c:rich>
          </c:tx>
          <c:layout>
            <c:manualLayout>
              <c:xMode val="edge"/>
              <c:yMode val="edge"/>
              <c:x val="9.991818182129525E-4"/>
              <c:y val="0.328334326988726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9151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ORR – 100%</a:t>
            </a:r>
          </a:p>
        </c:rich>
      </c:tx>
      <c:layout>
        <c:manualLayout>
          <c:xMode val="edge"/>
          <c:yMode val="edge"/>
          <c:x val="0.23031153134959367"/>
          <c:y val="2.42744147074849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4096206116462595E-2"/>
          <c:y val="0.16173003780743642"/>
          <c:w val="0.63637043717111319"/>
          <c:h val="0.766331813551973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ORR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B1-4F4B-A851-5F6DB3CF80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12.9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C70-4940-8D72-458CA6D7B7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ORR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B1-4F4B-A851-5F6DB3CF80E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2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6.5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C70-4940-8D72-458CA6D7B7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ORR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B1-4F4B-A851-5F6DB3CF80E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ORR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64.5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70-4940-8D72-458CA6D7B7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98545951"/>
        <c:axId val="39799951"/>
      </c:barChart>
      <c:catAx>
        <c:axId val="19985459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799951"/>
        <c:crosses val="autoZero"/>
        <c:auto val="1"/>
        <c:lblAlgn val="ctr"/>
        <c:lblOffset val="100"/>
        <c:noMultiLvlLbl val="0"/>
      </c:catAx>
      <c:valAx>
        <c:axId val="3979995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998545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2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80551608310308E-2"/>
          <c:y val="5.0544447274579726E-2"/>
          <c:w val="0.79158565083037868"/>
          <c:h val="0.8764469066621384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sCR/CR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All Patients</c:v>
                </c:pt>
                <c:pt idx="1">
                  <c:v>EMD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0.76</c:v>
                </c:pt>
                <c:pt idx="1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37-4230-9947-7A86BEE589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All Patients</c:v>
                </c:pt>
                <c:pt idx="1">
                  <c:v>EMD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0.16</c:v>
                </c:pt>
                <c:pt idx="1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37-4230-9947-7A86BEE5890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All Patients</c:v>
                </c:pt>
                <c:pt idx="1">
                  <c:v>EMD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0.08</c:v>
                </c:pt>
                <c:pt idx="1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37-4230-9947-7A86BEE5890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54686688"/>
        <c:axId val="387125328"/>
      </c:barChart>
      <c:catAx>
        <c:axId val="754686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7125328"/>
        <c:crosses val="autoZero"/>
        <c:auto val="1"/>
        <c:lblAlgn val="ctr"/>
        <c:lblOffset val="100"/>
        <c:noMultiLvlLbl val="0"/>
      </c:catAx>
      <c:valAx>
        <c:axId val="3871253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5468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10253356256299"/>
          <c:y val="0.33884236854021621"/>
          <c:w val="0.13743379756131105"/>
          <c:h val="0.361627610799796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97925597137414"/>
          <c:y val="2.3893287037037036E-2"/>
          <c:w val="0.48624030716114575"/>
          <c:h val="0.879445601851851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81E9A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1E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95-4A3B-97DE-18A5CAA0B65F}"/>
              </c:ext>
            </c:extLst>
          </c:dPt>
          <c:dPt>
            <c:idx val="1"/>
            <c:invertIfNegative val="0"/>
            <c:bubble3D val="0"/>
            <c:spPr>
              <a:solidFill>
                <a:srgbClr val="81E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95-4A3B-97DE-18A5CAA0B65F}"/>
              </c:ext>
            </c:extLst>
          </c:dPt>
          <c:dPt>
            <c:idx val="2"/>
            <c:invertIfNegative val="0"/>
            <c:bubble3D val="0"/>
            <c:spPr>
              <a:solidFill>
                <a:srgbClr val="81E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095-4A3B-97DE-18A5CAA0B65F}"/>
              </c:ext>
            </c:extLst>
          </c:dPt>
          <c:dPt>
            <c:idx val="3"/>
            <c:invertIfNegative val="0"/>
            <c:bubble3D val="0"/>
            <c:spPr>
              <a:solidFill>
                <a:srgbClr val="81E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095-4A3B-97DE-18A5CAA0B65F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95-4A3B-97DE-18A5CAA0B65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936F95B-9697-4906-A5CA-94FD008F57E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095-4A3B-97DE-18A5CAA0B65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C2E82F4-0297-46E0-A45C-CA61C2FB6AC9}" type="VALUE">
                      <a:rPr lang="en-US">
                        <a:solidFill>
                          <a:srgbClr val="FFFF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095-4A3B-97DE-18A5CAA0B65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68577B5-BAA9-4409-AD6F-4C9A839F664F}" type="VALUE">
                      <a:rPr lang="en-US" smtClean="0">
                        <a:solidFill>
                          <a:srgbClr val="FFFF00"/>
                        </a:solidFill>
                      </a:rPr>
                      <a:pPr/>
                      <a:t>[VALUE]</a:t>
                    </a:fld>
                    <a:r>
                      <a:rPr lang="en-US">
                        <a:solidFill>
                          <a:srgbClr val="FFFF00"/>
                        </a:solidFill>
                      </a:rPr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095-4A3B-97DE-18A5CAA0B65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140A4A7-BB2F-444D-A23F-643EE5307CFD}" type="VALUE">
                      <a:rPr lang="en-US">
                        <a:solidFill>
                          <a:srgbClr val="FFFF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095-4A3B-97DE-18A5CAA0B6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Efficacy evaluable (n=24)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095-4A3B-97DE-18A5CAA0B65F}"/>
            </c:ext>
          </c:extLst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rgbClr val="1ABC8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ABC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B095-4A3B-97DE-18A5CAA0B65F}"/>
              </c:ext>
            </c:extLst>
          </c:dPt>
          <c:dPt>
            <c:idx val="1"/>
            <c:invertIfNegative val="0"/>
            <c:bubble3D val="0"/>
            <c:spPr>
              <a:solidFill>
                <a:srgbClr val="1ABC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095-4A3B-97DE-18A5CAA0B65F}"/>
              </c:ext>
            </c:extLst>
          </c:dPt>
          <c:dPt>
            <c:idx val="2"/>
            <c:invertIfNegative val="0"/>
            <c:bubble3D val="0"/>
            <c:spPr>
              <a:solidFill>
                <a:srgbClr val="1ABC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B095-4A3B-97DE-18A5CAA0B65F}"/>
              </c:ext>
            </c:extLst>
          </c:dPt>
          <c:dPt>
            <c:idx val="3"/>
            <c:invertIfNegative val="0"/>
            <c:bubble3D val="0"/>
            <c:spPr>
              <a:solidFill>
                <a:srgbClr val="1ABC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B095-4A3B-97DE-18A5CAA0B65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7A8F07C5-BB7D-4253-B403-5B2F77142A1A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095-4A3B-97DE-18A5CAA0B65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A89CF5E-CEF7-4B0F-83AC-512F1919AD1E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B095-4A3B-97DE-18A5CAA0B65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AD34DCE-F086-45EE-A64A-0088F5E24B8A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B095-4A3B-97DE-18A5CAA0B65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697C0CF-96E4-40B3-B069-C7FABBDE2FDD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B095-4A3B-97DE-18A5CAA0B65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301441B-BE3A-412A-A8D9-FDBB5E5AD488}" type="VALUE">
                      <a:rPr lang="en-US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.0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B095-4A3B-97DE-18A5CAA0B65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7363B013-67F7-4E64-AEC1-58DECAE04F2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B095-4A3B-97DE-18A5CAA0B6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Efficacy evaluable (n=24)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B095-4A3B-97DE-18A5CAA0B65F}"/>
            </c:ext>
          </c:extLst>
        </c:ser>
        <c:ser>
          <c:idx val="2"/>
          <c:order val="2"/>
          <c:tx>
            <c:strRef>
              <c:f>Sheet1!$F$1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rgbClr val="17A57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7A57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B095-4A3B-97DE-18A5CAA0B65F}"/>
              </c:ext>
            </c:extLst>
          </c:dPt>
          <c:dPt>
            <c:idx val="1"/>
            <c:invertIfNegative val="0"/>
            <c:bubble3D val="0"/>
            <c:spPr>
              <a:solidFill>
                <a:srgbClr val="17A57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B095-4A3B-97DE-18A5CAA0B65F}"/>
              </c:ext>
            </c:extLst>
          </c:dPt>
          <c:dPt>
            <c:idx val="2"/>
            <c:invertIfNegative val="0"/>
            <c:bubble3D val="0"/>
            <c:spPr>
              <a:solidFill>
                <a:srgbClr val="17A57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B095-4A3B-97DE-18A5CAA0B65F}"/>
              </c:ext>
            </c:extLst>
          </c:dPt>
          <c:dPt>
            <c:idx val="3"/>
            <c:invertIfNegative val="0"/>
            <c:bubble3D val="0"/>
            <c:spPr>
              <a:solidFill>
                <a:srgbClr val="17A57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B095-4A3B-97DE-18A5CAA0B65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E4D943C-547B-44DD-B44E-D7D5E206F3E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B095-4A3B-97DE-18A5CAA0B65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095-4A3B-97DE-18A5CAA0B6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Efficacy evaluable (n=24)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B095-4A3B-97DE-18A5CAA0B65F}"/>
            </c:ext>
          </c:extLst>
        </c:ser>
        <c:ser>
          <c:idx val="3"/>
          <c:order val="3"/>
          <c:tx>
            <c:strRef>
              <c:f>Sheet1!$G$1</c:f>
              <c:strCache>
                <c:ptCount val="1"/>
                <c:pt idx="0">
                  <c:v>sCR </c:v>
                </c:pt>
              </c:strCache>
            </c:strRef>
          </c:tx>
          <c:spPr>
            <a:solidFill>
              <a:srgbClr val="13896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3896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B095-4A3B-97DE-18A5CAA0B65F}"/>
              </c:ext>
            </c:extLst>
          </c:dPt>
          <c:dPt>
            <c:idx val="1"/>
            <c:invertIfNegative val="0"/>
            <c:bubble3D val="0"/>
            <c:spPr>
              <a:solidFill>
                <a:srgbClr val="13896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B095-4A3B-97DE-18A5CAA0B65F}"/>
              </c:ext>
            </c:extLst>
          </c:dPt>
          <c:dPt>
            <c:idx val="2"/>
            <c:invertIfNegative val="0"/>
            <c:bubble3D val="0"/>
            <c:spPr>
              <a:solidFill>
                <a:srgbClr val="13896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B095-4A3B-97DE-18A5CAA0B65F}"/>
              </c:ext>
            </c:extLst>
          </c:dPt>
          <c:dPt>
            <c:idx val="3"/>
            <c:invertIfNegative val="0"/>
            <c:bubble3D val="0"/>
            <c:spPr>
              <a:solidFill>
                <a:srgbClr val="13896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B095-4A3B-97DE-18A5CAA0B65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486B78F-5CAF-4D9D-ABF9-9A4A4D5AA36E}" type="VALUE">
                      <a:rPr lang="en-US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0-B095-4A3B-97DE-18A5CAA0B65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786A7D1-4D77-459A-AE3D-39C6B07BD0B3}" type="VALUE">
                      <a:rPr lang="en-US">
                        <a:solidFill>
                          <a:srgbClr val="FFFF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4-B095-4A3B-97DE-18A5CAA0B65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A1B8C67-5F66-4EFB-9C91-735ABB890F2D}" type="VALUE">
                      <a:rPr lang="en-US">
                        <a:solidFill>
                          <a:srgbClr val="FFFF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6-B095-4A3B-97DE-18A5CAA0B65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F92DAF0-3EB4-470F-B3B1-F6A2E98C50CB}" type="VALUE">
                      <a:rPr lang="en-US">
                        <a:solidFill>
                          <a:srgbClr val="FFFF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7-B095-4A3B-97DE-18A5CAA0B6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Efficacy evaluable (n=24)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37.5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B095-4A3B-97DE-18A5CAA0B6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94353360"/>
        <c:axId val="93877792"/>
      </c:barChart>
      <c:catAx>
        <c:axId val="9435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877792"/>
        <c:crosses val="autoZero"/>
        <c:auto val="1"/>
        <c:lblAlgn val="ctr"/>
        <c:lblOffset val="100"/>
        <c:noMultiLvlLbl val="0"/>
      </c:catAx>
      <c:valAx>
        <c:axId val="9387779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35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637142249061085"/>
          <c:y val="5.7889716491561549E-2"/>
          <c:w val="0.23836017338724991"/>
          <c:h val="0.366056224998240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72334712895649"/>
          <c:y val="3.7378834182751099E-2"/>
          <c:w val="0.85868622522935634"/>
          <c:h val="0.7226069288380377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2DA-4F9A-91BA-DB04FF3B37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79151"/>
        <c:axId val="46079983"/>
      </c:scatterChart>
      <c:valAx>
        <c:axId val="46079151"/>
        <c:scaling>
          <c:orientation val="minMax"/>
          <c:max val="43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dirty="0"/>
                  <a:t>DOR, months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9983"/>
        <c:crosses val="autoZero"/>
        <c:crossBetween val="midCat"/>
        <c:majorUnit val="3"/>
      </c:valAx>
      <c:valAx>
        <c:axId val="46079983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dirty="0"/>
                  <a:t>Patients, %</a:t>
                </a:r>
              </a:p>
            </c:rich>
          </c:tx>
          <c:layout>
            <c:manualLayout>
              <c:xMode val="edge"/>
              <c:yMode val="edge"/>
              <c:x val="4.4111866078124631E-2"/>
              <c:y val="0.194036839700638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9151"/>
        <c:crosses val="autoZero"/>
        <c:crossBetween val="midCat"/>
        <c:majorUnit val="20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.2102978944189446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E9A-4B99-B5F0-1316D7C9D4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9A-4B99-B5F0-1316D7C9D4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88D2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9A-4B99-B5F0-1316D7C9D4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E9A-4B99-B5F0-1316D7C9D4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9A-4B99-B5F0-1316D7C9D4B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00C1D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38.799999999999997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9A-4B99-B5F0-1316D7C9D4B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21908127"/>
        <c:axId val="2021908543"/>
      </c:barChart>
      <c:catAx>
        <c:axId val="2021908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1908543"/>
        <c:crosses val="autoZero"/>
        <c:auto val="1"/>
        <c:lblAlgn val="ctr"/>
        <c:lblOffset val="100"/>
        <c:noMultiLvlLbl val="0"/>
      </c:catAx>
      <c:valAx>
        <c:axId val="2021908543"/>
        <c:scaling>
          <c:orientation val="minMax"/>
          <c:max val="8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Patients, %</a:t>
                </a:r>
              </a:p>
            </c:rich>
          </c:tx>
          <c:layout>
            <c:manualLayout>
              <c:xMode val="edge"/>
              <c:yMode val="edge"/>
              <c:x val="2.3366432713216069E-2"/>
              <c:y val="0.353887481696526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190812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72334712895649"/>
          <c:y val="3.7378834182751099E-2"/>
          <c:w val="0.85868622522935634"/>
          <c:h val="0.7226069288380377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2DA-4F9A-91BA-DB04FF3B37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79151"/>
        <c:axId val="46079983"/>
      </c:scatterChart>
      <c:valAx>
        <c:axId val="46079151"/>
        <c:scaling>
          <c:orientation val="minMax"/>
          <c:max val="43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dirty="0"/>
                  <a:t>PFS, months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9983"/>
        <c:crosses val="autoZero"/>
        <c:crossBetween val="midCat"/>
        <c:majorUnit val="3"/>
      </c:valAx>
      <c:valAx>
        <c:axId val="46079983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dirty="0"/>
                  <a:t>Patients progression free and alive, %</a:t>
                </a:r>
              </a:p>
            </c:rich>
          </c:tx>
          <c:layout>
            <c:manualLayout>
              <c:xMode val="edge"/>
              <c:yMode val="edge"/>
              <c:x val="2.5142261847617729E-2"/>
              <c:y val="9.650221417735159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9151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F3339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PR </a:t>
                    </a:r>
                    <a:fld id="{A4BD10E4-2DF5-42F7-BC11-8B532E17E50B}" type="VALUE">
                      <a:rPr lang="en-US" sz="1200" smtClean="0"/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200" dirty="0"/>
                  </a:p>
                </c:rich>
              </c:tx>
              <c:numFmt formatCode="\(#,##0.0&quot;%)&quot;;\(#,##0.0\)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C6A-4BE8-9185-A0F48FE43D8C}"/>
                </c:ext>
              </c:extLst>
            </c:dLbl>
            <c:numFmt formatCode="\(#,##0.0&quot;%)&quot;;\(#,##0.0\)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 = 123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6A-4BE8-9185-A0F48FE43D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/>
                      <a:t>VGPR </a:t>
                    </a:r>
                    <a:fld id="{598EDD13-5EA6-4293-AE25-D9299CB8A6E5}" type="VALUE">
                      <a:rPr lang="en-US" sz="1400" smtClean="0"/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400" dirty="0"/>
                  </a:p>
                </c:rich>
              </c:tx>
              <c:numFmt formatCode="\(#,##0.0&quot;%)&quot;;\(#,##0.0\)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C6A-4BE8-9185-A0F48FE43D8C}"/>
                </c:ext>
              </c:extLst>
            </c:dLbl>
            <c:numFmt formatCode="\(#,##0.0&quot;%)&quot;;\(#,##0.0\)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 = 123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6A-4BE8-9185-A0F48FE43D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CR </a:t>
                    </a:r>
                    <a:fld id="{F1332D94-54F6-4637-9DAC-93A016F2697E}" type="VALUE">
                      <a:rPr lang="en-US" smtClean="0"/>
                      <a:pPr/>
                      <a:t>[VALUE]</a:t>
                    </a:fld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C6A-4BE8-9185-A0F48FE43D8C}"/>
                </c:ext>
              </c:extLst>
            </c:dLbl>
            <c:numFmt formatCode="\(#,##0.0&quot;%)&quot;;\(#,##0.0\)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 = 123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6A-4BE8-9185-A0F48FE43D8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/>
                      <a:t>sCR </a:t>
                    </a:r>
                    <a:fld id="{0B7BC90A-B7C4-4F23-A23A-E2EACEB64F69}" type="VALUE">
                      <a:rPr lang="en-US" sz="1400" smtClean="0"/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1400" dirty="0"/>
                  </a:p>
                </c:rich>
              </c:tx>
              <c:numFmt formatCode="\(#,##0.0&quot;%)&quot;;\(#,##0.0\)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C6A-4BE8-9185-A0F48FE43D8C}"/>
                </c:ext>
              </c:extLst>
            </c:dLbl>
            <c:numFmt formatCode="\(#,##0.0&quot;%)&quot;;\(#,##0.0\)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 = 123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6A-4BE8-9185-A0F48FE43D8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100"/>
        <c:axId val="740361983"/>
        <c:axId val="740352831"/>
      </c:barChart>
      <c:catAx>
        <c:axId val="740361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0352831"/>
        <c:crosses val="autoZero"/>
        <c:auto val="1"/>
        <c:lblAlgn val="ctr"/>
        <c:lblOffset val="100"/>
        <c:noMultiLvlLbl val="0"/>
      </c:catAx>
      <c:valAx>
        <c:axId val="740352831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0361983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95470072278611"/>
          <c:y val="2.6202304485537748E-2"/>
          <c:w val="0.73484341812248732"/>
          <c:h val="0.829591856257485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0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5B4-4587-B2F6-8805899B2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0168848"/>
        <c:axId val="950168432"/>
      </c:scatterChart>
      <c:valAx>
        <c:axId val="950168848"/>
        <c:scaling>
          <c:orientation val="minMax"/>
          <c:max val="36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Months</a:t>
                </a:r>
              </a:p>
            </c:rich>
          </c:tx>
          <c:layout>
            <c:manualLayout>
              <c:xMode val="edge"/>
              <c:yMode val="edge"/>
              <c:x val="0.49964490849963022"/>
              <c:y val="0.943952459971964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0168432"/>
        <c:crosses val="autoZero"/>
        <c:crossBetween val="midCat"/>
        <c:majorUnit val="3"/>
      </c:valAx>
      <c:valAx>
        <c:axId val="950168432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Probability,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0168848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9B19C9-F683-4079-8E38-6FA0B462991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8CC756-9E81-408E-ACA8-04DEB37EC19B}">
      <dgm:prSet phldrT="[Text]" custT="1"/>
      <dgm:spPr/>
      <dgm:t>
        <a:bodyPr/>
        <a:lstStyle/>
        <a:p>
          <a:r>
            <a:rPr lang="en-US" sz="2000" u="sng" dirty="0"/>
            <a:t>Induction</a:t>
          </a:r>
        </a:p>
        <a:p>
          <a:r>
            <a:rPr lang="en-US" sz="2000" dirty="0"/>
            <a:t>VRD</a:t>
          </a:r>
          <a:r>
            <a:rPr lang="en-US" sz="2000" baseline="0" dirty="0"/>
            <a:t> x 6c</a:t>
          </a:r>
          <a:endParaRPr lang="en-US" sz="2000" dirty="0"/>
        </a:p>
      </dgm:t>
    </dgm:pt>
    <dgm:pt modelId="{D0AB1E51-A271-4C0D-AAC7-AA29E245B919}" type="parTrans" cxnId="{26375690-7715-40E1-B415-E32899DDD129}">
      <dgm:prSet/>
      <dgm:spPr/>
      <dgm:t>
        <a:bodyPr/>
        <a:lstStyle/>
        <a:p>
          <a:endParaRPr lang="en-US"/>
        </a:p>
      </dgm:t>
    </dgm:pt>
    <dgm:pt modelId="{1C58D94F-FF68-4F02-8DC2-FE0D153FE39D}" type="sibTrans" cxnId="{26375690-7715-40E1-B415-E32899DDD129}">
      <dgm:prSet/>
      <dgm:spPr/>
      <dgm:t>
        <a:bodyPr/>
        <a:lstStyle/>
        <a:p>
          <a:endParaRPr lang="en-US"/>
        </a:p>
      </dgm:t>
    </dgm:pt>
    <dgm:pt modelId="{03626051-EFD9-4C5F-9E36-FFAD7A85E7F3}">
      <dgm:prSet phldrT="[Text]" custT="1"/>
      <dgm:spPr/>
      <dgm:t>
        <a:bodyPr/>
        <a:lstStyle/>
        <a:p>
          <a:r>
            <a:rPr lang="en-US" sz="2000" u="sng" dirty="0"/>
            <a:t>Consolidation</a:t>
          </a:r>
        </a:p>
        <a:p>
          <a:r>
            <a:rPr lang="en-US" sz="1600" dirty="0"/>
            <a:t>VRD x 2c  (bridging)</a:t>
          </a:r>
        </a:p>
      </dgm:t>
    </dgm:pt>
    <dgm:pt modelId="{D9589AEC-0588-4401-85E8-E2568B53E8CD}" type="parTrans" cxnId="{FADF296C-DFDD-46E9-A596-52FA8D4C5371}">
      <dgm:prSet/>
      <dgm:spPr/>
      <dgm:t>
        <a:bodyPr/>
        <a:lstStyle/>
        <a:p>
          <a:endParaRPr lang="en-US"/>
        </a:p>
      </dgm:t>
    </dgm:pt>
    <dgm:pt modelId="{6D9F82CE-4F86-4184-9C7C-C92CE6A694E7}" type="sibTrans" cxnId="{FADF296C-DFDD-46E9-A596-52FA8D4C5371}">
      <dgm:prSet/>
      <dgm:spPr/>
      <dgm:t>
        <a:bodyPr/>
        <a:lstStyle/>
        <a:p>
          <a:endParaRPr lang="en-US"/>
        </a:p>
      </dgm:t>
    </dgm:pt>
    <dgm:pt modelId="{CF3ECCB8-ABB0-4181-B84B-B4E6A6ECB3FA}">
      <dgm:prSet phldrT="[Text]"/>
      <dgm:spPr/>
      <dgm:t>
        <a:bodyPr/>
        <a:lstStyle/>
        <a:p>
          <a:r>
            <a:rPr lang="en-US" dirty="0"/>
            <a:t>Cilta-Cel</a:t>
          </a:r>
        </a:p>
      </dgm:t>
    </dgm:pt>
    <dgm:pt modelId="{E5E17C2A-E6D8-4E38-9F28-8AFF5FD63FBD}" type="parTrans" cxnId="{C2B2A9C6-BC7E-4D8E-A124-4247FA98D5EF}">
      <dgm:prSet/>
      <dgm:spPr/>
      <dgm:t>
        <a:bodyPr/>
        <a:lstStyle/>
        <a:p>
          <a:endParaRPr lang="en-US"/>
        </a:p>
      </dgm:t>
    </dgm:pt>
    <dgm:pt modelId="{6569E853-05EE-4D83-B34B-1DFA89614E44}" type="sibTrans" cxnId="{C2B2A9C6-BC7E-4D8E-A124-4247FA98D5EF}">
      <dgm:prSet/>
      <dgm:spPr/>
      <dgm:t>
        <a:bodyPr/>
        <a:lstStyle/>
        <a:p>
          <a:endParaRPr lang="en-US"/>
        </a:p>
      </dgm:t>
    </dgm:pt>
    <dgm:pt modelId="{AE1D36B0-5D22-4AF2-AA76-036B25A9AA5C}">
      <dgm:prSet phldrT="[Text]" custT="1"/>
      <dgm:spPr/>
      <dgm:t>
        <a:bodyPr/>
        <a:lstStyle/>
        <a:p>
          <a:r>
            <a:rPr lang="en-US" sz="2000" u="sng" dirty="0"/>
            <a:t>Consolidation</a:t>
          </a:r>
        </a:p>
        <a:p>
          <a:r>
            <a:rPr lang="en-US" sz="1900" dirty="0"/>
            <a:t>VRD x 2c</a:t>
          </a:r>
        </a:p>
      </dgm:t>
    </dgm:pt>
    <dgm:pt modelId="{9FDF46D7-067D-4DC5-A78C-DA0903EC7895}" type="parTrans" cxnId="{5762B10A-5DF9-4F5C-9213-3AB67F5127F0}">
      <dgm:prSet/>
      <dgm:spPr/>
      <dgm:t>
        <a:bodyPr/>
        <a:lstStyle/>
        <a:p>
          <a:endParaRPr lang="en-US"/>
        </a:p>
      </dgm:t>
    </dgm:pt>
    <dgm:pt modelId="{889F248E-28CE-4110-BED9-4D32F8B1E0DA}" type="sibTrans" cxnId="{5762B10A-5DF9-4F5C-9213-3AB67F5127F0}">
      <dgm:prSet/>
      <dgm:spPr/>
      <dgm:t>
        <a:bodyPr/>
        <a:lstStyle/>
        <a:p>
          <a:endParaRPr lang="en-US"/>
        </a:p>
      </dgm:t>
    </dgm:pt>
    <dgm:pt modelId="{6184B194-F8C5-4732-AC42-5590D03B4BF9}">
      <dgm:prSet phldrT="[Text]"/>
      <dgm:spPr/>
      <dgm:t>
        <a:bodyPr/>
        <a:lstStyle/>
        <a:p>
          <a:r>
            <a:rPr lang="en-US" dirty="0"/>
            <a:t>Rd maintenance to PD</a:t>
          </a:r>
        </a:p>
      </dgm:t>
    </dgm:pt>
    <dgm:pt modelId="{E93E8FF9-ACD0-4140-94B1-795A6A1639B8}" type="parTrans" cxnId="{1A9D9E17-355E-4CA5-94F1-19570926FA0C}">
      <dgm:prSet/>
      <dgm:spPr/>
      <dgm:t>
        <a:bodyPr/>
        <a:lstStyle/>
        <a:p>
          <a:endParaRPr lang="en-US"/>
        </a:p>
      </dgm:t>
    </dgm:pt>
    <dgm:pt modelId="{421DBF79-BFEF-4195-9618-3FC331F410E1}" type="sibTrans" cxnId="{1A9D9E17-355E-4CA5-94F1-19570926FA0C}">
      <dgm:prSet/>
      <dgm:spPr/>
      <dgm:t>
        <a:bodyPr/>
        <a:lstStyle/>
        <a:p>
          <a:endParaRPr lang="en-US"/>
        </a:p>
      </dgm:t>
    </dgm:pt>
    <dgm:pt modelId="{90DE4E6A-D984-4AAC-A6D2-5D086770C8DB}">
      <dgm:prSet phldrT="[Text]" custT="1"/>
      <dgm:spPr/>
      <dgm:t>
        <a:bodyPr/>
        <a:lstStyle/>
        <a:p>
          <a:r>
            <a:rPr lang="en-US" sz="2400" dirty="0"/>
            <a:t>NDMM</a:t>
          </a:r>
        </a:p>
        <a:p>
          <a:r>
            <a:rPr lang="en-US" sz="1400" dirty="0"/>
            <a:t>(No intent to transplant)</a:t>
          </a:r>
        </a:p>
      </dgm:t>
    </dgm:pt>
    <dgm:pt modelId="{44EC2FBE-9356-4F8E-AC75-40C432D59892}" type="parTrans" cxnId="{6749F13B-B8CA-4020-9A42-D7DFC20CBDF0}">
      <dgm:prSet/>
      <dgm:spPr/>
      <dgm:t>
        <a:bodyPr/>
        <a:lstStyle/>
        <a:p>
          <a:endParaRPr lang="en-US"/>
        </a:p>
      </dgm:t>
    </dgm:pt>
    <dgm:pt modelId="{00BEBA5E-241D-4B12-B73E-E7ACF72AE09D}" type="sibTrans" cxnId="{6749F13B-B8CA-4020-9A42-D7DFC20CBDF0}">
      <dgm:prSet/>
      <dgm:spPr/>
      <dgm:t>
        <a:bodyPr/>
        <a:lstStyle/>
        <a:p>
          <a:endParaRPr lang="en-US"/>
        </a:p>
      </dgm:t>
    </dgm:pt>
    <dgm:pt modelId="{8295EFC0-16E7-42D4-8E36-211B68A658D4}" type="pres">
      <dgm:prSet presAssocID="{4D9B19C9-F683-4079-8E38-6FA0B462991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56DF88B-53B0-4B75-B3B4-B3D59AA731DB}" type="pres">
      <dgm:prSet presAssocID="{188CC756-9E81-408E-ACA8-04DEB37EC19B}" presName="root1" presStyleCnt="0"/>
      <dgm:spPr/>
    </dgm:pt>
    <dgm:pt modelId="{0AC99090-AB21-42FE-9E02-C24359883993}" type="pres">
      <dgm:prSet presAssocID="{188CC756-9E81-408E-ACA8-04DEB37EC19B}" presName="LevelOneTextNode" presStyleLbl="node0" presStyleIdx="0" presStyleCnt="2" custScaleY="155141" custLinFactNeighborX="-6881" custLinFactNeighborY="68189">
        <dgm:presLayoutVars>
          <dgm:chPref val="3"/>
        </dgm:presLayoutVars>
      </dgm:prSet>
      <dgm:spPr/>
    </dgm:pt>
    <dgm:pt modelId="{0C16EC1C-7159-4495-90FD-6986499CE62F}" type="pres">
      <dgm:prSet presAssocID="{188CC756-9E81-408E-ACA8-04DEB37EC19B}" presName="level2hierChild" presStyleCnt="0"/>
      <dgm:spPr/>
    </dgm:pt>
    <dgm:pt modelId="{2EF9F0F2-0AAF-4868-A1D9-EAECFFA666C3}" type="pres">
      <dgm:prSet presAssocID="{D9589AEC-0588-4401-85E8-E2568B53E8CD}" presName="conn2-1" presStyleLbl="parChTrans1D2" presStyleIdx="0" presStyleCnt="2"/>
      <dgm:spPr/>
    </dgm:pt>
    <dgm:pt modelId="{5411F827-C1AA-4BFC-B0B3-6ADCBD615715}" type="pres">
      <dgm:prSet presAssocID="{D9589AEC-0588-4401-85E8-E2568B53E8CD}" presName="connTx" presStyleLbl="parChTrans1D2" presStyleIdx="0" presStyleCnt="2"/>
      <dgm:spPr/>
    </dgm:pt>
    <dgm:pt modelId="{79763E21-2E95-45E5-ABF9-713E570E2B5E}" type="pres">
      <dgm:prSet presAssocID="{03626051-EFD9-4C5F-9E36-FFAD7A85E7F3}" presName="root2" presStyleCnt="0"/>
      <dgm:spPr/>
    </dgm:pt>
    <dgm:pt modelId="{36D43EB3-EB6D-452F-9D78-AA0C302735EF}" type="pres">
      <dgm:prSet presAssocID="{03626051-EFD9-4C5F-9E36-FFAD7A85E7F3}" presName="LevelTwoTextNode" presStyleLbl="node2" presStyleIdx="0" presStyleCnt="2" custScaleX="170891" custScaleY="150182" custLinFactNeighborX="31158" custLinFactNeighborY="13686">
        <dgm:presLayoutVars>
          <dgm:chPref val="3"/>
        </dgm:presLayoutVars>
      </dgm:prSet>
      <dgm:spPr/>
    </dgm:pt>
    <dgm:pt modelId="{C3465DCB-C4D2-4924-A9C5-02E01086E76C}" type="pres">
      <dgm:prSet presAssocID="{03626051-EFD9-4C5F-9E36-FFAD7A85E7F3}" presName="level3hierChild" presStyleCnt="0"/>
      <dgm:spPr/>
    </dgm:pt>
    <dgm:pt modelId="{C0158292-CFB6-4F6E-A180-4B88A9DBEBC5}" type="pres">
      <dgm:prSet presAssocID="{E5E17C2A-E6D8-4E38-9F28-8AFF5FD63FBD}" presName="conn2-1" presStyleLbl="parChTrans1D3" presStyleIdx="0" presStyleCnt="2"/>
      <dgm:spPr/>
    </dgm:pt>
    <dgm:pt modelId="{71FC903C-1487-46B2-87A2-28B0F85A8C8E}" type="pres">
      <dgm:prSet presAssocID="{E5E17C2A-E6D8-4E38-9F28-8AFF5FD63FBD}" presName="connTx" presStyleLbl="parChTrans1D3" presStyleIdx="0" presStyleCnt="2"/>
      <dgm:spPr/>
    </dgm:pt>
    <dgm:pt modelId="{35DA5C5F-D15C-4906-8B99-A7EDD6A6C240}" type="pres">
      <dgm:prSet presAssocID="{CF3ECCB8-ABB0-4181-B84B-B4E6A6ECB3FA}" presName="root2" presStyleCnt="0"/>
      <dgm:spPr/>
    </dgm:pt>
    <dgm:pt modelId="{1E0E7530-4A23-4869-B181-BA703641B58E}" type="pres">
      <dgm:prSet presAssocID="{CF3ECCB8-ABB0-4181-B84B-B4E6A6ECB3FA}" presName="LevelTwoTextNode" presStyleLbl="node3" presStyleIdx="0" presStyleCnt="2" custScaleX="196626" custScaleY="132030" custLinFactNeighborX="38323" custLinFactNeighborY="8172">
        <dgm:presLayoutVars>
          <dgm:chPref val="3"/>
        </dgm:presLayoutVars>
      </dgm:prSet>
      <dgm:spPr/>
    </dgm:pt>
    <dgm:pt modelId="{310B2FE9-45C1-4D10-B26F-F8AA6BA6FD58}" type="pres">
      <dgm:prSet presAssocID="{CF3ECCB8-ABB0-4181-B84B-B4E6A6ECB3FA}" presName="level3hierChild" presStyleCnt="0"/>
      <dgm:spPr/>
    </dgm:pt>
    <dgm:pt modelId="{5878547B-3D3E-4383-8D74-73D5686A2B23}" type="pres">
      <dgm:prSet presAssocID="{9FDF46D7-067D-4DC5-A78C-DA0903EC7895}" presName="conn2-1" presStyleLbl="parChTrans1D2" presStyleIdx="1" presStyleCnt="2"/>
      <dgm:spPr/>
    </dgm:pt>
    <dgm:pt modelId="{277415B3-8E55-4C6C-ACD5-064D0A8575B2}" type="pres">
      <dgm:prSet presAssocID="{9FDF46D7-067D-4DC5-A78C-DA0903EC7895}" presName="connTx" presStyleLbl="parChTrans1D2" presStyleIdx="1" presStyleCnt="2"/>
      <dgm:spPr/>
    </dgm:pt>
    <dgm:pt modelId="{CAEF0BE7-A88D-48DD-B28F-6AF2E1509B49}" type="pres">
      <dgm:prSet presAssocID="{AE1D36B0-5D22-4AF2-AA76-036B25A9AA5C}" presName="root2" presStyleCnt="0"/>
      <dgm:spPr/>
    </dgm:pt>
    <dgm:pt modelId="{CA6EF9CE-3544-473E-ACAA-B3054D79CCEE}" type="pres">
      <dgm:prSet presAssocID="{AE1D36B0-5D22-4AF2-AA76-036B25A9AA5C}" presName="LevelTwoTextNode" presStyleLbl="node2" presStyleIdx="1" presStyleCnt="2" custScaleX="166995" custScaleY="135886" custLinFactNeighborX="32603" custLinFactNeighborY="65402">
        <dgm:presLayoutVars>
          <dgm:chPref val="3"/>
        </dgm:presLayoutVars>
      </dgm:prSet>
      <dgm:spPr/>
    </dgm:pt>
    <dgm:pt modelId="{8F3F11B0-733A-4916-A819-9F253C109EDA}" type="pres">
      <dgm:prSet presAssocID="{AE1D36B0-5D22-4AF2-AA76-036B25A9AA5C}" presName="level3hierChild" presStyleCnt="0"/>
      <dgm:spPr/>
    </dgm:pt>
    <dgm:pt modelId="{81A4447F-642D-4600-A024-E88CA8C3D46A}" type="pres">
      <dgm:prSet presAssocID="{E93E8FF9-ACD0-4140-94B1-795A6A1639B8}" presName="conn2-1" presStyleLbl="parChTrans1D3" presStyleIdx="1" presStyleCnt="2"/>
      <dgm:spPr/>
    </dgm:pt>
    <dgm:pt modelId="{3A470285-341F-4A3A-80D6-0673C633CB7F}" type="pres">
      <dgm:prSet presAssocID="{E93E8FF9-ACD0-4140-94B1-795A6A1639B8}" presName="connTx" presStyleLbl="parChTrans1D3" presStyleIdx="1" presStyleCnt="2"/>
      <dgm:spPr/>
    </dgm:pt>
    <dgm:pt modelId="{F3B9139D-E68F-431F-AE69-80E6D3CCA3B1}" type="pres">
      <dgm:prSet presAssocID="{6184B194-F8C5-4732-AC42-5590D03B4BF9}" presName="root2" presStyleCnt="0"/>
      <dgm:spPr/>
    </dgm:pt>
    <dgm:pt modelId="{72D1353F-FFAE-47F9-99CE-175207A0042F}" type="pres">
      <dgm:prSet presAssocID="{6184B194-F8C5-4732-AC42-5590D03B4BF9}" presName="LevelTwoTextNode" presStyleLbl="node3" presStyleIdx="1" presStyleCnt="2" custScaleX="283813" custScaleY="141199" custLinFactNeighborX="42460" custLinFactNeighborY="70158">
        <dgm:presLayoutVars>
          <dgm:chPref val="3"/>
        </dgm:presLayoutVars>
      </dgm:prSet>
      <dgm:spPr/>
    </dgm:pt>
    <dgm:pt modelId="{5F360686-1E08-4CFC-8992-908C52D00C67}" type="pres">
      <dgm:prSet presAssocID="{6184B194-F8C5-4732-AC42-5590D03B4BF9}" presName="level3hierChild" presStyleCnt="0"/>
      <dgm:spPr/>
    </dgm:pt>
    <dgm:pt modelId="{C5C2F898-9E4B-4749-8719-C277408B0BCF}" type="pres">
      <dgm:prSet presAssocID="{90DE4E6A-D984-4AAC-A6D2-5D086770C8DB}" presName="root1" presStyleCnt="0"/>
      <dgm:spPr/>
    </dgm:pt>
    <dgm:pt modelId="{2887BBF4-6AC7-4FF2-8266-78533CD1098E}" type="pres">
      <dgm:prSet presAssocID="{90DE4E6A-D984-4AAC-A6D2-5D086770C8DB}" presName="LevelOneTextNode" presStyleLbl="node0" presStyleIdx="1" presStyleCnt="2" custScaleY="173631" custLinFactX="-96067" custLinFactY="-11654" custLinFactNeighborX="-100000" custLinFactNeighborY="-100000">
        <dgm:presLayoutVars>
          <dgm:chPref val="3"/>
        </dgm:presLayoutVars>
      </dgm:prSet>
      <dgm:spPr/>
    </dgm:pt>
    <dgm:pt modelId="{05AF240C-0471-425A-BCD9-7D2F48E0C0C7}" type="pres">
      <dgm:prSet presAssocID="{90DE4E6A-D984-4AAC-A6D2-5D086770C8DB}" presName="level2hierChild" presStyleCnt="0"/>
      <dgm:spPr/>
    </dgm:pt>
  </dgm:ptLst>
  <dgm:cxnLst>
    <dgm:cxn modelId="{D0B20807-A3F0-46E5-8434-019F389DBD98}" type="presOf" srcId="{D9589AEC-0588-4401-85E8-E2568B53E8CD}" destId="{5411F827-C1AA-4BFC-B0B3-6ADCBD615715}" srcOrd="1" destOrd="0" presId="urn:microsoft.com/office/officeart/2005/8/layout/hierarchy2"/>
    <dgm:cxn modelId="{5762B10A-5DF9-4F5C-9213-3AB67F5127F0}" srcId="{188CC756-9E81-408E-ACA8-04DEB37EC19B}" destId="{AE1D36B0-5D22-4AF2-AA76-036B25A9AA5C}" srcOrd="1" destOrd="0" parTransId="{9FDF46D7-067D-4DC5-A78C-DA0903EC7895}" sibTransId="{889F248E-28CE-4110-BED9-4D32F8B1E0DA}"/>
    <dgm:cxn modelId="{1A9D9E17-355E-4CA5-94F1-19570926FA0C}" srcId="{AE1D36B0-5D22-4AF2-AA76-036B25A9AA5C}" destId="{6184B194-F8C5-4732-AC42-5590D03B4BF9}" srcOrd="0" destOrd="0" parTransId="{E93E8FF9-ACD0-4140-94B1-795A6A1639B8}" sibTransId="{421DBF79-BFEF-4195-9618-3FC331F410E1}"/>
    <dgm:cxn modelId="{67D3961B-E6D1-41BC-AC79-35E527AEB914}" type="presOf" srcId="{9FDF46D7-067D-4DC5-A78C-DA0903EC7895}" destId="{5878547B-3D3E-4383-8D74-73D5686A2B23}" srcOrd="0" destOrd="0" presId="urn:microsoft.com/office/officeart/2005/8/layout/hierarchy2"/>
    <dgm:cxn modelId="{6749F13B-B8CA-4020-9A42-D7DFC20CBDF0}" srcId="{4D9B19C9-F683-4079-8E38-6FA0B4629910}" destId="{90DE4E6A-D984-4AAC-A6D2-5D086770C8DB}" srcOrd="1" destOrd="0" parTransId="{44EC2FBE-9356-4F8E-AC75-40C432D59892}" sibTransId="{00BEBA5E-241D-4B12-B73E-E7ACF72AE09D}"/>
    <dgm:cxn modelId="{D24F7B59-41D8-4559-B685-727CEBD791F3}" type="presOf" srcId="{E5E17C2A-E6D8-4E38-9F28-8AFF5FD63FBD}" destId="{71FC903C-1487-46B2-87A2-28B0F85A8C8E}" srcOrd="1" destOrd="0" presId="urn:microsoft.com/office/officeart/2005/8/layout/hierarchy2"/>
    <dgm:cxn modelId="{E4956E64-471B-4086-A853-6E9CAA056616}" type="presOf" srcId="{E5E17C2A-E6D8-4E38-9F28-8AFF5FD63FBD}" destId="{C0158292-CFB6-4F6E-A180-4B88A9DBEBC5}" srcOrd="0" destOrd="0" presId="urn:microsoft.com/office/officeart/2005/8/layout/hierarchy2"/>
    <dgm:cxn modelId="{FADF296C-DFDD-46E9-A596-52FA8D4C5371}" srcId="{188CC756-9E81-408E-ACA8-04DEB37EC19B}" destId="{03626051-EFD9-4C5F-9E36-FFAD7A85E7F3}" srcOrd="0" destOrd="0" parTransId="{D9589AEC-0588-4401-85E8-E2568B53E8CD}" sibTransId="{6D9F82CE-4F86-4184-9C7C-C92CE6A694E7}"/>
    <dgm:cxn modelId="{5EC4FF7A-4FD0-4F86-AC89-744B4A16E6DD}" type="presOf" srcId="{E93E8FF9-ACD0-4140-94B1-795A6A1639B8}" destId="{81A4447F-642D-4600-A024-E88CA8C3D46A}" srcOrd="0" destOrd="0" presId="urn:microsoft.com/office/officeart/2005/8/layout/hierarchy2"/>
    <dgm:cxn modelId="{32E4D08A-4C49-426E-86F1-D3066F0541C9}" type="presOf" srcId="{9FDF46D7-067D-4DC5-A78C-DA0903EC7895}" destId="{277415B3-8E55-4C6C-ACD5-064D0A8575B2}" srcOrd="1" destOrd="0" presId="urn:microsoft.com/office/officeart/2005/8/layout/hierarchy2"/>
    <dgm:cxn modelId="{F657388D-F4B4-4042-B64A-72DB834EDB3B}" type="presOf" srcId="{D9589AEC-0588-4401-85E8-E2568B53E8CD}" destId="{2EF9F0F2-0AAF-4868-A1D9-EAECFFA666C3}" srcOrd="0" destOrd="0" presId="urn:microsoft.com/office/officeart/2005/8/layout/hierarchy2"/>
    <dgm:cxn modelId="{26375690-7715-40E1-B415-E32899DDD129}" srcId="{4D9B19C9-F683-4079-8E38-6FA0B4629910}" destId="{188CC756-9E81-408E-ACA8-04DEB37EC19B}" srcOrd="0" destOrd="0" parTransId="{D0AB1E51-A271-4C0D-AAC7-AA29E245B919}" sibTransId="{1C58D94F-FF68-4F02-8DC2-FE0D153FE39D}"/>
    <dgm:cxn modelId="{750B8597-EE67-4484-AB39-502E111F165E}" type="presOf" srcId="{AE1D36B0-5D22-4AF2-AA76-036B25A9AA5C}" destId="{CA6EF9CE-3544-473E-ACAA-B3054D79CCEE}" srcOrd="0" destOrd="0" presId="urn:microsoft.com/office/officeart/2005/8/layout/hierarchy2"/>
    <dgm:cxn modelId="{719352A2-0A6B-42A3-8246-22C9C67235FA}" type="presOf" srcId="{4D9B19C9-F683-4079-8E38-6FA0B4629910}" destId="{8295EFC0-16E7-42D4-8E36-211B68A658D4}" srcOrd="0" destOrd="0" presId="urn:microsoft.com/office/officeart/2005/8/layout/hierarchy2"/>
    <dgm:cxn modelId="{4896A5AC-F7BC-4BF4-AEFC-9EA532606530}" type="presOf" srcId="{6184B194-F8C5-4732-AC42-5590D03B4BF9}" destId="{72D1353F-FFAE-47F9-99CE-175207A0042F}" srcOrd="0" destOrd="0" presId="urn:microsoft.com/office/officeart/2005/8/layout/hierarchy2"/>
    <dgm:cxn modelId="{056C1BAE-67A4-4064-AE0A-DAC262430C76}" type="presOf" srcId="{E93E8FF9-ACD0-4140-94B1-795A6A1639B8}" destId="{3A470285-341F-4A3A-80D6-0673C633CB7F}" srcOrd="1" destOrd="0" presId="urn:microsoft.com/office/officeart/2005/8/layout/hierarchy2"/>
    <dgm:cxn modelId="{3E47C1B4-D0D5-4707-995C-72E10BDBF9B2}" type="presOf" srcId="{03626051-EFD9-4C5F-9E36-FFAD7A85E7F3}" destId="{36D43EB3-EB6D-452F-9D78-AA0C302735EF}" srcOrd="0" destOrd="0" presId="urn:microsoft.com/office/officeart/2005/8/layout/hierarchy2"/>
    <dgm:cxn modelId="{DDC5D6BC-B00D-47E4-9359-FE62DB0C88B0}" type="presOf" srcId="{CF3ECCB8-ABB0-4181-B84B-B4E6A6ECB3FA}" destId="{1E0E7530-4A23-4869-B181-BA703641B58E}" srcOrd="0" destOrd="0" presId="urn:microsoft.com/office/officeart/2005/8/layout/hierarchy2"/>
    <dgm:cxn modelId="{C2B2A9C6-BC7E-4D8E-A124-4247FA98D5EF}" srcId="{03626051-EFD9-4C5F-9E36-FFAD7A85E7F3}" destId="{CF3ECCB8-ABB0-4181-B84B-B4E6A6ECB3FA}" srcOrd="0" destOrd="0" parTransId="{E5E17C2A-E6D8-4E38-9F28-8AFF5FD63FBD}" sibTransId="{6569E853-05EE-4D83-B34B-1DFA89614E44}"/>
    <dgm:cxn modelId="{6927ECCB-CBE0-4130-AA51-118EB703CB5F}" type="presOf" srcId="{188CC756-9E81-408E-ACA8-04DEB37EC19B}" destId="{0AC99090-AB21-42FE-9E02-C24359883993}" srcOrd="0" destOrd="0" presId="urn:microsoft.com/office/officeart/2005/8/layout/hierarchy2"/>
    <dgm:cxn modelId="{707EBEE2-8D73-41B2-8077-6B142B1DEF00}" type="presOf" srcId="{90DE4E6A-D984-4AAC-A6D2-5D086770C8DB}" destId="{2887BBF4-6AC7-4FF2-8266-78533CD1098E}" srcOrd="0" destOrd="0" presId="urn:microsoft.com/office/officeart/2005/8/layout/hierarchy2"/>
    <dgm:cxn modelId="{D1558DD9-414B-4552-A395-F78F6D93ED39}" type="presParOf" srcId="{8295EFC0-16E7-42D4-8E36-211B68A658D4}" destId="{A56DF88B-53B0-4B75-B3B4-B3D59AA731DB}" srcOrd="0" destOrd="0" presId="urn:microsoft.com/office/officeart/2005/8/layout/hierarchy2"/>
    <dgm:cxn modelId="{0A3E3C53-4C2F-458E-8346-F8CE8CD2FB8F}" type="presParOf" srcId="{A56DF88B-53B0-4B75-B3B4-B3D59AA731DB}" destId="{0AC99090-AB21-42FE-9E02-C24359883993}" srcOrd="0" destOrd="0" presId="urn:microsoft.com/office/officeart/2005/8/layout/hierarchy2"/>
    <dgm:cxn modelId="{47F79AEE-823C-4349-83AD-1DC7E262F1DD}" type="presParOf" srcId="{A56DF88B-53B0-4B75-B3B4-B3D59AA731DB}" destId="{0C16EC1C-7159-4495-90FD-6986499CE62F}" srcOrd="1" destOrd="0" presId="urn:microsoft.com/office/officeart/2005/8/layout/hierarchy2"/>
    <dgm:cxn modelId="{1C29D00A-E314-4660-9C6C-7608C9DDBE25}" type="presParOf" srcId="{0C16EC1C-7159-4495-90FD-6986499CE62F}" destId="{2EF9F0F2-0AAF-4868-A1D9-EAECFFA666C3}" srcOrd="0" destOrd="0" presId="urn:microsoft.com/office/officeart/2005/8/layout/hierarchy2"/>
    <dgm:cxn modelId="{BB099EFB-BACD-401C-BB91-81865BE16A4B}" type="presParOf" srcId="{2EF9F0F2-0AAF-4868-A1D9-EAECFFA666C3}" destId="{5411F827-C1AA-4BFC-B0B3-6ADCBD615715}" srcOrd="0" destOrd="0" presId="urn:microsoft.com/office/officeart/2005/8/layout/hierarchy2"/>
    <dgm:cxn modelId="{81FA4BAC-614D-4001-B043-E2A49DD66F3C}" type="presParOf" srcId="{0C16EC1C-7159-4495-90FD-6986499CE62F}" destId="{79763E21-2E95-45E5-ABF9-713E570E2B5E}" srcOrd="1" destOrd="0" presId="urn:microsoft.com/office/officeart/2005/8/layout/hierarchy2"/>
    <dgm:cxn modelId="{1C2BB4CF-48CA-40C1-B56E-A672A2CF9DE2}" type="presParOf" srcId="{79763E21-2E95-45E5-ABF9-713E570E2B5E}" destId="{36D43EB3-EB6D-452F-9D78-AA0C302735EF}" srcOrd="0" destOrd="0" presId="urn:microsoft.com/office/officeart/2005/8/layout/hierarchy2"/>
    <dgm:cxn modelId="{864591F2-BF99-4625-B380-C13BD46459AA}" type="presParOf" srcId="{79763E21-2E95-45E5-ABF9-713E570E2B5E}" destId="{C3465DCB-C4D2-4924-A9C5-02E01086E76C}" srcOrd="1" destOrd="0" presId="urn:microsoft.com/office/officeart/2005/8/layout/hierarchy2"/>
    <dgm:cxn modelId="{C6B603F6-A738-4A6A-A13B-B2CFF1DCF337}" type="presParOf" srcId="{C3465DCB-C4D2-4924-A9C5-02E01086E76C}" destId="{C0158292-CFB6-4F6E-A180-4B88A9DBEBC5}" srcOrd="0" destOrd="0" presId="urn:microsoft.com/office/officeart/2005/8/layout/hierarchy2"/>
    <dgm:cxn modelId="{63C3ACC4-1C35-4126-85D1-610C2E297C39}" type="presParOf" srcId="{C0158292-CFB6-4F6E-A180-4B88A9DBEBC5}" destId="{71FC903C-1487-46B2-87A2-28B0F85A8C8E}" srcOrd="0" destOrd="0" presId="urn:microsoft.com/office/officeart/2005/8/layout/hierarchy2"/>
    <dgm:cxn modelId="{668832DA-8B12-4947-AE08-9392681A17ED}" type="presParOf" srcId="{C3465DCB-C4D2-4924-A9C5-02E01086E76C}" destId="{35DA5C5F-D15C-4906-8B99-A7EDD6A6C240}" srcOrd="1" destOrd="0" presId="urn:microsoft.com/office/officeart/2005/8/layout/hierarchy2"/>
    <dgm:cxn modelId="{041E4F79-FA67-421E-A864-367A09DB1810}" type="presParOf" srcId="{35DA5C5F-D15C-4906-8B99-A7EDD6A6C240}" destId="{1E0E7530-4A23-4869-B181-BA703641B58E}" srcOrd="0" destOrd="0" presId="urn:microsoft.com/office/officeart/2005/8/layout/hierarchy2"/>
    <dgm:cxn modelId="{C044D142-3026-4EBC-B09E-3325EB4A073A}" type="presParOf" srcId="{35DA5C5F-D15C-4906-8B99-A7EDD6A6C240}" destId="{310B2FE9-45C1-4D10-B26F-F8AA6BA6FD58}" srcOrd="1" destOrd="0" presId="urn:microsoft.com/office/officeart/2005/8/layout/hierarchy2"/>
    <dgm:cxn modelId="{87EA0C12-7B0A-4487-B94D-9C546634C9F7}" type="presParOf" srcId="{0C16EC1C-7159-4495-90FD-6986499CE62F}" destId="{5878547B-3D3E-4383-8D74-73D5686A2B23}" srcOrd="2" destOrd="0" presId="urn:microsoft.com/office/officeart/2005/8/layout/hierarchy2"/>
    <dgm:cxn modelId="{85511407-9E13-4B18-ABDF-114FB1B8A684}" type="presParOf" srcId="{5878547B-3D3E-4383-8D74-73D5686A2B23}" destId="{277415B3-8E55-4C6C-ACD5-064D0A8575B2}" srcOrd="0" destOrd="0" presId="urn:microsoft.com/office/officeart/2005/8/layout/hierarchy2"/>
    <dgm:cxn modelId="{D7B46E78-1655-4C2E-8308-589A746FB4D6}" type="presParOf" srcId="{0C16EC1C-7159-4495-90FD-6986499CE62F}" destId="{CAEF0BE7-A88D-48DD-B28F-6AF2E1509B49}" srcOrd="3" destOrd="0" presId="urn:microsoft.com/office/officeart/2005/8/layout/hierarchy2"/>
    <dgm:cxn modelId="{C8CF7DD0-A7EE-4E23-9B14-3DC324C42EF2}" type="presParOf" srcId="{CAEF0BE7-A88D-48DD-B28F-6AF2E1509B49}" destId="{CA6EF9CE-3544-473E-ACAA-B3054D79CCEE}" srcOrd="0" destOrd="0" presId="urn:microsoft.com/office/officeart/2005/8/layout/hierarchy2"/>
    <dgm:cxn modelId="{920A02AD-AE4F-4A40-B721-B8BF2645BA75}" type="presParOf" srcId="{CAEF0BE7-A88D-48DD-B28F-6AF2E1509B49}" destId="{8F3F11B0-733A-4916-A819-9F253C109EDA}" srcOrd="1" destOrd="0" presId="urn:microsoft.com/office/officeart/2005/8/layout/hierarchy2"/>
    <dgm:cxn modelId="{9A038D28-F8BF-4DF5-8E7D-23977C3C45E8}" type="presParOf" srcId="{8F3F11B0-733A-4916-A819-9F253C109EDA}" destId="{81A4447F-642D-4600-A024-E88CA8C3D46A}" srcOrd="0" destOrd="0" presId="urn:microsoft.com/office/officeart/2005/8/layout/hierarchy2"/>
    <dgm:cxn modelId="{257BA2D0-3915-4B5F-9677-B276F5013570}" type="presParOf" srcId="{81A4447F-642D-4600-A024-E88CA8C3D46A}" destId="{3A470285-341F-4A3A-80D6-0673C633CB7F}" srcOrd="0" destOrd="0" presId="urn:microsoft.com/office/officeart/2005/8/layout/hierarchy2"/>
    <dgm:cxn modelId="{A5C651CB-4EAD-4C59-AAAC-41CDC7E3D9E4}" type="presParOf" srcId="{8F3F11B0-733A-4916-A819-9F253C109EDA}" destId="{F3B9139D-E68F-431F-AE69-80E6D3CCA3B1}" srcOrd="1" destOrd="0" presId="urn:microsoft.com/office/officeart/2005/8/layout/hierarchy2"/>
    <dgm:cxn modelId="{2035DB96-569A-464A-8218-EFA53CDEF63D}" type="presParOf" srcId="{F3B9139D-E68F-431F-AE69-80E6D3CCA3B1}" destId="{72D1353F-FFAE-47F9-99CE-175207A0042F}" srcOrd="0" destOrd="0" presId="urn:microsoft.com/office/officeart/2005/8/layout/hierarchy2"/>
    <dgm:cxn modelId="{8F5EFDD2-5142-4B60-9EC3-95AAF4295FFD}" type="presParOf" srcId="{F3B9139D-E68F-431F-AE69-80E6D3CCA3B1}" destId="{5F360686-1E08-4CFC-8992-908C52D00C67}" srcOrd="1" destOrd="0" presId="urn:microsoft.com/office/officeart/2005/8/layout/hierarchy2"/>
    <dgm:cxn modelId="{D176C7ED-CA5F-494A-B6CF-86ECAE8FE72A}" type="presParOf" srcId="{8295EFC0-16E7-42D4-8E36-211B68A658D4}" destId="{C5C2F898-9E4B-4749-8719-C277408B0BCF}" srcOrd="1" destOrd="0" presId="urn:microsoft.com/office/officeart/2005/8/layout/hierarchy2"/>
    <dgm:cxn modelId="{3E20A33F-3C89-459B-9A28-07E345589EC8}" type="presParOf" srcId="{C5C2F898-9E4B-4749-8719-C277408B0BCF}" destId="{2887BBF4-6AC7-4FF2-8266-78533CD1098E}" srcOrd="0" destOrd="0" presId="urn:microsoft.com/office/officeart/2005/8/layout/hierarchy2"/>
    <dgm:cxn modelId="{A72EFE62-4112-4A79-8EA1-462456DA61BC}" type="presParOf" srcId="{C5C2F898-9E4B-4749-8719-C277408B0BCF}" destId="{05AF240C-0471-425A-BCD9-7D2F48E0C0C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9B19C9-F683-4079-8E38-6FA0B462991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8CC756-9E81-408E-ACA8-04DEB37EC19B}">
      <dgm:prSet phldrT="[Text]"/>
      <dgm:spPr/>
      <dgm:t>
        <a:bodyPr/>
        <a:lstStyle/>
        <a:p>
          <a:r>
            <a:rPr lang="en-US" dirty="0"/>
            <a:t>ND TEMM</a:t>
          </a:r>
        </a:p>
      </dgm:t>
    </dgm:pt>
    <dgm:pt modelId="{D0AB1E51-A271-4C0D-AAC7-AA29E245B919}" type="parTrans" cxnId="{26375690-7715-40E1-B415-E32899DDD129}">
      <dgm:prSet/>
      <dgm:spPr/>
      <dgm:t>
        <a:bodyPr/>
        <a:lstStyle/>
        <a:p>
          <a:endParaRPr lang="en-US"/>
        </a:p>
      </dgm:t>
    </dgm:pt>
    <dgm:pt modelId="{1C58D94F-FF68-4F02-8DC2-FE0D153FE39D}" type="sibTrans" cxnId="{26375690-7715-40E1-B415-E32899DDD129}">
      <dgm:prSet/>
      <dgm:spPr/>
      <dgm:t>
        <a:bodyPr/>
        <a:lstStyle/>
        <a:p>
          <a:endParaRPr lang="en-US"/>
        </a:p>
      </dgm:t>
    </dgm:pt>
    <dgm:pt modelId="{03626051-EFD9-4C5F-9E36-FFAD7A85E7F3}">
      <dgm:prSet phldrT="[Text]"/>
      <dgm:spPr/>
      <dgm:t>
        <a:bodyPr/>
        <a:lstStyle/>
        <a:p>
          <a:r>
            <a:rPr lang="en-US" dirty="0"/>
            <a:t>D-VRD x 6c</a:t>
          </a:r>
        </a:p>
      </dgm:t>
    </dgm:pt>
    <dgm:pt modelId="{D9589AEC-0588-4401-85E8-E2568B53E8CD}" type="parTrans" cxnId="{FADF296C-DFDD-46E9-A596-52FA8D4C5371}">
      <dgm:prSet/>
      <dgm:spPr/>
      <dgm:t>
        <a:bodyPr/>
        <a:lstStyle/>
        <a:p>
          <a:endParaRPr lang="en-US"/>
        </a:p>
      </dgm:t>
    </dgm:pt>
    <dgm:pt modelId="{6D9F82CE-4F86-4184-9C7C-C92CE6A694E7}" type="sibTrans" cxnId="{FADF296C-DFDD-46E9-A596-52FA8D4C5371}">
      <dgm:prSet/>
      <dgm:spPr/>
      <dgm:t>
        <a:bodyPr/>
        <a:lstStyle/>
        <a:p>
          <a:endParaRPr lang="en-US"/>
        </a:p>
      </dgm:t>
    </dgm:pt>
    <dgm:pt modelId="{CF3ECCB8-ABB0-4181-B84B-B4E6A6ECB3FA}">
      <dgm:prSet phldrT="[Text]"/>
      <dgm:spPr/>
      <dgm:t>
        <a:bodyPr/>
        <a:lstStyle/>
        <a:p>
          <a:r>
            <a:rPr lang="en-US" dirty="0"/>
            <a:t>Cilta-Cel</a:t>
          </a:r>
        </a:p>
      </dgm:t>
    </dgm:pt>
    <dgm:pt modelId="{E5E17C2A-E6D8-4E38-9F28-8AFF5FD63FBD}" type="parTrans" cxnId="{C2B2A9C6-BC7E-4D8E-A124-4247FA98D5EF}">
      <dgm:prSet/>
      <dgm:spPr/>
      <dgm:t>
        <a:bodyPr/>
        <a:lstStyle/>
        <a:p>
          <a:endParaRPr lang="en-US"/>
        </a:p>
      </dgm:t>
    </dgm:pt>
    <dgm:pt modelId="{6569E853-05EE-4D83-B34B-1DFA89614E44}" type="sibTrans" cxnId="{C2B2A9C6-BC7E-4D8E-A124-4247FA98D5EF}">
      <dgm:prSet/>
      <dgm:spPr/>
      <dgm:t>
        <a:bodyPr/>
        <a:lstStyle/>
        <a:p>
          <a:endParaRPr lang="en-US"/>
        </a:p>
      </dgm:t>
    </dgm:pt>
    <dgm:pt modelId="{AE1D36B0-5D22-4AF2-AA76-036B25A9AA5C}">
      <dgm:prSet phldrT="[Text]"/>
      <dgm:spPr/>
      <dgm:t>
        <a:bodyPr/>
        <a:lstStyle/>
        <a:p>
          <a:r>
            <a:rPr lang="en-US" dirty="0"/>
            <a:t>D-VRD x 4c</a:t>
          </a:r>
        </a:p>
      </dgm:t>
    </dgm:pt>
    <dgm:pt modelId="{9FDF46D7-067D-4DC5-A78C-DA0903EC7895}" type="parTrans" cxnId="{5762B10A-5DF9-4F5C-9213-3AB67F5127F0}">
      <dgm:prSet/>
      <dgm:spPr/>
      <dgm:t>
        <a:bodyPr/>
        <a:lstStyle/>
        <a:p>
          <a:endParaRPr lang="en-US"/>
        </a:p>
      </dgm:t>
    </dgm:pt>
    <dgm:pt modelId="{889F248E-28CE-4110-BED9-4D32F8B1E0DA}" type="sibTrans" cxnId="{5762B10A-5DF9-4F5C-9213-3AB67F5127F0}">
      <dgm:prSet/>
      <dgm:spPr/>
      <dgm:t>
        <a:bodyPr/>
        <a:lstStyle/>
        <a:p>
          <a:endParaRPr lang="en-US"/>
        </a:p>
      </dgm:t>
    </dgm:pt>
    <dgm:pt modelId="{6184B194-F8C5-4732-AC42-5590D03B4BF9}">
      <dgm:prSet phldrT="[Text]"/>
      <dgm:spPr/>
      <dgm:t>
        <a:bodyPr/>
        <a:lstStyle/>
        <a:p>
          <a:r>
            <a:rPr lang="en-US" dirty="0"/>
            <a:t>ASCT</a:t>
          </a:r>
        </a:p>
      </dgm:t>
    </dgm:pt>
    <dgm:pt modelId="{E93E8FF9-ACD0-4140-94B1-795A6A1639B8}" type="parTrans" cxnId="{1A9D9E17-355E-4CA5-94F1-19570926FA0C}">
      <dgm:prSet/>
      <dgm:spPr/>
      <dgm:t>
        <a:bodyPr/>
        <a:lstStyle/>
        <a:p>
          <a:endParaRPr lang="en-US"/>
        </a:p>
      </dgm:t>
    </dgm:pt>
    <dgm:pt modelId="{421DBF79-BFEF-4195-9618-3FC331F410E1}" type="sibTrans" cxnId="{1A9D9E17-355E-4CA5-94F1-19570926FA0C}">
      <dgm:prSet/>
      <dgm:spPr/>
      <dgm:t>
        <a:bodyPr/>
        <a:lstStyle/>
        <a:p>
          <a:endParaRPr lang="en-US"/>
        </a:p>
      </dgm:t>
    </dgm:pt>
    <dgm:pt modelId="{8295EFC0-16E7-42D4-8E36-211B68A658D4}" type="pres">
      <dgm:prSet presAssocID="{4D9B19C9-F683-4079-8E38-6FA0B462991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56DF88B-53B0-4B75-B3B4-B3D59AA731DB}" type="pres">
      <dgm:prSet presAssocID="{188CC756-9E81-408E-ACA8-04DEB37EC19B}" presName="root1" presStyleCnt="0"/>
      <dgm:spPr/>
    </dgm:pt>
    <dgm:pt modelId="{0AC99090-AB21-42FE-9E02-C24359883993}" type="pres">
      <dgm:prSet presAssocID="{188CC756-9E81-408E-ACA8-04DEB37EC19B}" presName="LevelOneTextNode" presStyleLbl="node0" presStyleIdx="0" presStyleCnt="1" custLinFactNeighborX="-69187">
        <dgm:presLayoutVars>
          <dgm:chPref val="3"/>
        </dgm:presLayoutVars>
      </dgm:prSet>
      <dgm:spPr/>
    </dgm:pt>
    <dgm:pt modelId="{0C16EC1C-7159-4495-90FD-6986499CE62F}" type="pres">
      <dgm:prSet presAssocID="{188CC756-9E81-408E-ACA8-04DEB37EC19B}" presName="level2hierChild" presStyleCnt="0"/>
      <dgm:spPr/>
    </dgm:pt>
    <dgm:pt modelId="{2EF9F0F2-0AAF-4868-A1D9-EAECFFA666C3}" type="pres">
      <dgm:prSet presAssocID="{D9589AEC-0588-4401-85E8-E2568B53E8CD}" presName="conn2-1" presStyleLbl="parChTrans1D2" presStyleIdx="0" presStyleCnt="2"/>
      <dgm:spPr/>
    </dgm:pt>
    <dgm:pt modelId="{5411F827-C1AA-4BFC-B0B3-6ADCBD615715}" type="pres">
      <dgm:prSet presAssocID="{D9589AEC-0588-4401-85E8-E2568B53E8CD}" presName="connTx" presStyleLbl="parChTrans1D2" presStyleIdx="0" presStyleCnt="2"/>
      <dgm:spPr/>
    </dgm:pt>
    <dgm:pt modelId="{79763E21-2E95-45E5-ABF9-713E570E2B5E}" type="pres">
      <dgm:prSet presAssocID="{03626051-EFD9-4C5F-9E36-FFAD7A85E7F3}" presName="root2" presStyleCnt="0"/>
      <dgm:spPr/>
    </dgm:pt>
    <dgm:pt modelId="{36D43EB3-EB6D-452F-9D78-AA0C302735EF}" type="pres">
      <dgm:prSet presAssocID="{03626051-EFD9-4C5F-9E36-FFAD7A85E7F3}" presName="LevelTwoTextNode" presStyleLbl="node2" presStyleIdx="0" presStyleCnt="2" custLinFactNeighborX="-48015" custLinFactNeighborY="-1285">
        <dgm:presLayoutVars>
          <dgm:chPref val="3"/>
        </dgm:presLayoutVars>
      </dgm:prSet>
      <dgm:spPr/>
    </dgm:pt>
    <dgm:pt modelId="{C3465DCB-C4D2-4924-A9C5-02E01086E76C}" type="pres">
      <dgm:prSet presAssocID="{03626051-EFD9-4C5F-9E36-FFAD7A85E7F3}" presName="level3hierChild" presStyleCnt="0"/>
      <dgm:spPr/>
    </dgm:pt>
    <dgm:pt modelId="{C0158292-CFB6-4F6E-A180-4B88A9DBEBC5}" type="pres">
      <dgm:prSet presAssocID="{E5E17C2A-E6D8-4E38-9F28-8AFF5FD63FBD}" presName="conn2-1" presStyleLbl="parChTrans1D3" presStyleIdx="0" presStyleCnt="2"/>
      <dgm:spPr/>
    </dgm:pt>
    <dgm:pt modelId="{71FC903C-1487-46B2-87A2-28B0F85A8C8E}" type="pres">
      <dgm:prSet presAssocID="{E5E17C2A-E6D8-4E38-9F28-8AFF5FD63FBD}" presName="connTx" presStyleLbl="parChTrans1D3" presStyleIdx="0" presStyleCnt="2"/>
      <dgm:spPr/>
    </dgm:pt>
    <dgm:pt modelId="{35DA5C5F-D15C-4906-8B99-A7EDD6A6C240}" type="pres">
      <dgm:prSet presAssocID="{CF3ECCB8-ABB0-4181-B84B-B4E6A6ECB3FA}" presName="root2" presStyleCnt="0"/>
      <dgm:spPr/>
    </dgm:pt>
    <dgm:pt modelId="{1E0E7530-4A23-4869-B181-BA703641B58E}" type="pres">
      <dgm:prSet presAssocID="{CF3ECCB8-ABB0-4181-B84B-B4E6A6ECB3FA}" presName="LevelTwoTextNode" presStyleLbl="node3" presStyleIdx="0" presStyleCnt="2" custScaleX="85858" custLinFactNeighborX="-54860" custLinFactNeighborY="-1103">
        <dgm:presLayoutVars>
          <dgm:chPref val="3"/>
        </dgm:presLayoutVars>
      </dgm:prSet>
      <dgm:spPr/>
    </dgm:pt>
    <dgm:pt modelId="{310B2FE9-45C1-4D10-B26F-F8AA6BA6FD58}" type="pres">
      <dgm:prSet presAssocID="{CF3ECCB8-ABB0-4181-B84B-B4E6A6ECB3FA}" presName="level3hierChild" presStyleCnt="0"/>
      <dgm:spPr/>
    </dgm:pt>
    <dgm:pt modelId="{5878547B-3D3E-4383-8D74-73D5686A2B23}" type="pres">
      <dgm:prSet presAssocID="{9FDF46D7-067D-4DC5-A78C-DA0903EC7895}" presName="conn2-1" presStyleLbl="parChTrans1D2" presStyleIdx="1" presStyleCnt="2"/>
      <dgm:spPr/>
    </dgm:pt>
    <dgm:pt modelId="{277415B3-8E55-4C6C-ACD5-064D0A8575B2}" type="pres">
      <dgm:prSet presAssocID="{9FDF46D7-067D-4DC5-A78C-DA0903EC7895}" presName="connTx" presStyleLbl="parChTrans1D2" presStyleIdx="1" presStyleCnt="2"/>
      <dgm:spPr/>
    </dgm:pt>
    <dgm:pt modelId="{CAEF0BE7-A88D-48DD-B28F-6AF2E1509B49}" type="pres">
      <dgm:prSet presAssocID="{AE1D36B0-5D22-4AF2-AA76-036B25A9AA5C}" presName="root2" presStyleCnt="0"/>
      <dgm:spPr/>
    </dgm:pt>
    <dgm:pt modelId="{CA6EF9CE-3544-473E-ACAA-B3054D79CCEE}" type="pres">
      <dgm:prSet presAssocID="{AE1D36B0-5D22-4AF2-AA76-036B25A9AA5C}" presName="LevelTwoTextNode" presStyleLbl="node2" presStyleIdx="1" presStyleCnt="2" custLinFactNeighborX="-48015" custLinFactNeighborY="1087">
        <dgm:presLayoutVars>
          <dgm:chPref val="3"/>
        </dgm:presLayoutVars>
      </dgm:prSet>
      <dgm:spPr/>
    </dgm:pt>
    <dgm:pt modelId="{8F3F11B0-733A-4916-A819-9F253C109EDA}" type="pres">
      <dgm:prSet presAssocID="{AE1D36B0-5D22-4AF2-AA76-036B25A9AA5C}" presName="level3hierChild" presStyleCnt="0"/>
      <dgm:spPr/>
    </dgm:pt>
    <dgm:pt modelId="{81A4447F-642D-4600-A024-E88CA8C3D46A}" type="pres">
      <dgm:prSet presAssocID="{E93E8FF9-ACD0-4140-94B1-795A6A1639B8}" presName="conn2-1" presStyleLbl="parChTrans1D3" presStyleIdx="1" presStyleCnt="2"/>
      <dgm:spPr/>
    </dgm:pt>
    <dgm:pt modelId="{3A470285-341F-4A3A-80D6-0673C633CB7F}" type="pres">
      <dgm:prSet presAssocID="{E93E8FF9-ACD0-4140-94B1-795A6A1639B8}" presName="connTx" presStyleLbl="parChTrans1D3" presStyleIdx="1" presStyleCnt="2"/>
      <dgm:spPr/>
    </dgm:pt>
    <dgm:pt modelId="{F3B9139D-E68F-431F-AE69-80E6D3CCA3B1}" type="pres">
      <dgm:prSet presAssocID="{6184B194-F8C5-4732-AC42-5590D03B4BF9}" presName="root2" presStyleCnt="0"/>
      <dgm:spPr/>
    </dgm:pt>
    <dgm:pt modelId="{72D1353F-FFAE-47F9-99CE-175207A0042F}" type="pres">
      <dgm:prSet presAssocID="{6184B194-F8C5-4732-AC42-5590D03B4BF9}" presName="LevelTwoTextNode" presStyleLbl="node3" presStyleIdx="1" presStyleCnt="2" custScaleX="85784" custLinFactNeighborX="-70681" custLinFactNeighborY="1088">
        <dgm:presLayoutVars>
          <dgm:chPref val="3"/>
        </dgm:presLayoutVars>
      </dgm:prSet>
      <dgm:spPr/>
    </dgm:pt>
    <dgm:pt modelId="{5F360686-1E08-4CFC-8992-908C52D00C67}" type="pres">
      <dgm:prSet presAssocID="{6184B194-F8C5-4732-AC42-5590D03B4BF9}" presName="level3hierChild" presStyleCnt="0"/>
      <dgm:spPr/>
    </dgm:pt>
  </dgm:ptLst>
  <dgm:cxnLst>
    <dgm:cxn modelId="{D0B20807-A3F0-46E5-8434-019F389DBD98}" type="presOf" srcId="{D9589AEC-0588-4401-85E8-E2568B53E8CD}" destId="{5411F827-C1AA-4BFC-B0B3-6ADCBD615715}" srcOrd="1" destOrd="0" presId="urn:microsoft.com/office/officeart/2005/8/layout/hierarchy2"/>
    <dgm:cxn modelId="{5762B10A-5DF9-4F5C-9213-3AB67F5127F0}" srcId="{188CC756-9E81-408E-ACA8-04DEB37EC19B}" destId="{AE1D36B0-5D22-4AF2-AA76-036B25A9AA5C}" srcOrd="1" destOrd="0" parTransId="{9FDF46D7-067D-4DC5-A78C-DA0903EC7895}" sibTransId="{889F248E-28CE-4110-BED9-4D32F8B1E0DA}"/>
    <dgm:cxn modelId="{1A9D9E17-355E-4CA5-94F1-19570926FA0C}" srcId="{AE1D36B0-5D22-4AF2-AA76-036B25A9AA5C}" destId="{6184B194-F8C5-4732-AC42-5590D03B4BF9}" srcOrd="0" destOrd="0" parTransId="{E93E8FF9-ACD0-4140-94B1-795A6A1639B8}" sibTransId="{421DBF79-BFEF-4195-9618-3FC331F410E1}"/>
    <dgm:cxn modelId="{67D3961B-E6D1-41BC-AC79-35E527AEB914}" type="presOf" srcId="{9FDF46D7-067D-4DC5-A78C-DA0903EC7895}" destId="{5878547B-3D3E-4383-8D74-73D5686A2B23}" srcOrd="0" destOrd="0" presId="urn:microsoft.com/office/officeart/2005/8/layout/hierarchy2"/>
    <dgm:cxn modelId="{D24F7B59-41D8-4559-B685-727CEBD791F3}" type="presOf" srcId="{E5E17C2A-E6D8-4E38-9F28-8AFF5FD63FBD}" destId="{71FC903C-1487-46B2-87A2-28B0F85A8C8E}" srcOrd="1" destOrd="0" presId="urn:microsoft.com/office/officeart/2005/8/layout/hierarchy2"/>
    <dgm:cxn modelId="{E4956E64-471B-4086-A853-6E9CAA056616}" type="presOf" srcId="{E5E17C2A-E6D8-4E38-9F28-8AFF5FD63FBD}" destId="{C0158292-CFB6-4F6E-A180-4B88A9DBEBC5}" srcOrd="0" destOrd="0" presId="urn:microsoft.com/office/officeart/2005/8/layout/hierarchy2"/>
    <dgm:cxn modelId="{FADF296C-DFDD-46E9-A596-52FA8D4C5371}" srcId="{188CC756-9E81-408E-ACA8-04DEB37EC19B}" destId="{03626051-EFD9-4C5F-9E36-FFAD7A85E7F3}" srcOrd="0" destOrd="0" parTransId="{D9589AEC-0588-4401-85E8-E2568B53E8CD}" sibTransId="{6D9F82CE-4F86-4184-9C7C-C92CE6A694E7}"/>
    <dgm:cxn modelId="{5EC4FF7A-4FD0-4F86-AC89-744B4A16E6DD}" type="presOf" srcId="{E93E8FF9-ACD0-4140-94B1-795A6A1639B8}" destId="{81A4447F-642D-4600-A024-E88CA8C3D46A}" srcOrd="0" destOrd="0" presId="urn:microsoft.com/office/officeart/2005/8/layout/hierarchy2"/>
    <dgm:cxn modelId="{32E4D08A-4C49-426E-86F1-D3066F0541C9}" type="presOf" srcId="{9FDF46D7-067D-4DC5-A78C-DA0903EC7895}" destId="{277415B3-8E55-4C6C-ACD5-064D0A8575B2}" srcOrd="1" destOrd="0" presId="urn:microsoft.com/office/officeart/2005/8/layout/hierarchy2"/>
    <dgm:cxn modelId="{F657388D-F4B4-4042-B64A-72DB834EDB3B}" type="presOf" srcId="{D9589AEC-0588-4401-85E8-E2568B53E8CD}" destId="{2EF9F0F2-0AAF-4868-A1D9-EAECFFA666C3}" srcOrd="0" destOrd="0" presId="urn:microsoft.com/office/officeart/2005/8/layout/hierarchy2"/>
    <dgm:cxn modelId="{26375690-7715-40E1-B415-E32899DDD129}" srcId="{4D9B19C9-F683-4079-8E38-6FA0B4629910}" destId="{188CC756-9E81-408E-ACA8-04DEB37EC19B}" srcOrd="0" destOrd="0" parTransId="{D0AB1E51-A271-4C0D-AAC7-AA29E245B919}" sibTransId="{1C58D94F-FF68-4F02-8DC2-FE0D153FE39D}"/>
    <dgm:cxn modelId="{750B8597-EE67-4484-AB39-502E111F165E}" type="presOf" srcId="{AE1D36B0-5D22-4AF2-AA76-036B25A9AA5C}" destId="{CA6EF9CE-3544-473E-ACAA-B3054D79CCEE}" srcOrd="0" destOrd="0" presId="urn:microsoft.com/office/officeart/2005/8/layout/hierarchy2"/>
    <dgm:cxn modelId="{719352A2-0A6B-42A3-8246-22C9C67235FA}" type="presOf" srcId="{4D9B19C9-F683-4079-8E38-6FA0B4629910}" destId="{8295EFC0-16E7-42D4-8E36-211B68A658D4}" srcOrd="0" destOrd="0" presId="urn:microsoft.com/office/officeart/2005/8/layout/hierarchy2"/>
    <dgm:cxn modelId="{4896A5AC-F7BC-4BF4-AEFC-9EA532606530}" type="presOf" srcId="{6184B194-F8C5-4732-AC42-5590D03B4BF9}" destId="{72D1353F-FFAE-47F9-99CE-175207A0042F}" srcOrd="0" destOrd="0" presId="urn:microsoft.com/office/officeart/2005/8/layout/hierarchy2"/>
    <dgm:cxn modelId="{056C1BAE-67A4-4064-AE0A-DAC262430C76}" type="presOf" srcId="{E93E8FF9-ACD0-4140-94B1-795A6A1639B8}" destId="{3A470285-341F-4A3A-80D6-0673C633CB7F}" srcOrd="1" destOrd="0" presId="urn:microsoft.com/office/officeart/2005/8/layout/hierarchy2"/>
    <dgm:cxn modelId="{3E47C1B4-D0D5-4707-995C-72E10BDBF9B2}" type="presOf" srcId="{03626051-EFD9-4C5F-9E36-FFAD7A85E7F3}" destId="{36D43EB3-EB6D-452F-9D78-AA0C302735EF}" srcOrd="0" destOrd="0" presId="urn:microsoft.com/office/officeart/2005/8/layout/hierarchy2"/>
    <dgm:cxn modelId="{DDC5D6BC-B00D-47E4-9359-FE62DB0C88B0}" type="presOf" srcId="{CF3ECCB8-ABB0-4181-B84B-B4E6A6ECB3FA}" destId="{1E0E7530-4A23-4869-B181-BA703641B58E}" srcOrd="0" destOrd="0" presId="urn:microsoft.com/office/officeart/2005/8/layout/hierarchy2"/>
    <dgm:cxn modelId="{C2B2A9C6-BC7E-4D8E-A124-4247FA98D5EF}" srcId="{03626051-EFD9-4C5F-9E36-FFAD7A85E7F3}" destId="{CF3ECCB8-ABB0-4181-B84B-B4E6A6ECB3FA}" srcOrd="0" destOrd="0" parTransId="{E5E17C2A-E6D8-4E38-9F28-8AFF5FD63FBD}" sibTransId="{6569E853-05EE-4D83-B34B-1DFA89614E44}"/>
    <dgm:cxn modelId="{6927ECCB-CBE0-4130-AA51-118EB703CB5F}" type="presOf" srcId="{188CC756-9E81-408E-ACA8-04DEB37EC19B}" destId="{0AC99090-AB21-42FE-9E02-C24359883993}" srcOrd="0" destOrd="0" presId="urn:microsoft.com/office/officeart/2005/8/layout/hierarchy2"/>
    <dgm:cxn modelId="{D1558DD9-414B-4552-A395-F78F6D93ED39}" type="presParOf" srcId="{8295EFC0-16E7-42D4-8E36-211B68A658D4}" destId="{A56DF88B-53B0-4B75-B3B4-B3D59AA731DB}" srcOrd="0" destOrd="0" presId="urn:microsoft.com/office/officeart/2005/8/layout/hierarchy2"/>
    <dgm:cxn modelId="{0A3E3C53-4C2F-458E-8346-F8CE8CD2FB8F}" type="presParOf" srcId="{A56DF88B-53B0-4B75-B3B4-B3D59AA731DB}" destId="{0AC99090-AB21-42FE-9E02-C24359883993}" srcOrd="0" destOrd="0" presId="urn:microsoft.com/office/officeart/2005/8/layout/hierarchy2"/>
    <dgm:cxn modelId="{47F79AEE-823C-4349-83AD-1DC7E262F1DD}" type="presParOf" srcId="{A56DF88B-53B0-4B75-B3B4-B3D59AA731DB}" destId="{0C16EC1C-7159-4495-90FD-6986499CE62F}" srcOrd="1" destOrd="0" presId="urn:microsoft.com/office/officeart/2005/8/layout/hierarchy2"/>
    <dgm:cxn modelId="{1C29D00A-E314-4660-9C6C-7608C9DDBE25}" type="presParOf" srcId="{0C16EC1C-7159-4495-90FD-6986499CE62F}" destId="{2EF9F0F2-0AAF-4868-A1D9-EAECFFA666C3}" srcOrd="0" destOrd="0" presId="urn:microsoft.com/office/officeart/2005/8/layout/hierarchy2"/>
    <dgm:cxn modelId="{BB099EFB-BACD-401C-BB91-81865BE16A4B}" type="presParOf" srcId="{2EF9F0F2-0AAF-4868-A1D9-EAECFFA666C3}" destId="{5411F827-C1AA-4BFC-B0B3-6ADCBD615715}" srcOrd="0" destOrd="0" presId="urn:microsoft.com/office/officeart/2005/8/layout/hierarchy2"/>
    <dgm:cxn modelId="{81FA4BAC-614D-4001-B043-E2A49DD66F3C}" type="presParOf" srcId="{0C16EC1C-7159-4495-90FD-6986499CE62F}" destId="{79763E21-2E95-45E5-ABF9-713E570E2B5E}" srcOrd="1" destOrd="0" presId="urn:microsoft.com/office/officeart/2005/8/layout/hierarchy2"/>
    <dgm:cxn modelId="{1C2BB4CF-48CA-40C1-B56E-A672A2CF9DE2}" type="presParOf" srcId="{79763E21-2E95-45E5-ABF9-713E570E2B5E}" destId="{36D43EB3-EB6D-452F-9D78-AA0C302735EF}" srcOrd="0" destOrd="0" presId="urn:microsoft.com/office/officeart/2005/8/layout/hierarchy2"/>
    <dgm:cxn modelId="{864591F2-BF99-4625-B380-C13BD46459AA}" type="presParOf" srcId="{79763E21-2E95-45E5-ABF9-713E570E2B5E}" destId="{C3465DCB-C4D2-4924-A9C5-02E01086E76C}" srcOrd="1" destOrd="0" presId="urn:microsoft.com/office/officeart/2005/8/layout/hierarchy2"/>
    <dgm:cxn modelId="{C6B603F6-A738-4A6A-A13B-B2CFF1DCF337}" type="presParOf" srcId="{C3465DCB-C4D2-4924-A9C5-02E01086E76C}" destId="{C0158292-CFB6-4F6E-A180-4B88A9DBEBC5}" srcOrd="0" destOrd="0" presId="urn:microsoft.com/office/officeart/2005/8/layout/hierarchy2"/>
    <dgm:cxn modelId="{63C3ACC4-1C35-4126-85D1-610C2E297C39}" type="presParOf" srcId="{C0158292-CFB6-4F6E-A180-4B88A9DBEBC5}" destId="{71FC903C-1487-46B2-87A2-28B0F85A8C8E}" srcOrd="0" destOrd="0" presId="urn:microsoft.com/office/officeart/2005/8/layout/hierarchy2"/>
    <dgm:cxn modelId="{668832DA-8B12-4947-AE08-9392681A17ED}" type="presParOf" srcId="{C3465DCB-C4D2-4924-A9C5-02E01086E76C}" destId="{35DA5C5F-D15C-4906-8B99-A7EDD6A6C240}" srcOrd="1" destOrd="0" presId="urn:microsoft.com/office/officeart/2005/8/layout/hierarchy2"/>
    <dgm:cxn modelId="{041E4F79-FA67-421E-A864-367A09DB1810}" type="presParOf" srcId="{35DA5C5F-D15C-4906-8B99-A7EDD6A6C240}" destId="{1E0E7530-4A23-4869-B181-BA703641B58E}" srcOrd="0" destOrd="0" presId="urn:microsoft.com/office/officeart/2005/8/layout/hierarchy2"/>
    <dgm:cxn modelId="{C044D142-3026-4EBC-B09E-3325EB4A073A}" type="presParOf" srcId="{35DA5C5F-D15C-4906-8B99-A7EDD6A6C240}" destId="{310B2FE9-45C1-4D10-B26F-F8AA6BA6FD58}" srcOrd="1" destOrd="0" presId="urn:microsoft.com/office/officeart/2005/8/layout/hierarchy2"/>
    <dgm:cxn modelId="{87EA0C12-7B0A-4487-B94D-9C546634C9F7}" type="presParOf" srcId="{0C16EC1C-7159-4495-90FD-6986499CE62F}" destId="{5878547B-3D3E-4383-8D74-73D5686A2B23}" srcOrd="2" destOrd="0" presId="urn:microsoft.com/office/officeart/2005/8/layout/hierarchy2"/>
    <dgm:cxn modelId="{85511407-9E13-4B18-ABDF-114FB1B8A684}" type="presParOf" srcId="{5878547B-3D3E-4383-8D74-73D5686A2B23}" destId="{277415B3-8E55-4C6C-ACD5-064D0A8575B2}" srcOrd="0" destOrd="0" presId="urn:microsoft.com/office/officeart/2005/8/layout/hierarchy2"/>
    <dgm:cxn modelId="{D7B46E78-1655-4C2E-8308-589A746FB4D6}" type="presParOf" srcId="{0C16EC1C-7159-4495-90FD-6986499CE62F}" destId="{CAEF0BE7-A88D-48DD-B28F-6AF2E1509B49}" srcOrd="3" destOrd="0" presId="urn:microsoft.com/office/officeart/2005/8/layout/hierarchy2"/>
    <dgm:cxn modelId="{C8CF7DD0-A7EE-4E23-9B14-3DC324C42EF2}" type="presParOf" srcId="{CAEF0BE7-A88D-48DD-B28F-6AF2E1509B49}" destId="{CA6EF9CE-3544-473E-ACAA-B3054D79CCEE}" srcOrd="0" destOrd="0" presId="urn:microsoft.com/office/officeart/2005/8/layout/hierarchy2"/>
    <dgm:cxn modelId="{920A02AD-AE4F-4A40-B721-B8BF2645BA75}" type="presParOf" srcId="{CAEF0BE7-A88D-48DD-B28F-6AF2E1509B49}" destId="{8F3F11B0-733A-4916-A819-9F253C109EDA}" srcOrd="1" destOrd="0" presId="urn:microsoft.com/office/officeart/2005/8/layout/hierarchy2"/>
    <dgm:cxn modelId="{9A038D28-F8BF-4DF5-8E7D-23977C3C45E8}" type="presParOf" srcId="{8F3F11B0-733A-4916-A819-9F253C109EDA}" destId="{81A4447F-642D-4600-A024-E88CA8C3D46A}" srcOrd="0" destOrd="0" presId="urn:microsoft.com/office/officeart/2005/8/layout/hierarchy2"/>
    <dgm:cxn modelId="{257BA2D0-3915-4B5F-9677-B276F5013570}" type="presParOf" srcId="{81A4447F-642D-4600-A024-E88CA8C3D46A}" destId="{3A470285-341F-4A3A-80D6-0673C633CB7F}" srcOrd="0" destOrd="0" presId="urn:microsoft.com/office/officeart/2005/8/layout/hierarchy2"/>
    <dgm:cxn modelId="{A5C651CB-4EAD-4C59-AAAC-41CDC7E3D9E4}" type="presParOf" srcId="{8F3F11B0-733A-4916-A819-9F253C109EDA}" destId="{F3B9139D-E68F-431F-AE69-80E6D3CCA3B1}" srcOrd="1" destOrd="0" presId="urn:microsoft.com/office/officeart/2005/8/layout/hierarchy2"/>
    <dgm:cxn modelId="{2035DB96-569A-464A-8218-EFA53CDEF63D}" type="presParOf" srcId="{F3B9139D-E68F-431F-AE69-80E6D3CCA3B1}" destId="{72D1353F-FFAE-47F9-99CE-175207A0042F}" srcOrd="0" destOrd="0" presId="urn:microsoft.com/office/officeart/2005/8/layout/hierarchy2"/>
    <dgm:cxn modelId="{8F5EFDD2-5142-4B60-9EC3-95AAF4295FFD}" type="presParOf" srcId="{F3B9139D-E68F-431F-AE69-80E6D3CCA3B1}" destId="{5F360686-1E08-4CFC-8992-908C52D00C6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99090-AB21-42FE-9E02-C24359883993}">
      <dsp:nvSpPr>
        <dsp:cNvPr id="0" name=""/>
        <dsp:cNvSpPr/>
      </dsp:nvSpPr>
      <dsp:spPr>
        <a:xfrm>
          <a:off x="1683594" y="856462"/>
          <a:ext cx="1210183" cy="9387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 dirty="0"/>
            <a:t>Induction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VRD</a:t>
          </a:r>
          <a:r>
            <a:rPr lang="en-US" sz="2000" kern="1200" baseline="0" dirty="0"/>
            <a:t> x 6c</a:t>
          </a:r>
          <a:endParaRPr lang="en-US" sz="2000" kern="1200" dirty="0"/>
        </a:p>
      </dsp:txBody>
      <dsp:txXfrm>
        <a:off x="1711089" y="883957"/>
        <a:ext cx="1155193" cy="883755"/>
      </dsp:txXfrm>
    </dsp:sp>
    <dsp:sp modelId="{2EF9F0F2-0AAF-4868-A1D9-EAECFFA666C3}">
      <dsp:nvSpPr>
        <dsp:cNvPr id="0" name=""/>
        <dsp:cNvSpPr/>
      </dsp:nvSpPr>
      <dsp:spPr>
        <a:xfrm rot="19213213">
          <a:off x="2751539" y="911132"/>
          <a:ext cx="1228892" cy="43112"/>
        </a:xfrm>
        <a:custGeom>
          <a:avLst/>
          <a:gdLst/>
          <a:ahLst/>
          <a:cxnLst/>
          <a:rect l="0" t="0" r="0" b="0"/>
          <a:pathLst>
            <a:path>
              <a:moveTo>
                <a:pt x="0" y="21556"/>
              </a:moveTo>
              <a:lnTo>
                <a:pt x="1228892" y="2155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35263" y="901966"/>
        <a:ext cx="61444" cy="61444"/>
      </dsp:txXfrm>
    </dsp:sp>
    <dsp:sp modelId="{36D43EB3-EB6D-452F-9D78-AA0C302735EF}">
      <dsp:nvSpPr>
        <dsp:cNvPr id="0" name=""/>
        <dsp:cNvSpPr/>
      </dsp:nvSpPr>
      <dsp:spPr>
        <a:xfrm>
          <a:off x="3838193" y="85173"/>
          <a:ext cx="2068094" cy="908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 dirty="0"/>
            <a:t>Consolidation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VRD x 2c  (bridging)</a:t>
          </a:r>
        </a:p>
      </dsp:txBody>
      <dsp:txXfrm>
        <a:off x="3864809" y="111789"/>
        <a:ext cx="2014862" cy="855506"/>
      </dsp:txXfrm>
    </dsp:sp>
    <dsp:sp modelId="{C0158292-CFB6-4F6E-A180-4B88A9DBEBC5}">
      <dsp:nvSpPr>
        <dsp:cNvPr id="0" name=""/>
        <dsp:cNvSpPr/>
      </dsp:nvSpPr>
      <dsp:spPr>
        <a:xfrm rot="21399277">
          <a:off x="5905801" y="501304"/>
          <a:ext cx="571757" cy="43112"/>
        </a:xfrm>
        <a:custGeom>
          <a:avLst/>
          <a:gdLst/>
          <a:ahLst/>
          <a:cxnLst/>
          <a:rect l="0" t="0" r="0" b="0"/>
          <a:pathLst>
            <a:path>
              <a:moveTo>
                <a:pt x="0" y="21556"/>
              </a:moveTo>
              <a:lnTo>
                <a:pt x="571757" y="2155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77386" y="508566"/>
        <a:ext cx="28587" cy="28587"/>
      </dsp:txXfrm>
    </dsp:sp>
    <dsp:sp modelId="{1E0E7530-4A23-4869-B181-BA703641B58E}">
      <dsp:nvSpPr>
        <dsp:cNvPr id="0" name=""/>
        <dsp:cNvSpPr/>
      </dsp:nvSpPr>
      <dsp:spPr>
        <a:xfrm>
          <a:off x="6477071" y="106726"/>
          <a:ext cx="2379535" cy="798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Cilta-Cel</a:t>
          </a:r>
        </a:p>
      </dsp:txBody>
      <dsp:txXfrm>
        <a:off x="6500470" y="130125"/>
        <a:ext cx="2332737" cy="752104"/>
      </dsp:txXfrm>
    </dsp:sp>
    <dsp:sp modelId="{5878547B-3D3E-4383-8D74-73D5686A2B23}">
      <dsp:nvSpPr>
        <dsp:cNvPr id="0" name=""/>
        <dsp:cNvSpPr/>
      </dsp:nvSpPr>
      <dsp:spPr>
        <a:xfrm rot="1599435">
          <a:off x="2836576" y="1545722"/>
          <a:ext cx="1076306" cy="43112"/>
        </a:xfrm>
        <a:custGeom>
          <a:avLst/>
          <a:gdLst/>
          <a:ahLst/>
          <a:cxnLst/>
          <a:rect l="0" t="0" r="0" b="0"/>
          <a:pathLst>
            <a:path>
              <a:moveTo>
                <a:pt x="0" y="21556"/>
              </a:moveTo>
              <a:lnTo>
                <a:pt x="1076306" y="2155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47821" y="1540371"/>
        <a:ext cx="53815" cy="53815"/>
      </dsp:txXfrm>
    </dsp:sp>
    <dsp:sp modelId="{CA6EF9CE-3544-473E-ACAA-B3054D79CCEE}">
      <dsp:nvSpPr>
        <dsp:cNvPr id="0" name=""/>
        <dsp:cNvSpPr/>
      </dsp:nvSpPr>
      <dsp:spPr>
        <a:xfrm>
          <a:off x="3855680" y="1397605"/>
          <a:ext cx="2020946" cy="822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 dirty="0"/>
            <a:t>Consolidation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VRD x 2c</a:t>
          </a:r>
        </a:p>
      </dsp:txBody>
      <dsp:txXfrm>
        <a:off x="3879762" y="1421687"/>
        <a:ext cx="1972782" cy="774071"/>
      </dsp:txXfrm>
    </dsp:sp>
    <dsp:sp modelId="{81A4447F-642D-4600-A024-E88CA8C3D46A}">
      <dsp:nvSpPr>
        <dsp:cNvPr id="0" name=""/>
        <dsp:cNvSpPr/>
      </dsp:nvSpPr>
      <dsp:spPr>
        <a:xfrm rot="163844">
          <a:off x="5876283" y="1801555"/>
          <a:ext cx="604047" cy="43112"/>
        </a:xfrm>
        <a:custGeom>
          <a:avLst/>
          <a:gdLst/>
          <a:ahLst/>
          <a:cxnLst/>
          <a:rect l="0" t="0" r="0" b="0"/>
          <a:pathLst>
            <a:path>
              <a:moveTo>
                <a:pt x="0" y="21556"/>
              </a:moveTo>
              <a:lnTo>
                <a:pt x="604047" y="2155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63206" y="1808010"/>
        <a:ext cx="30202" cy="30202"/>
      </dsp:txXfrm>
    </dsp:sp>
    <dsp:sp modelId="{72D1353F-FFAE-47F9-99CE-175207A0042F}">
      <dsp:nvSpPr>
        <dsp:cNvPr id="0" name=""/>
        <dsp:cNvSpPr/>
      </dsp:nvSpPr>
      <dsp:spPr>
        <a:xfrm>
          <a:off x="6479988" y="1410309"/>
          <a:ext cx="3434658" cy="854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Rd maintenance to PD</a:t>
          </a:r>
        </a:p>
      </dsp:txBody>
      <dsp:txXfrm>
        <a:off x="6505012" y="1435333"/>
        <a:ext cx="3384610" cy="804335"/>
      </dsp:txXfrm>
    </dsp:sp>
    <dsp:sp modelId="{2887BBF4-6AC7-4FF2-8266-78533CD1098E}">
      <dsp:nvSpPr>
        <dsp:cNvPr id="0" name=""/>
        <dsp:cNvSpPr/>
      </dsp:nvSpPr>
      <dsp:spPr>
        <a:xfrm>
          <a:off x="0" y="797756"/>
          <a:ext cx="1210183" cy="10506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NDMM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(No intent to transplant)</a:t>
          </a:r>
        </a:p>
      </dsp:txBody>
      <dsp:txXfrm>
        <a:off x="30772" y="828528"/>
        <a:ext cx="1148639" cy="989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99090-AB21-42FE-9E02-C24359883993}">
      <dsp:nvSpPr>
        <dsp:cNvPr id="0" name=""/>
        <dsp:cNvSpPr/>
      </dsp:nvSpPr>
      <dsp:spPr>
        <a:xfrm>
          <a:off x="338289" y="598830"/>
          <a:ext cx="2080608" cy="1040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ND TEMM</a:t>
          </a:r>
        </a:p>
      </dsp:txBody>
      <dsp:txXfrm>
        <a:off x="368758" y="629299"/>
        <a:ext cx="2019670" cy="979366"/>
      </dsp:txXfrm>
    </dsp:sp>
    <dsp:sp modelId="{2EF9F0F2-0AAF-4868-A1D9-EAECFFA666C3}">
      <dsp:nvSpPr>
        <dsp:cNvPr id="0" name=""/>
        <dsp:cNvSpPr/>
      </dsp:nvSpPr>
      <dsp:spPr>
        <a:xfrm rot="20088177">
          <a:off x="2351978" y="777731"/>
          <a:ext cx="140658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406587" y="4183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20107" y="784402"/>
        <a:ext cx="70329" cy="70329"/>
      </dsp:txXfrm>
    </dsp:sp>
    <dsp:sp modelId="{36D43EB3-EB6D-452F-9D78-AA0C302735EF}">
      <dsp:nvSpPr>
        <dsp:cNvPr id="0" name=""/>
        <dsp:cNvSpPr/>
      </dsp:nvSpPr>
      <dsp:spPr>
        <a:xfrm>
          <a:off x="3691646" y="0"/>
          <a:ext cx="2080608" cy="1040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D-VRD x 6c</a:t>
          </a:r>
        </a:p>
      </dsp:txBody>
      <dsp:txXfrm>
        <a:off x="3722115" y="30469"/>
        <a:ext cx="2019670" cy="979366"/>
      </dsp:txXfrm>
    </dsp:sp>
    <dsp:sp modelId="{C0158292-CFB6-4F6E-A180-4B88A9DBEBC5}">
      <dsp:nvSpPr>
        <dsp:cNvPr id="0" name=""/>
        <dsp:cNvSpPr/>
      </dsp:nvSpPr>
      <dsp:spPr>
        <a:xfrm>
          <a:off x="5772254" y="478316"/>
          <a:ext cx="689825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689825" y="4183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99922" y="502906"/>
        <a:ext cx="34491" cy="34491"/>
      </dsp:txXfrm>
    </dsp:sp>
    <dsp:sp modelId="{1E0E7530-4A23-4869-B181-BA703641B58E}">
      <dsp:nvSpPr>
        <dsp:cNvPr id="0" name=""/>
        <dsp:cNvSpPr/>
      </dsp:nvSpPr>
      <dsp:spPr>
        <a:xfrm>
          <a:off x="6462080" y="0"/>
          <a:ext cx="1786368" cy="1040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Cilta-Cel</a:t>
          </a:r>
        </a:p>
      </dsp:txBody>
      <dsp:txXfrm>
        <a:off x="6492549" y="30469"/>
        <a:ext cx="1725430" cy="979366"/>
      </dsp:txXfrm>
    </dsp:sp>
    <dsp:sp modelId="{5878547B-3D3E-4383-8D74-73D5686A2B23}">
      <dsp:nvSpPr>
        <dsp:cNvPr id="0" name=""/>
        <dsp:cNvSpPr/>
      </dsp:nvSpPr>
      <dsp:spPr>
        <a:xfrm rot="1511823">
          <a:off x="2351978" y="1376561"/>
          <a:ext cx="140658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406587" y="4183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20107" y="1383233"/>
        <a:ext cx="70329" cy="70329"/>
      </dsp:txXfrm>
    </dsp:sp>
    <dsp:sp modelId="{CA6EF9CE-3544-473E-ACAA-B3054D79CCEE}">
      <dsp:nvSpPr>
        <dsp:cNvPr id="0" name=""/>
        <dsp:cNvSpPr/>
      </dsp:nvSpPr>
      <dsp:spPr>
        <a:xfrm>
          <a:off x="3691646" y="1197660"/>
          <a:ext cx="2080608" cy="1040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D-VRD x 4c</a:t>
          </a:r>
        </a:p>
      </dsp:txBody>
      <dsp:txXfrm>
        <a:off x="3722115" y="1228129"/>
        <a:ext cx="2019670" cy="979366"/>
      </dsp:txXfrm>
    </dsp:sp>
    <dsp:sp modelId="{81A4447F-642D-4600-A024-E88CA8C3D46A}">
      <dsp:nvSpPr>
        <dsp:cNvPr id="0" name=""/>
        <dsp:cNvSpPr/>
      </dsp:nvSpPr>
      <dsp:spPr>
        <a:xfrm>
          <a:off x="5772254" y="1675977"/>
          <a:ext cx="360652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360652" y="4183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43564" y="1708796"/>
        <a:ext cx="18032" cy="18032"/>
      </dsp:txXfrm>
    </dsp:sp>
    <dsp:sp modelId="{72D1353F-FFAE-47F9-99CE-175207A0042F}">
      <dsp:nvSpPr>
        <dsp:cNvPr id="0" name=""/>
        <dsp:cNvSpPr/>
      </dsp:nvSpPr>
      <dsp:spPr>
        <a:xfrm>
          <a:off x="6132907" y="1197660"/>
          <a:ext cx="1784828" cy="1040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ASCT</a:t>
          </a:r>
        </a:p>
      </dsp:txBody>
      <dsp:txXfrm>
        <a:off x="6163376" y="1228129"/>
        <a:ext cx="1723890" cy="979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24A48-4C00-445A-B963-1879D8A9B582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EA1CD-A6B2-45E0-932E-1772F2093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38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4E12F32-2ABC-4619-8844-23EA597DF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DoR, duration of response; dara, daratumumab; dex, dexamethasone; ECOG, Eastern Cooperative Oncology Group; elo, elotuzumab; </a:t>
            </a:r>
            <a:r>
              <a:rPr lang="en-US" i="1" dirty="0"/>
              <a:t>ide-cel, idecabtagene vicleucel;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IMiD, immunomodulatory drug; ixa, ixazomib; Kd, carfilzomib/dexamethasone; len, lenalidomide; MM, multiple myeloma; MRD, measurable residual disease; OS, overall survival; PD, progressive disease; PFS, progression-free survival; PI, proteasome inhibitor; pom, pomalidomide; PS, performance status; R/R, relapsed/refractory; SoC, standard of care; Vd, bortezomib/dexamethasone.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756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/>
              <a:t>Cilta-cel, ciltacabtagene autoleucel; CR, complete response; DPd, daratumumab/pomalidomide/dexamethasone; ECOG, Eastern Cooperative Oncology Group; IMiD, immunomodulatory drug; ISS, International Staging System; ITT, intention-to-treat; MM, multiple myeloma; MRD, measurable residual disease; ORR, overall response rate; OS, overall survival; PD, progressive disease; PFS, progression-free survival; PI, proteasome inhibitor; PK/PD, pharmacokinetics/pharmacodynamics; PRO, patient-reported outcome; PS, performance status; PVd, pomalidomide/bortezomib/dexamethasone.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BAA2-6C4E-466F-9BAE-1C454D0B241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31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Cilta-cel, ciltacabtagene autoleucel; ITT, intention-to-treat; m, median; NE, not estimable; NR, not reached; PFS, progression-free survival; SoC, standard of 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044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548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548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276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438A3-CB89-4804-BC96-E3174533B3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73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11AB0-96D4-0AE6-6345-E0772E756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7186A4-7A2F-2C42-A7D8-EC2059B85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9F19A-7964-66CE-4CBD-88BA805F3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38E0-E994-4110-B890-06EAAAF8D200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6B62E-510B-8450-9A64-14A08E07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9478F-8386-9A22-5440-B487267A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D4FC-40A3-8A4F-AD68650786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915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75C8-46B9-E00E-0A30-7E3493AD7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32223-7CE8-5DD2-E079-3C113428F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93491-4EA5-22B7-C11D-1EADDECF7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38E0-E994-4110-B890-06EAAAF8D200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FF864-D1D4-698A-B0AE-66A0024E7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74A54-CEBA-31A3-16AD-84773372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D4FC-40A3-8A4F-AD68650786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046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E893B3-5679-39AA-36C1-B4EB3BBABB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DA9E4-7F31-6D7B-C4AB-5D2E21794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F514D-812D-FAC1-C05E-4E2D8CE5E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38E0-E994-4110-B890-06EAAAF8D200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508F1-A7A4-4714-B9E9-234C7F05D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EA92D-7E2E-66CA-6501-43F9B5CF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D4FC-40A3-8A4F-AD68650786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611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851061-A7D9-46BE-77F8-DAEF74B4471C}"/>
              </a:ext>
            </a:extLst>
          </p:cNvPr>
          <p:cNvSpPr/>
          <p:nvPr userDrawn="1"/>
        </p:nvSpPr>
        <p:spPr>
          <a:xfrm>
            <a:off x="0" y="0"/>
            <a:ext cx="12192000" cy="9875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0975F-1BD6-7219-BDB7-344D1A57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7" y="0"/>
            <a:ext cx="9307286" cy="986629"/>
          </a:xfrm>
        </p:spPr>
        <p:txBody>
          <a:bodyPr lIns="118872">
            <a:no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519C7-32D0-7A3E-149F-01AEFCC3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57" y="1306668"/>
            <a:ext cx="6711044" cy="4865533"/>
          </a:xfrm>
        </p:spPr>
        <p:txBody>
          <a:bodyPr lIns="118872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D49BB4-D8E0-792F-A1BC-50E40B7601A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15200" y="1306669"/>
            <a:ext cx="4876800" cy="4865532"/>
          </a:xfrm>
          <a:solidFill>
            <a:schemeClr val="accent2"/>
          </a:solidFill>
        </p:spPr>
        <p:txBody>
          <a:bodyPr lIns="228600" tIns="228600" rIns="457200" bIns="182880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02E89F-C867-2A19-8D5E-C930A1BAD69C}"/>
              </a:ext>
            </a:extLst>
          </p:cNvPr>
          <p:cNvGrpSpPr/>
          <p:nvPr userDrawn="1"/>
        </p:nvGrpSpPr>
        <p:grpSpPr>
          <a:xfrm>
            <a:off x="288928" y="6432347"/>
            <a:ext cx="2378072" cy="269506"/>
            <a:chOff x="1219200" y="1289789"/>
            <a:chExt cx="4756135" cy="5390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9FAD2E-870A-7C05-CA26-C3DECCF74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9200" y="1297898"/>
              <a:ext cx="2403911" cy="522792"/>
            </a:xfrm>
            <a:prstGeom prst="rect">
              <a:avLst/>
            </a:prstGeom>
          </p:spPr>
        </p:pic>
        <p:grpSp>
          <p:nvGrpSpPr>
            <p:cNvPr id="8" name="Graphic 10">
              <a:extLst>
                <a:ext uri="{FF2B5EF4-FFF2-40B4-BE49-F238E27FC236}">
                  <a16:creationId xmlns:a16="http://schemas.microsoft.com/office/drawing/2014/main" id="{3D424171-B380-011E-45AA-DBFF67D67D49}"/>
                </a:ext>
              </a:extLst>
            </p:cNvPr>
            <p:cNvGrpSpPr/>
            <p:nvPr/>
          </p:nvGrpSpPr>
          <p:grpSpPr>
            <a:xfrm>
              <a:off x="4107933" y="1289789"/>
              <a:ext cx="1867402" cy="539011"/>
              <a:chOff x="2827972" y="-8441"/>
              <a:chExt cx="2438400" cy="703825"/>
            </a:xfrm>
            <a:solidFill>
              <a:schemeClr val="tx2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8100E6B-3D88-957A-B23A-8F15F93F1EE8}"/>
                  </a:ext>
                </a:extLst>
              </p:cNvPr>
              <p:cNvSpPr/>
              <p:nvPr/>
            </p:nvSpPr>
            <p:spPr>
              <a:xfrm>
                <a:off x="2827972" y="106"/>
                <a:ext cx="241935" cy="311544"/>
              </a:xfrm>
              <a:custGeom>
                <a:avLst/>
                <a:gdLst>
                  <a:gd name="connsiteX0" fmla="*/ 0 w 241935"/>
                  <a:gd name="connsiteY0" fmla="*/ 0 h 311544"/>
                  <a:gd name="connsiteX1" fmla="*/ 0 w 241935"/>
                  <a:gd name="connsiteY1" fmla="*/ 26595 h 311544"/>
                  <a:gd name="connsiteX2" fmla="*/ 106680 w 241935"/>
                  <a:gd name="connsiteY2" fmla="*/ 26595 h 311544"/>
                  <a:gd name="connsiteX3" fmla="*/ 106680 w 241935"/>
                  <a:gd name="connsiteY3" fmla="*/ 311545 h 311544"/>
                  <a:gd name="connsiteX4" fmla="*/ 135255 w 241935"/>
                  <a:gd name="connsiteY4" fmla="*/ 311545 h 311544"/>
                  <a:gd name="connsiteX5" fmla="*/ 135255 w 241935"/>
                  <a:gd name="connsiteY5" fmla="*/ 26595 h 311544"/>
                  <a:gd name="connsiteX6" fmla="*/ 241935 w 241935"/>
                  <a:gd name="connsiteY6" fmla="*/ 26595 h 311544"/>
                  <a:gd name="connsiteX7" fmla="*/ 241935 w 241935"/>
                  <a:gd name="connsiteY7" fmla="*/ 0 h 311544"/>
                  <a:gd name="connsiteX8" fmla="*/ 0 w 241935"/>
                  <a:gd name="connsiteY8" fmla="*/ 0 h 31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935" h="311544">
                    <a:moveTo>
                      <a:pt x="0" y="0"/>
                    </a:moveTo>
                    <a:lnTo>
                      <a:pt x="0" y="26595"/>
                    </a:lnTo>
                    <a:lnTo>
                      <a:pt x="106680" y="26595"/>
                    </a:lnTo>
                    <a:lnTo>
                      <a:pt x="106680" y="311545"/>
                    </a:lnTo>
                    <a:lnTo>
                      <a:pt x="135255" y="311545"/>
                    </a:lnTo>
                    <a:lnTo>
                      <a:pt x="135255" y="26595"/>
                    </a:lnTo>
                    <a:lnTo>
                      <a:pt x="241935" y="26595"/>
                    </a:lnTo>
                    <a:lnTo>
                      <a:pt x="24193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44BC76C7-2E34-8A07-AF5B-FBEDD51823A0}"/>
                  </a:ext>
                </a:extLst>
              </p:cNvPr>
              <p:cNvSpPr/>
              <p:nvPr/>
            </p:nvSpPr>
            <p:spPr>
              <a:xfrm>
                <a:off x="311753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F05AE130-F172-F43B-5EDB-2DA2660B183F}"/>
                  </a:ext>
                </a:extLst>
              </p:cNvPr>
              <p:cNvSpPr/>
              <p:nvPr/>
            </p:nvSpPr>
            <p:spPr>
              <a:xfrm>
                <a:off x="3377565" y="106"/>
                <a:ext cx="256222" cy="310595"/>
              </a:xfrm>
              <a:custGeom>
                <a:avLst/>
                <a:gdLst>
                  <a:gd name="connsiteX0" fmla="*/ 227647 w 256222"/>
                  <a:gd name="connsiteY0" fmla="*/ 0 h 310595"/>
                  <a:gd name="connsiteX1" fmla="*/ 227647 w 256222"/>
                  <a:gd name="connsiteY1" fmla="*/ 272602 h 310595"/>
                  <a:gd name="connsiteX2" fmla="*/ 226695 w 256222"/>
                  <a:gd name="connsiteY2" fmla="*/ 272602 h 310595"/>
                  <a:gd name="connsiteX3" fmla="*/ 37147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2 w 256222"/>
                  <a:gd name="connsiteY10" fmla="*/ 310595 h 310595"/>
                  <a:gd name="connsiteX11" fmla="*/ 256222 w 256222"/>
                  <a:gd name="connsiteY11" fmla="*/ 0 h 310595"/>
                  <a:gd name="connsiteX12" fmla="*/ 227647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7" y="0"/>
                    </a:moveTo>
                    <a:lnTo>
                      <a:pt x="227647" y="272602"/>
                    </a:lnTo>
                    <a:lnTo>
                      <a:pt x="226695" y="272602"/>
                    </a:lnTo>
                    <a:lnTo>
                      <a:pt x="37147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2" y="310595"/>
                    </a:lnTo>
                    <a:lnTo>
                      <a:pt x="256222" y="0"/>
                    </a:lnTo>
                    <a:lnTo>
                      <a:pt x="2276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96C47EEA-32EE-C711-494B-CEA82E819E61}"/>
                  </a:ext>
                </a:extLst>
              </p:cNvPr>
              <p:cNvSpPr/>
              <p:nvPr/>
            </p:nvSpPr>
            <p:spPr>
              <a:xfrm>
                <a:off x="3718560" y="106"/>
                <a:ext cx="256222" cy="310595"/>
              </a:xfrm>
              <a:custGeom>
                <a:avLst/>
                <a:gdLst>
                  <a:gd name="connsiteX0" fmla="*/ 227648 w 256222"/>
                  <a:gd name="connsiteY0" fmla="*/ 0 h 310595"/>
                  <a:gd name="connsiteX1" fmla="*/ 227648 w 256222"/>
                  <a:gd name="connsiteY1" fmla="*/ 272602 h 310595"/>
                  <a:gd name="connsiteX2" fmla="*/ 226695 w 256222"/>
                  <a:gd name="connsiteY2" fmla="*/ 272602 h 310595"/>
                  <a:gd name="connsiteX3" fmla="*/ 37148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3 w 256222"/>
                  <a:gd name="connsiteY10" fmla="*/ 310595 h 310595"/>
                  <a:gd name="connsiteX11" fmla="*/ 256223 w 256222"/>
                  <a:gd name="connsiteY11" fmla="*/ 0 h 310595"/>
                  <a:gd name="connsiteX12" fmla="*/ 227648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8" y="0"/>
                    </a:moveTo>
                    <a:lnTo>
                      <a:pt x="227648" y="272602"/>
                    </a:lnTo>
                    <a:lnTo>
                      <a:pt x="226695" y="272602"/>
                    </a:lnTo>
                    <a:lnTo>
                      <a:pt x="37148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3" y="310595"/>
                    </a:lnTo>
                    <a:lnTo>
                      <a:pt x="256223" y="0"/>
                    </a:lnTo>
                    <a:lnTo>
                      <a:pt x="2276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4EED6FD-FE90-858F-9B50-81B15B577215}"/>
                  </a:ext>
                </a:extLst>
              </p:cNvPr>
              <p:cNvSpPr/>
              <p:nvPr/>
            </p:nvSpPr>
            <p:spPr>
              <a:xfrm>
                <a:off x="4060507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C845974-BDEA-C727-9FD4-1B74E35732A7}"/>
                  </a:ext>
                </a:extLst>
              </p:cNvPr>
              <p:cNvSpPr/>
              <p:nvPr/>
            </p:nvSpPr>
            <p:spPr>
              <a:xfrm>
                <a:off x="4303394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8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3353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8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3" y="53191"/>
                      <a:pt x="42863" y="60789"/>
                    </a:cubicBezTo>
                    <a:cubicBezTo>
                      <a:pt x="39053" y="68388"/>
                      <a:pt x="37148" y="76936"/>
                      <a:pt x="37148" y="86435"/>
                    </a:cubicBezTo>
                    <a:cubicBezTo>
                      <a:pt x="37148" y="101632"/>
                      <a:pt x="40957" y="113980"/>
                      <a:pt x="48578" y="122528"/>
                    </a:cubicBezTo>
                    <a:cubicBezTo>
                      <a:pt x="56198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3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99DB2CC-9954-0293-5998-1C34B679F73C}"/>
                  </a:ext>
                </a:extLst>
              </p:cNvPr>
              <p:cNvSpPr/>
              <p:nvPr/>
            </p:nvSpPr>
            <p:spPr>
              <a:xfrm>
                <a:off x="4548187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7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2400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7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2" y="53191"/>
                      <a:pt x="42863" y="60789"/>
                    </a:cubicBezTo>
                    <a:cubicBezTo>
                      <a:pt x="39053" y="68388"/>
                      <a:pt x="37147" y="76936"/>
                      <a:pt x="37147" y="86435"/>
                    </a:cubicBezTo>
                    <a:cubicBezTo>
                      <a:pt x="37147" y="101632"/>
                      <a:pt x="40957" y="113980"/>
                      <a:pt x="48578" y="122528"/>
                    </a:cubicBezTo>
                    <a:cubicBezTo>
                      <a:pt x="56197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2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F15DFA02-22B4-463E-067B-429C038D0127}"/>
                  </a:ext>
                </a:extLst>
              </p:cNvPr>
              <p:cNvSpPr/>
              <p:nvPr/>
            </p:nvSpPr>
            <p:spPr>
              <a:xfrm>
                <a:off x="480917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8575 w 197167"/>
                  <a:gd name="connsiteY4" fmla="*/ 285899 h 312494"/>
                  <a:gd name="connsiteX5" fmla="*/ 28575 w 197167"/>
                  <a:gd name="connsiteY5" fmla="*/ 164321 h 312494"/>
                  <a:gd name="connsiteX6" fmla="*/ 180023 w 197167"/>
                  <a:gd name="connsiteY6" fmla="*/ 164321 h 312494"/>
                  <a:gd name="connsiteX7" fmla="*/ 180023 w 197167"/>
                  <a:gd name="connsiteY7" fmla="*/ 137726 h 312494"/>
                  <a:gd name="connsiteX8" fmla="*/ 28575 w 197167"/>
                  <a:gd name="connsiteY8" fmla="*/ 137726 h 312494"/>
                  <a:gd name="connsiteX9" fmla="*/ 28575 w 197167"/>
                  <a:gd name="connsiteY9" fmla="*/ 26595 h 312494"/>
                  <a:gd name="connsiteX10" fmla="*/ 189548 w 197167"/>
                  <a:gd name="connsiteY10" fmla="*/ 26595 h 312494"/>
                  <a:gd name="connsiteX11" fmla="*/ 189548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8575" y="285899"/>
                    </a:lnTo>
                    <a:lnTo>
                      <a:pt x="28575" y="164321"/>
                    </a:lnTo>
                    <a:lnTo>
                      <a:pt x="180023" y="164321"/>
                    </a:lnTo>
                    <a:lnTo>
                      <a:pt x="180023" y="137726"/>
                    </a:lnTo>
                    <a:lnTo>
                      <a:pt x="28575" y="137726"/>
                    </a:lnTo>
                    <a:lnTo>
                      <a:pt x="28575" y="26595"/>
                    </a:lnTo>
                    <a:lnTo>
                      <a:pt x="189548" y="26595"/>
                    </a:lnTo>
                    <a:lnTo>
                      <a:pt x="189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9468F03-9EA0-36CD-2C9C-A9422BE7B700}"/>
                  </a:ext>
                </a:extLst>
              </p:cNvPr>
              <p:cNvSpPr/>
              <p:nvPr/>
            </p:nvSpPr>
            <p:spPr>
              <a:xfrm>
                <a:off x="5069205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1BAE6F8-4B9E-58E4-D291-3BFB39F0F0E2}"/>
                  </a:ext>
                </a:extLst>
              </p:cNvPr>
              <p:cNvSpPr/>
              <p:nvPr/>
            </p:nvSpPr>
            <p:spPr>
              <a:xfrm>
                <a:off x="2828925" y="385738"/>
                <a:ext cx="311467" cy="308695"/>
              </a:xfrm>
              <a:custGeom>
                <a:avLst/>
                <a:gdLst>
                  <a:gd name="connsiteX0" fmla="*/ 54292 w 311467"/>
                  <a:gd name="connsiteY0" fmla="*/ 152923 h 308695"/>
                  <a:gd name="connsiteX1" fmla="*/ 61913 w 311467"/>
                  <a:gd name="connsiteY1" fmla="*/ 196615 h 308695"/>
                  <a:gd name="connsiteX2" fmla="*/ 82867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7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7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7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2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2 w 311467"/>
                  <a:gd name="connsiteY20" fmla="*/ 11398 h 308695"/>
                  <a:gd name="connsiteX21" fmla="*/ 155258 w 311467"/>
                  <a:gd name="connsiteY21" fmla="*/ 0 h 308695"/>
                  <a:gd name="connsiteX22" fmla="*/ 218122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7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2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2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2" y="152923"/>
                    </a:moveTo>
                    <a:cubicBezTo>
                      <a:pt x="54292" y="169070"/>
                      <a:pt x="57150" y="183317"/>
                      <a:pt x="61913" y="196615"/>
                    </a:cubicBezTo>
                    <a:cubicBezTo>
                      <a:pt x="66675" y="209913"/>
                      <a:pt x="73342" y="221311"/>
                      <a:pt x="82867" y="230809"/>
                    </a:cubicBezTo>
                    <a:cubicBezTo>
                      <a:pt x="91440" y="240307"/>
                      <a:pt x="101917" y="247906"/>
                      <a:pt x="114300" y="253605"/>
                    </a:cubicBezTo>
                    <a:cubicBezTo>
                      <a:pt x="126683" y="259304"/>
                      <a:pt x="140017" y="262154"/>
                      <a:pt x="155258" y="262154"/>
                    </a:cubicBezTo>
                    <a:cubicBezTo>
                      <a:pt x="170497" y="262154"/>
                      <a:pt x="183833" y="259304"/>
                      <a:pt x="197167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2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7" y="56040"/>
                    </a:cubicBezTo>
                    <a:cubicBezTo>
                      <a:pt x="184785" y="50341"/>
                      <a:pt x="170497" y="47492"/>
                      <a:pt x="155258" y="47492"/>
                    </a:cubicBezTo>
                    <a:cubicBezTo>
                      <a:pt x="140017" y="47492"/>
                      <a:pt x="126683" y="50341"/>
                      <a:pt x="114300" y="56040"/>
                    </a:cubicBezTo>
                    <a:cubicBezTo>
                      <a:pt x="101917" y="61739"/>
                      <a:pt x="91440" y="69338"/>
                      <a:pt x="82867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6197" y="124428"/>
                      <a:pt x="54292" y="138675"/>
                      <a:pt x="54292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8" y="0"/>
                    </a:cubicBezTo>
                    <a:cubicBezTo>
                      <a:pt x="178117" y="0"/>
                      <a:pt x="199072" y="2849"/>
                      <a:pt x="218122" y="10448"/>
                    </a:cubicBezTo>
                    <a:cubicBezTo>
                      <a:pt x="237172" y="17097"/>
                      <a:pt x="253365" y="27545"/>
                      <a:pt x="267653" y="41793"/>
                    </a:cubicBezTo>
                    <a:cubicBezTo>
                      <a:pt x="280988" y="55090"/>
                      <a:pt x="292417" y="71237"/>
                      <a:pt x="300038" y="91184"/>
                    </a:cubicBezTo>
                    <a:cubicBezTo>
                      <a:pt x="307658" y="110180"/>
                      <a:pt x="311467" y="132027"/>
                      <a:pt x="311467" y="154822"/>
                    </a:cubicBezTo>
                    <a:cubicBezTo>
                      <a:pt x="311467" y="177619"/>
                      <a:pt x="307658" y="198515"/>
                      <a:pt x="300038" y="217511"/>
                    </a:cubicBezTo>
                    <a:cubicBezTo>
                      <a:pt x="292417" y="236508"/>
                      <a:pt x="281940" y="252655"/>
                      <a:pt x="267653" y="265953"/>
                    </a:cubicBezTo>
                    <a:cubicBezTo>
                      <a:pt x="254317" y="279251"/>
                      <a:pt x="237172" y="289699"/>
                      <a:pt x="218122" y="297297"/>
                    </a:cubicBezTo>
                    <a:cubicBezTo>
                      <a:pt x="199072" y="304896"/>
                      <a:pt x="178117" y="308695"/>
                      <a:pt x="155258" y="308695"/>
                    </a:cubicBezTo>
                    <a:cubicBezTo>
                      <a:pt x="132397" y="308695"/>
                      <a:pt x="111442" y="304896"/>
                      <a:pt x="92392" y="297297"/>
                    </a:cubicBezTo>
                    <a:cubicBezTo>
                      <a:pt x="73342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6757C05-78D6-014D-7AF7-CB991A1A3E67}"/>
                  </a:ext>
                </a:extLst>
              </p:cNvPr>
              <p:cNvSpPr/>
              <p:nvPr/>
            </p:nvSpPr>
            <p:spPr>
              <a:xfrm>
                <a:off x="3189922" y="394286"/>
                <a:ext cx="264795" cy="293498"/>
              </a:xfrm>
              <a:custGeom>
                <a:avLst/>
                <a:gdLst>
                  <a:gd name="connsiteX0" fmla="*/ 0 w 264795"/>
                  <a:gd name="connsiteY0" fmla="*/ 0 h 293498"/>
                  <a:gd name="connsiteX1" fmla="*/ 69533 w 264795"/>
                  <a:gd name="connsiteY1" fmla="*/ 0 h 293498"/>
                  <a:gd name="connsiteX2" fmla="*/ 211455 w 264795"/>
                  <a:gd name="connsiteY2" fmla="*/ 218461 h 293498"/>
                  <a:gd name="connsiteX3" fmla="*/ 212408 w 264795"/>
                  <a:gd name="connsiteY3" fmla="*/ 218461 h 293498"/>
                  <a:gd name="connsiteX4" fmla="*/ 212408 w 264795"/>
                  <a:gd name="connsiteY4" fmla="*/ 0 h 293498"/>
                  <a:gd name="connsiteX5" fmla="*/ 264795 w 264795"/>
                  <a:gd name="connsiteY5" fmla="*/ 0 h 293498"/>
                  <a:gd name="connsiteX6" fmla="*/ 264795 w 264795"/>
                  <a:gd name="connsiteY6" fmla="*/ 293498 h 293498"/>
                  <a:gd name="connsiteX7" fmla="*/ 198120 w 264795"/>
                  <a:gd name="connsiteY7" fmla="*/ 293498 h 293498"/>
                  <a:gd name="connsiteX8" fmla="*/ 53340 w 264795"/>
                  <a:gd name="connsiteY8" fmla="*/ 68388 h 293498"/>
                  <a:gd name="connsiteX9" fmla="*/ 52388 w 264795"/>
                  <a:gd name="connsiteY9" fmla="*/ 68388 h 293498"/>
                  <a:gd name="connsiteX10" fmla="*/ 52388 w 264795"/>
                  <a:gd name="connsiteY10" fmla="*/ 293498 h 293498"/>
                  <a:gd name="connsiteX11" fmla="*/ 0 w 264795"/>
                  <a:gd name="connsiteY11" fmla="*/ 293498 h 293498"/>
                  <a:gd name="connsiteX12" fmla="*/ 0 w 264795"/>
                  <a:gd name="connsiteY12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4795" h="293498">
                    <a:moveTo>
                      <a:pt x="0" y="0"/>
                    </a:moveTo>
                    <a:lnTo>
                      <a:pt x="69533" y="0"/>
                    </a:lnTo>
                    <a:lnTo>
                      <a:pt x="211455" y="218461"/>
                    </a:lnTo>
                    <a:lnTo>
                      <a:pt x="212408" y="218461"/>
                    </a:lnTo>
                    <a:lnTo>
                      <a:pt x="212408" y="0"/>
                    </a:lnTo>
                    <a:lnTo>
                      <a:pt x="264795" y="0"/>
                    </a:lnTo>
                    <a:lnTo>
                      <a:pt x="264795" y="293498"/>
                    </a:lnTo>
                    <a:lnTo>
                      <a:pt x="198120" y="293498"/>
                    </a:lnTo>
                    <a:lnTo>
                      <a:pt x="53340" y="68388"/>
                    </a:lnTo>
                    <a:lnTo>
                      <a:pt x="52388" y="68388"/>
                    </a:lnTo>
                    <a:lnTo>
                      <a:pt x="52388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40A27D15-05D9-B0D4-FB4A-BD40B51D367D}"/>
                  </a:ext>
                </a:extLst>
              </p:cNvPr>
              <p:cNvSpPr/>
              <p:nvPr/>
            </p:nvSpPr>
            <p:spPr>
              <a:xfrm>
                <a:off x="3503295" y="385738"/>
                <a:ext cx="264794" cy="309645"/>
              </a:xfrm>
              <a:custGeom>
                <a:avLst/>
                <a:gdLst>
                  <a:gd name="connsiteX0" fmla="*/ 218122 w 264794"/>
                  <a:gd name="connsiteY0" fmla="*/ 76936 h 309645"/>
                  <a:gd name="connsiteX1" fmla="*/ 186690 w 264794"/>
                  <a:gd name="connsiteY1" fmla="*/ 54140 h 309645"/>
                  <a:gd name="connsiteX2" fmla="*/ 156210 w 264794"/>
                  <a:gd name="connsiteY2" fmla="*/ 48441 h 309645"/>
                  <a:gd name="connsiteX3" fmla="*/ 115252 w 264794"/>
                  <a:gd name="connsiteY3" fmla="*/ 56990 h 309645"/>
                  <a:gd name="connsiteX4" fmla="*/ 83820 w 264794"/>
                  <a:gd name="connsiteY4" fmla="*/ 79786 h 309645"/>
                  <a:gd name="connsiteX5" fmla="*/ 62865 w 264794"/>
                  <a:gd name="connsiteY5" fmla="*/ 113030 h 309645"/>
                  <a:gd name="connsiteX6" fmla="*/ 55245 w 264794"/>
                  <a:gd name="connsiteY6" fmla="*/ 153873 h 309645"/>
                  <a:gd name="connsiteX7" fmla="*/ 62865 w 264794"/>
                  <a:gd name="connsiteY7" fmla="*/ 197565 h 309645"/>
                  <a:gd name="connsiteX8" fmla="*/ 83820 w 264794"/>
                  <a:gd name="connsiteY8" fmla="*/ 231759 h 309645"/>
                  <a:gd name="connsiteX9" fmla="*/ 115252 w 264794"/>
                  <a:gd name="connsiteY9" fmla="*/ 254555 h 309645"/>
                  <a:gd name="connsiteX10" fmla="*/ 156210 w 264794"/>
                  <a:gd name="connsiteY10" fmla="*/ 263103 h 309645"/>
                  <a:gd name="connsiteX11" fmla="*/ 190500 w 264794"/>
                  <a:gd name="connsiteY11" fmla="*/ 254555 h 309645"/>
                  <a:gd name="connsiteX12" fmla="*/ 221932 w 264794"/>
                  <a:gd name="connsiteY12" fmla="*/ 227010 h 309645"/>
                  <a:gd name="connsiteX13" fmla="*/ 264795 w 264794"/>
                  <a:gd name="connsiteY13" fmla="*/ 257404 h 309645"/>
                  <a:gd name="connsiteX14" fmla="*/ 216217 w 264794"/>
                  <a:gd name="connsiteY14" fmla="*/ 297297 h 309645"/>
                  <a:gd name="connsiteX15" fmla="*/ 155257 w 264794"/>
                  <a:gd name="connsiteY15" fmla="*/ 309645 h 309645"/>
                  <a:gd name="connsiteX16" fmla="*/ 92392 w 264794"/>
                  <a:gd name="connsiteY16" fmla="*/ 298247 h 309645"/>
                  <a:gd name="connsiteX17" fmla="*/ 43815 w 264794"/>
                  <a:gd name="connsiteY17" fmla="*/ 266903 h 309645"/>
                  <a:gd name="connsiteX18" fmla="*/ 11430 w 264794"/>
                  <a:gd name="connsiteY18" fmla="*/ 218461 h 309645"/>
                  <a:gd name="connsiteX19" fmla="*/ 0 w 264794"/>
                  <a:gd name="connsiteY19" fmla="*/ 155772 h 309645"/>
                  <a:gd name="connsiteX20" fmla="*/ 11430 w 264794"/>
                  <a:gd name="connsiteY20" fmla="*/ 92134 h 309645"/>
                  <a:gd name="connsiteX21" fmla="*/ 43815 w 264794"/>
                  <a:gd name="connsiteY21" fmla="*/ 42742 h 309645"/>
                  <a:gd name="connsiteX22" fmla="*/ 92392 w 264794"/>
                  <a:gd name="connsiteY22" fmla="*/ 11398 h 309645"/>
                  <a:gd name="connsiteX23" fmla="*/ 155257 w 264794"/>
                  <a:gd name="connsiteY23" fmla="*/ 0 h 309645"/>
                  <a:gd name="connsiteX24" fmla="*/ 210502 w 264794"/>
                  <a:gd name="connsiteY24" fmla="*/ 10448 h 309645"/>
                  <a:gd name="connsiteX25" fmla="*/ 258127 w 264794"/>
                  <a:gd name="connsiteY25" fmla="*/ 46542 h 309645"/>
                  <a:gd name="connsiteX26" fmla="*/ 218122 w 264794"/>
                  <a:gd name="connsiteY26" fmla="*/ 76936 h 309645"/>
                  <a:gd name="connsiteX27" fmla="*/ 218122 w 264794"/>
                  <a:gd name="connsiteY27" fmla="*/ 76936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4794" h="309645">
                    <a:moveTo>
                      <a:pt x="218122" y="76936"/>
                    </a:moveTo>
                    <a:cubicBezTo>
                      <a:pt x="207645" y="65538"/>
                      <a:pt x="197167" y="57940"/>
                      <a:pt x="186690" y="54140"/>
                    </a:cubicBezTo>
                    <a:cubicBezTo>
                      <a:pt x="176213" y="50341"/>
                      <a:pt x="166688" y="48441"/>
                      <a:pt x="156210" y="48441"/>
                    </a:cubicBezTo>
                    <a:cubicBezTo>
                      <a:pt x="140970" y="48441"/>
                      <a:pt x="127635" y="51291"/>
                      <a:pt x="115252" y="56990"/>
                    </a:cubicBezTo>
                    <a:cubicBezTo>
                      <a:pt x="102870" y="62689"/>
                      <a:pt x="92392" y="70288"/>
                      <a:pt x="83820" y="79786"/>
                    </a:cubicBezTo>
                    <a:cubicBezTo>
                      <a:pt x="75247" y="89284"/>
                      <a:pt x="68580" y="100682"/>
                      <a:pt x="62865" y="113030"/>
                    </a:cubicBezTo>
                    <a:cubicBezTo>
                      <a:pt x="57150" y="125378"/>
                      <a:pt x="55245" y="139625"/>
                      <a:pt x="55245" y="153873"/>
                    </a:cubicBezTo>
                    <a:cubicBezTo>
                      <a:pt x="55245" y="170020"/>
                      <a:pt x="58102" y="184267"/>
                      <a:pt x="62865" y="197565"/>
                    </a:cubicBezTo>
                    <a:cubicBezTo>
                      <a:pt x="67627" y="210863"/>
                      <a:pt x="74295" y="222261"/>
                      <a:pt x="83820" y="231759"/>
                    </a:cubicBezTo>
                    <a:cubicBezTo>
                      <a:pt x="92392" y="241257"/>
                      <a:pt x="102870" y="248856"/>
                      <a:pt x="115252" y="254555"/>
                    </a:cubicBezTo>
                    <a:cubicBezTo>
                      <a:pt x="127635" y="260254"/>
                      <a:pt x="140970" y="263103"/>
                      <a:pt x="156210" y="263103"/>
                    </a:cubicBezTo>
                    <a:cubicBezTo>
                      <a:pt x="167640" y="263103"/>
                      <a:pt x="180022" y="260254"/>
                      <a:pt x="190500" y="254555"/>
                    </a:cubicBezTo>
                    <a:cubicBezTo>
                      <a:pt x="201930" y="248856"/>
                      <a:pt x="212407" y="239358"/>
                      <a:pt x="221932" y="227010"/>
                    </a:cubicBezTo>
                    <a:lnTo>
                      <a:pt x="264795" y="257404"/>
                    </a:lnTo>
                    <a:cubicBezTo>
                      <a:pt x="251460" y="275451"/>
                      <a:pt x="235267" y="288749"/>
                      <a:pt x="216217" y="297297"/>
                    </a:cubicBezTo>
                    <a:cubicBezTo>
                      <a:pt x="197167" y="305846"/>
                      <a:pt x="177165" y="309645"/>
                      <a:pt x="155257" y="309645"/>
                    </a:cubicBezTo>
                    <a:cubicBezTo>
                      <a:pt x="132397" y="309645"/>
                      <a:pt x="111442" y="305846"/>
                      <a:pt x="92392" y="298247"/>
                    </a:cubicBezTo>
                    <a:cubicBezTo>
                      <a:pt x="73342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7" y="0"/>
                    </a:cubicBezTo>
                    <a:cubicBezTo>
                      <a:pt x="175260" y="0"/>
                      <a:pt x="193357" y="3799"/>
                      <a:pt x="210502" y="10448"/>
                    </a:cubicBezTo>
                    <a:cubicBezTo>
                      <a:pt x="227647" y="17097"/>
                      <a:pt x="242888" y="29445"/>
                      <a:pt x="258127" y="46542"/>
                    </a:cubicBezTo>
                    <a:lnTo>
                      <a:pt x="218122" y="76936"/>
                    </a:lnTo>
                    <a:lnTo>
                      <a:pt x="218122" y="76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63087459-227A-F602-B4C4-FB711FFF6122}"/>
                  </a:ext>
                </a:extLst>
              </p:cNvPr>
              <p:cNvSpPr/>
              <p:nvPr/>
            </p:nvSpPr>
            <p:spPr>
              <a:xfrm>
                <a:off x="3788092" y="385738"/>
                <a:ext cx="311467" cy="308695"/>
              </a:xfrm>
              <a:custGeom>
                <a:avLst/>
                <a:gdLst>
                  <a:gd name="connsiteX0" fmla="*/ 54293 w 311467"/>
                  <a:gd name="connsiteY0" fmla="*/ 152923 h 308695"/>
                  <a:gd name="connsiteX1" fmla="*/ 61913 w 311467"/>
                  <a:gd name="connsiteY1" fmla="*/ 196615 h 308695"/>
                  <a:gd name="connsiteX2" fmla="*/ 82868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8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8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8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3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3" y="152923"/>
                    </a:moveTo>
                    <a:cubicBezTo>
                      <a:pt x="54293" y="169070"/>
                      <a:pt x="56198" y="183317"/>
                      <a:pt x="61913" y="196615"/>
                    </a:cubicBezTo>
                    <a:cubicBezTo>
                      <a:pt x="66675" y="209913"/>
                      <a:pt x="73343" y="221311"/>
                      <a:pt x="82868" y="230809"/>
                    </a:cubicBezTo>
                    <a:cubicBezTo>
                      <a:pt x="91440" y="240307"/>
                      <a:pt x="101918" y="247906"/>
                      <a:pt x="114300" y="253605"/>
                    </a:cubicBezTo>
                    <a:cubicBezTo>
                      <a:pt x="126683" y="259304"/>
                      <a:pt x="140018" y="262154"/>
                      <a:pt x="155258" y="262154"/>
                    </a:cubicBezTo>
                    <a:cubicBezTo>
                      <a:pt x="170498" y="262154"/>
                      <a:pt x="183833" y="259304"/>
                      <a:pt x="197168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3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8" y="56040"/>
                    </a:cubicBezTo>
                    <a:cubicBezTo>
                      <a:pt x="184785" y="50341"/>
                      <a:pt x="170498" y="47492"/>
                      <a:pt x="155258" y="47492"/>
                    </a:cubicBezTo>
                    <a:cubicBezTo>
                      <a:pt x="140018" y="47492"/>
                      <a:pt x="126683" y="50341"/>
                      <a:pt x="114300" y="56040"/>
                    </a:cubicBezTo>
                    <a:cubicBezTo>
                      <a:pt x="101918" y="61739"/>
                      <a:pt x="91440" y="69338"/>
                      <a:pt x="82868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7150" y="124428"/>
                      <a:pt x="54293" y="138675"/>
                      <a:pt x="54293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230239A-5796-B486-4823-7E58595280E7}"/>
                  </a:ext>
                </a:extLst>
              </p:cNvPr>
              <p:cNvSpPr/>
              <p:nvPr/>
            </p:nvSpPr>
            <p:spPr>
              <a:xfrm>
                <a:off x="4149089" y="394286"/>
                <a:ext cx="177165" cy="293498"/>
              </a:xfrm>
              <a:custGeom>
                <a:avLst/>
                <a:gdLst>
                  <a:gd name="connsiteX0" fmla="*/ 0 w 177165"/>
                  <a:gd name="connsiteY0" fmla="*/ 0 h 293498"/>
                  <a:gd name="connsiteX1" fmla="*/ 52388 w 177165"/>
                  <a:gd name="connsiteY1" fmla="*/ 0 h 293498"/>
                  <a:gd name="connsiteX2" fmla="*/ 52388 w 177165"/>
                  <a:gd name="connsiteY2" fmla="*/ 246006 h 293498"/>
                  <a:gd name="connsiteX3" fmla="*/ 177165 w 177165"/>
                  <a:gd name="connsiteY3" fmla="*/ 246006 h 293498"/>
                  <a:gd name="connsiteX4" fmla="*/ 177165 w 177165"/>
                  <a:gd name="connsiteY4" fmla="*/ 293498 h 293498"/>
                  <a:gd name="connsiteX5" fmla="*/ 0 w 177165"/>
                  <a:gd name="connsiteY5" fmla="*/ 293498 h 293498"/>
                  <a:gd name="connsiteX6" fmla="*/ 0 w 177165"/>
                  <a:gd name="connsiteY6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" h="293498">
                    <a:moveTo>
                      <a:pt x="0" y="0"/>
                    </a:moveTo>
                    <a:lnTo>
                      <a:pt x="52388" y="0"/>
                    </a:lnTo>
                    <a:lnTo>
                      <a:pt x="52388" y="246006"/>
                    </a:lnTo>
                    <a:lnTo>
                      <a:pt x="177165" y="246006"/>
                    </a:lnTo>
                    <a:lnTo>
                      <a:pt x="177165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647317DD-5112-2429-61E1-038136A59015}"/>
                  </a:ext>
                </a:extLst>
              </p:cNvPr>
              <p:cNvSpPr/>
              <p:nvPr/>
            </p:nvSpPr>
            <p:spPr>
              <a:xfrm>
                <a:off x="4348162" y="385738"/>
                <a:ext cx="311467" cy="308695"/>
              </a:xfrm>
              <a:custGeom>
                <a:avLst/>
                <a:gdLst>
                  <a:gd name="connsiteX0" fmla="*/ 55245 w 311467"/>
                  <a:gd name="connsiteY0" fmla="*/ 152923 h 308695"/>
                  <a:gd name="connsiteX1" fmla="*/ 62865 w 311467"/>
                  <a:gd name="connsiteY1" fmla="*/ 196615 h 308695"/>
                  <a:gd name="connsiteX2" fmla="*/ 83820 w 311467"/>
                  <a:gd name="connsiteY2" fmla="*/ 230809 h 308695"/>
                  <a:gd name="connsiteX3" fmla="*/ 115252 w 311467"/>
                  <a:gd name="connsiteY3" fmla="*/ 253605 h 308695"/>
                  <a:gd name="connsiteX4" fmla="*/ 156210 w 311467"/>
                  <a:gd name="connsiteY4" fmla="*/ 262154 h 308695"/>
                  <a:gd name="connsiteX5" fmla="*/ 198120 w 311467"/>
                  <a:gd name="connsiteY5" fmla="*/ 253605 h 308695"/>
                  <a:gd name="connsiteX6" fmla="*/ 230505 w 311467"/>
                  <a:gd name="connsiteY6" fmla="*/ 230809 h 308695"/>
                  <a:gd name="connsiteX7" fmla="*/ 251460 w 311467"/>
                  <a:gd name="connsiteY7" fmla="*/ 196615 h 308695"/>
                  <a:gd name="connsiteX8" fmla="*/ 259080 w 311467"/>
                  <a:gd name="connsiteY8" fmla="*/ 152923 h 308695"/>
                  <a:gd name="connsiteX9" fmla="*/ 251460 w 311467"/>
                  <a:gd name="connsiteY9" fmla="*/ 112080 h 308695"/>
                  <a:gd name="connsiteX10" fmla="*/ 230505 w 311467"/>
                  <a:gd name="connsiteY10" fmla="*/ 78836 h 308695"/>
                  <a:gd name="connsiteX11" fmla="*/ 198120 w 311467"/>
                  <a:gd name="connsiteY11" fmla="*/ 56040 h 308695"/>
                  <a:gd name="connsiteX12" fmla="*/ 156210 w 311467"/>
                  <a:gd name="connsiteY12" fmla="*/ 47492 h 308695"/>
                  <a:gd name="connsiteX13" fmla="*/ 115252 w 311467"/>
                  <a:gd name="connsiteY13" fmla="*/ 56040 h 308695"/>
                  <a:gd name="connsiteX14" fmla="*/ 83820 w 311467"/>
                  <a:gd name="connsiteY14" fmla="*/ 78836 h 308695"/>
                  <a:gd name="connsiteX15" fmla="*/ 62865 w 311467"/>
                  <a:gd name="connsiteY15" fmla="*/ 112080 h 308695"/>
                  <a:gd name="connsiteX16" fmla="*/ 55245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5245" y="152923"/>
                    </a:moveTo>
                    <a:cubicBezTo>
                      <a:pt x="55245" y="169070"/>
                      <a:pt x="58102" y="183317"/>
                      <a:pt x="62865" y="196615"/>
                    </a:cubicBezTo>
                    <a:cubicBezTo>
                      <a:pt x="67627" y="209913"/>
                      <a:pt x="74295" y="221311"/>
                      <a:pt x="83820" y="230809"/>
                    </a:cubicBezTo>
                    <a:cubicBezTo>
                      <a:pt x="92393" y="240307"/>
                      <a:pt x="102870" y="247906"/>
                      <a:pt x="115252" y="253605"/>
                    </a:cubicBezTo>
                    <a:cubicBezTo>
                      <a:pt x="127635" y="259304"/>
                      <a:pt x="140970" y="262154"/>
                      <a:pt x="156210" y="262154"/>
                    </a:cubicBezTo>
                    <a:cubicBezTo>
                      <a:pt x="171450" y="262154"/>
                      <a:pt x="184785" y="259304"/>
                      <a:pt x="198120" y="253605"/>
                    </a:cubicBezTo>
                    <a:cubicBezTo>
                      <a:pt x="210502" y="247906"/>
                      <a:pt x="220980" y="240307"/>
                      <a:pt x="230505" y="230809"/>
                    </a:cubicBezTo>
                    <a:cubicBezTo>
                      <a:pt x="239078" y="221311"/>
                      <a:pt x="245745" y="209913"/>
                      <a:pt x="251460" y="196615"/>
                    </a:cubicBezTo>
                    <a:cubicBezTo>
                      <a:pt x="256223" y="183317"/>
                      <a:pt x="259080" y="169070"/>
                      <a:pt x="259080" y="152923"/>
                    </a:cubicBezTo>
                    <a:cubicBezTo>
                      <a:pt x="259080" y="138675"/>
                      <a:pt x="256223" y="124428"/>
                      <a:pt x="251460" y="112080"/>
                    </a:cubicBezTo>
                    <a:cubicBezTo>
                      <a:pt x="246698" y="99732"/>
                      <a:pt x="240030" y="88334"/>
                      <a:pt x="230505" y="78836"/>
                    </a:cubicBezTo>
                    <a:cubicBezTo>
                      <a:pt x="221933" y="69338"/>
                      <a:pt x="211455" y="61739"/>
                      <a:pt x="198120" y="56040"/>
                    </a:cubicBezTo>
                    <a:cubicBezTo>
                      <a:pt x="185738" y="50341"/>
                      <a:pt x="171450" y="47492"/>
                      <a:pt x="156210" y="47492"/>
                    </a:cubicBezTo>
                    <a:cubicBezTo>
                      <a:pt x="140970" y="47492"/>
                      <a:pt x="127635" y="50341"/>
                      <a:pt x="115252" y="56040"/>
                    </a:cubicBezTo>
                    <a:cubicBezTo>
                      <a:pt x="102870" y="61739"/>
                      <a:pt x="92393" y="69338"/>
                      <a:pt x="83820" y="78836"/>
                    </a:cubicBezTo>
                    <a:cubicBezTo>
                      <a:pt x="75248" y="88334"/>
                      <a:pt x="68580" y="99732"/>
                      <a:pt x="62865" y="112080"/>
                    </a:cubicBezTo>
                    <a:cubicBezTo>
                      <a:pt x="57150" y="124428"/>
                      <a:pt x="55245" y="138675"/>
                      <a:pt x="55245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323130C7-F244-FDFC-CA8B-FFAB0273C2C6}"/>
                  </a:ext>
                </a:extLst>
              </p:cNvPr>
              <p:cNvSpPr/>
              <p:nvPr/>
            </p:nvSpPr>
            <p:spPr>
              <a:xfrm>
                <a:off x="4693919" y="385738"/>
                <a:ext cx="276225" cy="309645"/>
              </a:xfrm>
              <a:custGeom>
                <a:avLst/>
                <a:gdLst>
                  <a:gd name="connsiteX0" fmla="*/ 276225 w 276225"/>
                  <a:gd name="connsiteY0" fmla="*/ 280200 h 309645"/>
                  <a:gd name="connsiteX1" fmla="*/ 154305 w 276225"/>
                  <a:gd name="connsiteY1" fmla="*/ 309645 h 309645"/>
                  <a:gd name="connsiteX2" fmla="*/ 92393 w 276225"/>
                  <a:gd name="connsiteY2" fmla="*/ 298247 h 309645"/>
                  <a:gd name="connsiteX3" fmla="*/ 43815 w 276225"/>
                  <a:gd name="connsiteY3" fmla="*/ 266903 h 309645"/>
                  <a:gd name="connsiteX4" fmla="*/ 11430 w 276225"/>
                  <a:gd name="connsiteY4" fmla="*/ 218461 h 309645"/>
                  <a:gd name="connsiteX5" fmla="*/ 0 w 276225"/>
                  <a:gd name="connsiteY5" fmla="*/ 155772 h 309645"/>
                  <a:gd name="connsiteX6" fmla="*/ 11430 w 276225"/>
                  <a:gd name="connsiteY6" fmla="*/ 92134 h 309645"/>
                  <a:gd name="connsiteX7" fmla="*/ 43815 w 276225"/>
                  <a:gd name="connsiteY7" fmla="*/ 42742 h 309645"/>
                  <a:gd name="connsiteX8" fmla="*/ 92393 w 276225"/>
                  <a:gd name="connsiteY8" fmla="*/ 11398 h 309645"/>
                  <a:gd name="connsiteX9" fmla="*/ 154305 w 276225"/>
                  <a:gd name="connsiteY9" fmla="*/ 0 h 309645"/>
                  <a:gd name="connsiteX10" fmla="*/ 217170 w 276225"/>
                  <a:gd name="connsiteY10" fmla="*/ 8548 h 309645"/>
                  <a:gd name="connsiteX11" fmla="*/ 269558 w 276225"/>
                  <a:gd name="connsiteY11" fmla="*/ 37043 h 309645"/>
                  <a:gd name="connsiteX12" fmla="*/ 231458 w 276225"/>
                  <a:gd name="connsiteY12" fmla="*/ 75987 h 309645"/>
                  <a:gd name="connsiteX13" fmla="*/ 197168 w 276225"/>
                  <a:gd name="connsiteY13" fmla="*/ 55090 h 309645"/>
                  <a:gd name="connsiteX14" fmla="*/ 154305 w 276225"/>
                  <a:gd name="connsiteY14" fmla="*/ 47492 h 309645"/>
                  <a:gd name="connsiteX15" fmla="*/ 113348 w 276225"/>
                  <a:gd name="connsiteY15" fmla="*/ 56040 h 309645"/>
                  <a:gd name="connsiteX16" fmla="*/ 81915 w 276225"/>
                  <a:gd name="connsiteY16" fmla="*/ 78836 h 309645"/>
                  <a:gd name="connsiteX17" fmla="*/ 60960 w 276225"/>
                  <a:gd name="connsiteY17" fmla="*/ 112080 h 309645"/>
                  <a:gd name="connsiteX18" fmla="*/ 53340 w 276225"/>
                  <a:gd name="connsiteY18" fmla="*/ 152923 h 309645"/>
                  <a:gd name="connsiteX19" fmla="*/ 60960 w 276225"/>
                  <a:gd name="connsiteY19" fmla="*/ 196615 h 309645"/>
                  <a:gd name="connsiteX20" fmla="*/ 81915 w 276225"/>
                  <a:gd name="connsiteY20" fmla="*/ 230809 h 309645"/>
                  <a:gd name="connsiteX21" fmla="*/ 113348 w 276225"/>
                  <a:gd name="connsiteY21" fmla="*/ 253605 h 309645"/>
                  <a:gd name="connsiteX22" fmla="*/ 154305 w 276225"/>
                  <a:gd name="connsiteY22" fmla="*/ 262154 h 309645"/>
                  <a:gd name="connsiteX23" fmla="*/ 191453 w 276225"/>
                  <a:gd name="connsiteY23" fmla="*/ 258354 h 309645"/>
                  <a:gd name="connsiteX24" fmla="*/ 222885 w 276225"/>
                  <a:gd name="connsiteY24" fmla="*/ 246956 h 309645"/>
                  <a:gd name="connsiteX25" fmla="*/ 222885 w 276225"/>
                  <a:gd name="connsiteY25" fmla="*/ 177619 h 309645"/>
                  <a:gd name="connsiteX26" fmla="*/ 163830 w 276225"/>
                  <a:gd name="connsiteY26" fmla="*/ 177619 h 309645"/>
                  <a:gd name="connsiteX27" fmla="*/ 163830 w 276225"/>
                  <a:gd name="connsiteY27" fmla="*/ 130127 h 309645"/>
                  <a:gd name="connsiteX28" fmla="*/ 276225 w 276225"/>
                  <a:gd name="connsiteY28" fmla="*/ 130127 h 309645"/>
                  <a:gd name="connsiteX29" fmla="*/ 276225 w 276225"/>
                  <a:gd name="connsiteY29" fmla="*/ 280200 h 309645"/>
                  <a:gd name="connsiteX30" fmla="*/ 276225 w 276225"/>
                  <a:gd name="connsiteY30" fmla="*/ 280200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6225" h="309645">
                    <a:moveTo>
                      <a:pt x="276225" y="280200"/>
                    </a:moveTo>
                    <a:cubicBezTo>
                      <a:pt x="240030" y="299197"/>
                      <a:pt x="199073" y="309645"/>
                      <a:pt x="154305" y="309645"/>
                    </a:cubicBezTo>
                    <a:cubicBezTo>
                      <a:pt x="131445" y="309645"/>
                      <a:pt x="110490" y="305846"/>
                      <a:pt x="92393" y="298247"/>
                    </a:cubicBezTo>
                    <a:cubicBezTo>
                      <a:pt x="73343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4305" y="0"/>
                    </a:cubicBezTo>
                    <a:cubicBezTo>
                      <a:pt x="177165" y="0"/>
                      <a:pt x="198120" y="2849"/>
                      <a:pt x="217170" y="8548"/>
                    </a:cubicBezTo>
                    <a:cubicBezTo>
                      <a:pt x="237173" y="14247"/>
                      <a:pt x="254318" y="23746"/>
                      <a:pt x="269558" y="37043"/>
                    </a:cubicBezTo>
                    <a:lnTo>
                      <a:pt x="231458" y="75987"/>
                    </a:lnTo>
                    <a:cubicBezTo>
                      <a:pt x="221933" y="66488"/>
                      <a:pt x="210503" y="59839"/>
                      <a:pt x="197168" y="55090"/>
                    </a:cubicBezTo>
                    <a:cubicBezTo>
                      <a:pt x="183833" y="50341"/>
                      <a:pt x="169545" y="47492"/>
                      <a:pt x="154305" y="47492"/>
                    </a:cubicBezTo>
                    <a:cubicBezTo>
                      <a:pt x="139065" y="47492"/>
                      <a:pt x="125730" y="50341"/>
                      <a:pt x="113348" y="56040"/>
                    </a:cubicBezTo>
                    <a:cubicBezTo>
                      <a:pt x="100965" y="61739"/>
                      <a:pt x="90488" y="69338"/>
                      <a:pt x="81915" y="78836"/>
                    </a:cubicBezTo>
                    <a:cubicBezTo>
                      <a:pt x="73343" y="88334"/>
                      <a:pt x="66675" y="99732"/>
                      <a:pt x="60960" y="112080"/>
                    </a:cubicBezTo>
                    <a:cubicBezTo>
                      <a:pt x="56198" y="124428"/>
                      <a:pt x="53340" y="138675"/>
                      <a:pt x="53340" y="152923"/>
                    </a:cubicBezTo>
                    <a:cubicBezTo>
                      <a:pt x="53340" y="169070"/>
                      <a:pt x="56198" y="183317"/>
                      <a:pt x="60960" y="196615"/>
                    </a:cubicBezTo>
                    <a:cubicBezTo>
                      <a:pt x="65723" y="209913"/>
                      <a:pt x="72390" y="221311"/>
                      <a:pt x="81915" y="230809"/>
                    </a:cubicBezTo>
                    <a:cubicBezTo>
                      <a:pt x="90488" y="240307"/>
                      <a:pt x="100965" y="247906"/>
                      <a:pt x="113348" y="253605"/>
                    </a:cubicBezTo>
                    <a:cubicBezTo>
                      <a:pt x="125730" y="259304"/>
                      <a:pt x="139065" y="262154"/>
                      <a:pt x="154305" y="262154"/>
                    </a:cubicBezTo>
                    <a:cubicBezTo>
                      <a:pt x="167640" y="262154"/>
                      <a:pt x="180023" y="261204"/>
                      <a:pt x="191453" y="258354"/>
                    </a:cubicBezTo>
                    <a:cubicBezTo>
                      <a:pt x="202883" y="255505"/>
                      <a:pt x="213360" y="251705"/>
                      <a:pt x="222885" y="246956"/>
                    </a:cubicBezTo>
                    <a:lnTo>
                      <a:pt x="222885" y="177619"/>
                    </a:lnTo>
                    <a:lnTo>
                      <a:pt x="163830" y="177619"/>
                    </a:lnTo>
                    <a:lnTo>
                      <a:pt x="163830" y="130127"/>
                    </a:lnTo>
                    <a:lnTo>
                      <a:pt x="276225" y="130127"/>
                    </a:lnTo>
                    <a:lnTo>
                      <a:pt x="276225" y="280200"/>
                    </a:lnTo>
                    <a:lnTo>
                      <a:pt x="276225" y="280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BD43A7C-EF42-AE8E-BF2C-45B584EC7722}"/>
                  </a:ext>
                </a:extLst>
              </p:cNvPr>
              <p:cNvSpPr/>
              <p:nvPr/>
            </p:nvSpPr>
            <p:spPr>
              <a:xfrm>
                <a:off x="4993004" y="394286"/>
                <a:ext cx="273367" cy="293498"/>
              </a:xfrm>
              <a:custGeom>
                <a:avLst/>
                <a:gdLst>
                  <a:gd name="connsiteX0" fmla="*/ 211455 w 273367"/>
                  <a:gd name="connsiteY0" fmla="*/ 0 h 293498"/>
                  <a:gd name="connsiteX1" fmla="*/ 138113 w 273367"/>
                  <a:gd name="connsiteY1" fmla="*/ 116829 h 293498"/>
                  <a:gd name="connsiteX2" fmla="*/ 65723 w 273367"/>
                  <a:gd name="connsiteY2" fmla="*/ 0 h 293498"/>
                  <a:gd name="connsiteX3" fmla="*/ 0 w 273367"/>
                  <a:gd name="connsiteY3" fmla="*/ 0 h 293498"/>
                  <a:gd name="connsiteX4" fmla="*/ 110490 w 273367"/>
                  <a:gd name="connsiteY4" fmla="*/ 168120 h 293498"/>
                  <a:gd name="connsiteX5" fmla="*/ 110490 w 273367"/>
                  <a:gd name="connsiteY5" fmla="*/ 293498 h 293498"/>
                  <a:gd name="connsiteX6" fmla="*/ 162878 w 273367"/>
                  <a:gd name="connsiteY6" fmla="*/ 293498 h 293498"/>
                  <a:gd name="connsiteX7" fmla="*/ 162878 w 273367"/>
                  <a:gd name="connsiteY7" fmla="*/ 168120 h 293498"/>
                  <a:gd name="connsiteX8" fmla="*/ 273368 w 273367"/>
                  <a:gd name="connsiteY8" fmla="*/ 0 h 293498"/>
                  <a:gd name="connsiteX9" fmla="*/ 211455 w 273367"/>
                  <a:gd name="connsiteY9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67" h="293498">
                    <a:moveTo>
                      <a:pt x="211455" y="0"/>
                    </a:moveTo>
                    <a:lnTo>
                      <a:pt x="138113" y="116829"/>
                    </a:lnTo>
                    <a:lnTo>
                      <a:pt x="65723" y="0"/>
                    </a:lnTo>
                    <a:lnTo>
                      <a:pt x="0" y="0"/>
                    </a:lnTo>
                    <a:lnTo>
                      <a:pt x="110490" y="168120"/>
                    </a:lnTo>
                    <a:lnTo>
                      <a:pt x="110490" y="293498"/>
                    </a:lnTo>
                    <a:lnTo>
                      <a:pt x="162878" y="293498"/>
                    </a:lnTo>
                    <a:lnTo>
                      <a:pt x="162878" y="168120"/>
                    </a:lnTo>
                    <a:lnTo>
                      <a:pt x="273368" y="0"/>
                    </a:lnTo>
                    <a:lnTo>
                      <a:pt x="2114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683AF0-71E3-5610-4839-EBDA74A7EA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1035" y="1295972"/>
              <a:ext cx="0" cy="52664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9766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323C98-1730-52C1-559E-EC672B29E089}"/>
              </a:ext>
            </a:extLst>
          </p:cNvPr>
          <p:cNvSpPr/>
          <p:nvPr userDrawn="1"/>
        </p:nvSpPr>
        <p:spPr>
          <a:xfrm>
            <a:off x="3056238" y="0"/>
            <a:ext cx="913576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585465-FDA3-0C97-BD37-E0CE054335B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3E2BC-8303-DCE8-B7CB-55C91574F342}"/>
              </a:ext>
            </a:extLst>
          </p:cNvPr>
          <p:cNvSpPr/>
          <p:nvPr userDrawn="1"/>
        </p:nvSpPr>
        <p:spPr>
          <a:xfrm>
            <a:off x="685800" y="685799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448C0-C8FC-A218-A651-E27EFBB7C4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8400" y="3550920"/>
            <a:ext cx="7467600" cy="1636581"/>
          </a:xfrm>
        </p:spPr>
        <p:txBody>
          <a:bodyPr lIns="0" tIns="91440" rIns="91440" bIns="91440" anchor="b">
            <a:normAutofit/>
          </a:bodyPr>
          <a:lstStyle>
            <a:lvl1pPr algn="l"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B546B-D0BF-2078-DA72-18889E798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8400" y="5187501"/>
            <a:ext cx="7467600" cy="533399"/>
          </a:xfrm>
        </p:spPr>
        <p:txBody>
          <a:bodyPr lIns="0" tIns="91440" rIns="91440" bIns="9144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9991F-BFE0-09DD-8E89-87A82F9AC0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41918" y="1317416"/>
            <a:ext cx="2743200" cy="365125"/>
          </a:xfrm>
        </p:spPr>
        <p:txBody>
          <a:bodyPr anchor="t"/>
          <a:lstStyle>
            <a:lvl1pPr algn="r">
              <a:defRPr b="1">
                <a:solidFill>
                  <a:schemeClr val="accent1"/>
                </a:solidFill>
              </a:defRPr>
            </a:lvl1pPr>
          </a:lstStyle>
          <a:p>
            <a:fld id="{ABE4CF6C-0677-3F49-AF97-427ACBA6D9D3}" type="datetime1">
              <a:rPr lang="en-US" smtClean="0"/>
              <a:pPr/>
              <a:t>7/2/24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8DAAA5-522E-BE8C-4E56-6B6AE1229B5B}"/>
              </a:ext>
            </a:extLst>
          </p:cNvPr>
          <p:cNvGrpSpPr/>
          <p:nvPr userDrawn="1"/>
        </p:nvGrpSpPr>
        <p:grpSpPr>
          <a:xfrm>
            <a:off x="1219200" y="1289789"/>
            <a:ext cx="4756135" cy="539011"/>
            <a:chOff x="1219200" y="1289789"/>
            <a:chExt cx="4756135" cy="5390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37B4B1-E3B4-23AE-0123-D6B8DF3E26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9200" y="1297898"/>
              <a:ext cx="2403911" cy="522792"/>
            </a:xfrm>
            <a:prstGeom prst="rect">
              <a:avLst/>
            </a:prstGeom>
          </p:spPr>
        </p:pic>
        <p:grpSp>
          <p:nvGrpSpPr>
            <p:cNvPr id="12" name="Graphic 10">
              <a:extLst>
                <a:ext uri="{FF2B5EF4-FFF2-40B4-BE49-F238E27FC236}">
                  <a16:creationId xmlns:a16="http://schemas.microsoft.com/office/drawing/2014/main" id="{7DD659DA-E05E-3EBC-7D4A-252DD5A4DE0A}"/>
                </a:ext>
              </a:extLst>
            </p:cNvPr>
            <p:cNvGrpSpPr/>
            <p:nvPr/>
          </p:nvGrpSpPr>
          <p:grpSpPr>
            <a:xfrm>
              <a:off x="4107933" y="1289789"/>
              <a:ext cx="1867402" cy="539011"/>
              <a:chOff x="2827972" y="-8441"/>
              <a:chExt cx="2438400" cy="703825"/>
            </a:xfrm>
            <a:solidFill>
              <a:schemeClr val="tx2"/>
            </a:solidFill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48BD9274-C9A5-C37D-0EE6-48E118DC4AEC}"/>
                  </a:ext>
                </a:extLst>
              </p:cNvPr>
              <p:cNvSpPr/>
              <p:nvPr/>
            </p:nvSpPr>
            <p:spPr>
              <a:xfrm>
                <a:off x="2827972" y="106"/>
                <a:ext cx="241935" cy="311544"/>
              </a:xfrm>
              <a:custGeom>
                <a:avLst/>
                <a:gdLst>
                  <a:gd name="connsiteX0" fmla="*/ 0 w 241935"/>
                  <a:gd name="connsiteY0" fmla="*/ 0 h 311544"/>
                  <a:gd name="connsiteX1" fmla="*/ 0 w 241935"/>
                  <a:gd name="connsiteY1" fmla="*/ 26595 h 311544"/>
                  <a:gd name="connsiteX2" fmla="*/ 106680 w 241935"/>
                  <a:gd name="connsiteY2" fmla="*/ 26595 h 311544"/>
                  <a:gd name="connsiteX3" fmla="*/ 106680 w 241935"/>
                  <a:gd name="connsiteY3" fmla="*/ 311545 h 311544"/>
                  <a:gd name="connsiteX4" fmla="*/ 135255 w 241935"/>
                  <a:gd name="connsiteY4" fmla="*/ 311545 h 311544"/>
                  <a:gd name="connsiteX5" fmla="*/ 135255 w 241935"/>
                  <a:gd name="connsiteY5" fmla="*/ 26595 h 311544"/>
                  <a:gd name="connsiteX6" fmla="*/ 241935 w 241935"/>
                  <a:gd name="connsiteY6" fmla="*/ 26595 h 311544"/>
                  <a:gd name="connsiteX7" fmla="*/ 241935 w 241935"/>
                  <a:gd name="connsiteY7" fmla="*/ 0 h 311544"/>
                  <a:gd name="connsiteX8" fmla="*/ 0 w 241935"/>
                  <a:gd name="connsiteY8" fmla="*/ 0 h 31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935" h="311544">
                    <a:moveTo>
                      <a:pt x="0" y="0"/>
                    </a:moveTo>
                    <a:lnTo>
                      <a:pt x="0" y="26595"/>
                    </a:lnTo>
                    <a:lnTo>
                      <a:pt x="106680" y="26595"/>
                    </a:lnTo>
                    <a:lnTo>
                      <a:pt x="106680" y="311545"/>
                    </a:lnTo>
                    <a:lnTo>
                      <a:pt x="135255" y="311545"/>
                    </a:lnTo>
                    <a:lnTo>
                      <a:pt x="135255" y="26595"/>
                    </a:lnTo>
                    <a:lnTo>
                      <a:pt x="241935" y="26595"/>
                    </a:lnTo>
                    <a:lnTo>
                      <a:pt x="24193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39593CA-FAE5-5092-3133-D6B6F6B71E1D}"/>
                  </a:ext>
                </a:extLst>
              </p:cNvPr>
              <p:cNvSpPr/>
              <p:nvPr/>
            </p:nvSpPr>
            <p:spPr>
              <a:xfrm>
                <a:off x="311753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B0A52240-3CE0-D17D-08A8-27875F419E63}"/>
                  </a:ext>
                </a:extLst>
              </p:cNvPr>
              <p:cNvSpPr/>
              <p:nvPr/>
            </p:nvSpPr>
            <p:spPr>
              <a:xfrm>
                <a:off x="3377565" y="106"/>
                <a:ext cx="256222" cy="310595"/>
              </a:xfrm>
              <a:custGeom>
                <a:avLst/>
                <a:gdLst>
                  <a:gd name="connsiteX0" fmla="*/ 227647 w 256222"/>
                  <a:gd name="connsiteY0" fmla="*/ 0 h 310595"/>
                  <a:gd name="connsiteX1" fmla="*/ 227647 w 256222"/>
                  <a:gd name="connsiteY1" fmla="*/ 272602 h 310595"/>
                  <a:gd name="connsiteX2" fmla="*/ 226695 w 256222"/>
                  <a:gd name="connsiteY2" fmla="*/ 272602 h 310595"/>
                  <a:gd name="connsiteX3" fmla="*/ 37147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2 w 256222"/>
                  <a:gd name="connsiteY10" fmla="*/ 310595 h 310595"/>
                  <a:gd name="connsiteX11" fmla="*/ 256222 w 256222"/>
                  <a:gd name="connsiteY11" fmla="*/ 0 h 310595"/>
                  <a:gd name="connsiteX12" fmla="*/ 227647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7" y="0"/>
                    </a:moveTo>
                    <a:lnTo>
                      <a:pt x="227647" y="272602"/>
                    </a:lnTo>
                    <a:lnTo>
                      <a:pt x="226695" y="272602"/>
                    </a:lnTo>
                    <a:lnTo>
                      <a:pt x="37147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2" y="310595"/>
                    </a:lnTo>
                    <a:lnTo>
                      <a:pt x="256222" y="0"/>
                    </a:lnTo>
                    <a:lnTo>
                      <a:pt x="2276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E49B567C-AF01-B54E-6604-16A2A3630823}"/>
                  </a:ext>
                </a:extLst>
              </p:cNvPr>
              <p:cNvSpPr/>
              <p:nvPr/>
            </p:nvSpPr>
            <p:spPr>
              <a:xfrm>
                <a:off x="3718560" y="106"/>
                <a:ext cx="256222" cy="310595"/>
              </a:xfrm>
              <a:custGeom>
                <a:avLst/>
                <a:gdLst>
                  <a:gd name="connsiteX0" fmla="*/ 227648 w 256222"/>
                  <a:gd name="connsiteY0" fmla="*/ 0 h 310595"/>
                  <a:gd name="connsiteX1" fmla="*/ 227648 w 256222"/>
                  <a:gd name="connsiteY1" fmla="*/ 272602 h 310595"/>
                  <a:gd name="connsiteX2" fmla="*/ 226695 w 256222"/>
                  <a:gd name="connsiteY2" fmla="*/ 272602 h 310595"/>
                  <a:gd name="connsiteX3" fmla="*/ 37148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3 w 256222"/>
                  <a:gd name="connsiteY10" fmla="*/ 310595 h 310595"/>
                  <a:gd name="connsiteX11" fmla="*/ 256223 w 256222"/>
                  <a:gd name="connsiteY11" fmla="*/ 0 h 310595"/>
                  <a:gd name="connsiteX12" fmla="*/ 227648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8" y="0"/>
                    </a:moveTo>
                    <a:lnTo>
                      <a:pt x="227648" y="272602"/>
                    </a:lnTo>
                    <a:lnTo>
                      <a:pt x="226695" y="272602"/>
                    </a:lnTo>
                    <a:lnTo>
                      <a:pt x="37148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3" y="310595"/>
                    </a:lnTo>
                    <a:lnTo>
                      <a:pt x="256223" y="0"/>
                    </a:lnTo>
                    <a:lnTo>
                      <a:pt x="2276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CFE9EAEE-1FE9-2F60-35FD-E6E9DCBA5DDC}"/>
                  </a:ext>
                </a:extLst>
              </p:cNvPr>
              <p:cNvSpPr/>
              <p:nvPr/>
            </p:nvSpPr>
            <p:spPr>
              <a:xfrm>
                <a:off x="4060507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D9EB199B-CDDF-6651-34E1-A668E9950FD8}"/>
                  </a:ext>
                </a:extLst>
              </p:cNvPr>
              <p:cNvSpPr/>
              <p:nvPr/>
            </p:nvSpPr>
            <p:spPr>
              <a:xfrm>
                <a:off x="4303394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8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3353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8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3" y="53191"/>
                      <a:pt x="42863" y="60789"/>
                    </a:cubicBezTo>
                    <a:cubicBezTo>
                      <a:pt x="39053" y="68388"/>
                      <a:pt x="37148" y="76936"/>
                      <a:pt x="37148" y="86435"/>
                    </a:cubicBezTo>
                    <a:cubicBezTo>
                      <a:pt x="37148" y="101632"/>
                      <a:pt x="40957" y="113980"/>
                      <a:pt x="48578" y="122528"/>
                    </a:cubicBezTo>
                    <a:cubicBezTo>
                      <a:pt x="56198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3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5EBBE1B-6019-2F34-7436-B859EC093A3C}"/>
                  </a:ext>
                </a:extLst>
              </p:cNvPr>
              <p:cNvSpPr/>
              <p:nvPr/>
            </p:nvSpPr>
            <p:spPr>
              <a:xfrm>
                <a:off x="4548187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7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2400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7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2" y="53191"/>
                      <a:pt x="42863" y="60789"/>
                    </a:cubicBezTo>
                    <a:cubicBezTo>
                      <a:pt x="39053" y="68388"/>
                      <a:pt x="37147" y="76936"/>
                      <a:pt x="37147" y="86435"/>
                    </a:cubicBezTo>
                    <a:cubicBezTo>
                      <a:pt x="37147" y="101632"/>
                      <a:pt x="40957" y="113980"/>
                      <a:pt x="48578" y="122528"/>
                    </a:cubicBezTo>
                    <a:cubicBezTo>
                      <a:pt x="56197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2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07CED1DE-2D1B-96E4-6834-40C85CFD9639}"/>
                  </a:ext>
                </a:extLst>
              </p:cNvPr>
              <p:cNvSpPr/>
              <p:nvPr/>
            </p:nvSpPr>
            <p:spPr>
              <a:xfrm>
                <a:off x="480917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8575 w 197167"/>
                  <a:gd name="connsiteY4" fmla="*/ 285899 h 312494"/>
                  <a:gd name="connsiteX5" fmla="*/ 28575 w 197167"/>
                  <a:gd name="connsiteY5" fmla="*/ 164321 h 312494"/>
                  <a:gd name="connsiteX6" fmla="*/ 180023 w 197167"/>
                  <a:gd name="connsiteY6" fmla="*/ 164321 h 312494"/>
                  <a:gd name="connsiteX7" fmla="*/ 180023 w 197167"/>
                  <a:gd name="connsiteY7" fmla="*/ 137726 h 312494"/>
                  <a:gd name="connsiteX8" fmla="*/ 28575 w 197167"/>
                  <a:gd name="connsiteY8" fmla="*/ 137726 h 312494"/>
                  <a:gd name="connsiteX9" fmla="*/ 28575 w 197167"/>
                  <a:gd name="connsiteY9" fmla="*/ 26595 h 312494"/>
                  <a:gd name="connsiteX10" fmla="*/ 189548 w 197167"/>
                  <a:gd name="connsiteY10" fmla="*/ 26595 h 312494"/>
                  <a:gd name="connsiteX11" fmla="*/ 189548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8575" y="285899"/>
                    </a:lnTo>
                    <a:lnTo>
                      <a:pt x="28575" y="164321"/>
                    </a:lnTo>
                    <a:lnTo>
                      <a:pt x="180023" y="164321"/>
                    </a:lnTo>
                    <a:lnTo>
                      <a:pt x="180023" y="137726"/>
                    </a:lnTo>
                    <a:lnTo>
                      <a:pt x="28575" y="137726"/>
                    </a:lnTo>
                    <a:lnTo>
                      <a:pt x="28575" y="26595"/>
                    </a:lnTo>
                    <a:lnTo>
                      <a:pt x="189548" y="26595"/>
                    </a:lnTo>
                    <a:lnTo>
                      <a:pt x="189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BA6587C-45F1-3056-90B0-91E9AA088B1B}"/>
                  </a:ext>
                </a:extLst>
              </p:cNvPr>
              <p:cNvSpPr/>
              <p:nvPr/>
            </p:nvSpPr>
            <p:spPr>
              <a:xfrm>
                <a:off x="5069205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6F14C3C2-68BE-F32B-3DF8-7B51A0F7A8D7}"/>
                  </a:ext>
                </a:extLst>
              </p:cNvPr>
              <p:cNvSpPr/>
              <p:nvPr/>
            </p:nvSpPr>
            <p:spPr>
              <a:xfrm>
                <a:off x="2828925" y="385738"/>
                <a:ext cx="311467" cy="308695"/>
              </a:xfrm>
              <a:custGeom>
                <a:avLst/>
                <a:gdLst>
                  <a:gd name="connsiteX0" fmla="*/ 54292 w 311467"/>
                  <a:gd name="connsiteY0" fmla="*/ 152923 h 308695"/>
                  <a:gd name="connsiteX1" fmla="*/ 61913 w 311467"/>
                  <a:gd name="connsiteY1" fmla="*/ 196615 h 308695"/>
                  <a:gd name="connsiteX2" fmla="*/ 82867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7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7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7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2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2 w 311467"/>
                  <a:gd name="connsiteY20" fmla="*/ 11398 h 308695"/>
                  <a:gd name="connsiteX21" fmla="*/ 155258 w 311467"/>
                  <a:gd name="connsiteY21" fmla="*/ 0 h 308695"/>
                  <a:gd name="connsiteX22" fmla="*/ 218122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7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2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2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2" y="152923"/>
                    </a:moveTo>
                    <a:cubicBezTo>
                      <a:pt x="54292" y="169070"/>
                      <a:pt x="57150" y="183317"/>
                      <a:pt x="61913" y="196615"/>
                    </a:cubicBezTo>
                    <a:cubicBezTo>
                      <a:pt x="66675" y="209913"/>
                      <a:pt x="73342" y="221311"/>
                      <a:pt x="82867" y="230809"/>
                    </a:cubicBezTo>
                    <a:cubicBezTo>
                      <a:pt x="91440" y="240307"/>
                      <a:pt x="101917" y="247906"/>
                      <a:pt x="114300" y="253605"/>
                    </a:cubicBezTo>
                    <a:cubicBezTo>
                      <a:pt x="126683" y="259304"/>
                      <a:pt x="140017" y="262154"/>
                      <a:pt x="155258" y="262154"/>
                    </a:cubicBezTo>
                    <a:cubicBezTo>
                      <a:pt x="170497" y="262154"/>
                      <a:pt x="183833" y="259304"/>
                      <a:pt x="197167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2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7" y="56040"/>
                    </a:cubicBezTo>
                    <a:cubicBezTo>
                      <a:pt x="184785" y="50341"/>
                      <a:pt x="170497" y="47492"/>
                      <a:pt x="155258" y="47492"/>
                    </a:cubicBezTo>
                    <a:cubicBezTo>
                      <a:pt x="140017" y="47492"/>
                      <a:pt x="126683" y="50341"/>
                      <a:pt x="114300" y="56040"/>
                    </a:cubicBezTo>
                    <a:cubicBezTo>
                      <a:pt x="101917" y="61739"/>
                      <a:pt x="91440" y="69338"/>
                      <a:pt x="82867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6197" y="124428"/>
                      <a:pt x="54292" y="138675"/>
                      <a:pt x="54292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8" y="0"/>
                    </a:cubicBezTo>
                    <a:cubicBezTo>
                      <a:pt x="178117" y="0"/>
                      <a:pt x="199072" y="2849"/>
                      <a:pt x="218122" y="10448"/>
                    </a:cubicBezTo>
                    <a:cubicBezTo>
                      <a:pt x="237172" y="17097"/>
                      <a:pt x="253365" y="27545"/>
                      <a:pt x="267653" y="41793"/>
                    </a:cubicBezTo>
                    <a:cubicBezTo>
                      <a:pt x="280988" y="55090"/>
                      <a:pt x="292417" y="71237"/>
                      <a:pt x="300038" y="91184"/>
                    </a:cubicBezTo>
                    <a:cubicBezTo>
                      <a:pt x="307658" y="110180"/>
                      <a:pt x="311467" y="132027"/>
                      <a:pt x="311467" y="154822"/>
                    </a:cubicBezTo>
                    <a:cubicBezTo>
                      <a:pt x="311467" y="177619"/>
                      <a:pt x="307658" y="198515"/>
                      <a:pt x="300038" y="217511"/>
                    </a:cubicBezTo>
                    <a:cubicBezTo>
                      <a:pt x="292417" y="236508"/>
                      <a:pt x="281940" y="252655"/>
                      <a:pt x="267653" y="265953"/>
                    </a:cubicBezTo>
                    <a:cubicBezTo>
                      <a:pt x="254317" y="279251"/>
                      <a:pt x="237172" y="289699"/>
                      <a:pt x="218122" y="297297"/>
                    </a:cubicBezTo>
                    <a:cubicBezTo>
                      <a:pt x="199072" y="304896"/>
                      <a:pt x="178117" y="308695"/>
                      <a:pt x="155258" y="308695"/>
                    </a:cubicBezTo>
                    <a:cubicBezTo>
                      <a:pt x="132397" y="308695"/>
                      <a:pt x="111442" y="304896"/>
                      <a:pt x="92392" y="297297"/>
                    </a:cubicBezTo>
                    <a:cubicBezTo>
                      <a:pt x="73342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F34F8E6-8956-BBB8-C088-6E695951A5C0}"/>
                  </a:ext>
                </a:extLst>
              </p:cNvPr>
              <p:cNvSpPr/>
              <p:nvPr/>
            </p:nvSpPr>
            <p:spPr>
              <a:xfrm>
                <a:off x="3189922" y="394286"/>
                <a:ext cx="264795" cy="293498"/>
              </a:xfrm>
              <a:custGeom>
                <a:avLst/>
                <a:gdLst>
                  <a:gd name="connsiteX0" fmla="*/ 0 w 264795"/>
                  <a:gd name="connsiteY0" fmla="*/ 0 h 293498"/>
                  <a:gd name="connsiteX1" fmla="*/ 69533 w 264795"/>
                  <a:gd name="connsiteY1" fmla="*/ 0 h 293498"/>
                  <a:gd name="connsiteX2" fmla="*/ 211455 w 264795"/>
                  <a:gd name="connsiteY2" fmla="*/ 218461 h 293498"/>
                  <a:gd name="connsiteX3" fmla="*/ 212408 w 264795"/>
                  <a:gd name="connsiteY3" fmla="*/ 218461 h 293498"/>
                  <a:gd name="connsiteX4" fmla="*/ 212408 w 264795"/>
                  <a:gd name="connsiteY4" fmla="*/ 0 h 293498"/>
                  <a:gd name="connsiteX5" fmla="*/ 264795 w 264795"/>
                  <a:gd name="connsiteY5" fmla="*/ 0 h 293498"/>
                  <a:gd name="connsiteX6" fmla="*/ 264795 w 264795"/>
                  <a:gd name="connsiteY6" fmla="*/ 293498 h 293498"/>
                  <a:gd name="connsiteX7" fmla="*/ 198120 w 264795"/>
                  <a:gd name="connsiteY7" fmla="*/ 293498 h 293498"/>
                  <a:gd name="connsiteX8" fmla="*/ 53340 w 264795"/>
                  <a:gd name="connsiteY8" fmla="*/ 68388 h 293498"/>
                  <a:gd name="connsiteX9" fmla="*/ 52388 w 264795"/>
                  <a:gd name="connsiteY9" fmla="*/ 68388 h 293498"/>
                  <a:gd name="connsiteX10" fmla="*/ 52388 w 264795"/>
                  <a:gd name="connsiteY10" fmla="*/ 293498 h 293498"/>
                  <a:gd name="connsiteX11" fmla="*/ 0 w 264795"/>
                  <a:gd name="connsiteY11" fmla="*/ 293498 h 293498"/>
                  <a:gd name="connsiteX12" fmla="*/ 0 w 264795"/>
                  <a:gd name="connsiteY12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4795" h="293498">
                    <a:moveTo>
                      <a:pt x="0" y="0"/>
                    </a:moveTo>
                    <a:lnTo>
                      <a:pt x="69533" y="0"/>
                    </a:lnTo>
                    <a:lnTo>
                      <a:pt x="211455" y="218461"/>
                    </a:lnTo>
                    <a:lnTo>
                      <a:pt x="212408" y="218461"/>
                    </a:lnTo>
                    <a:lnTo>
                      <a:pt x="212408" y="0"/>
                    </a:lnTo>
                    <a:lnTo>
                      <a:pt x="264795" y="0"/>
                    </a:lnTo>
                    <a:lnTo>
                      <a:pt x="264795" y="293498"/>
                    </a:lnTo>
                    <a:lnTo>
                      <a:pt x="198120" y="293498"/>
                    </a:lnTo>
                    <a:lnTo>
                      <a:pt x="53340" y="68388"/>
                    </a:lnTo>
                    <a:lnTo>
                      <a:pt x="52388" y="68388"/>
                    </a:lnTo>
                    <a:lnTo>
                      <a:pt x="52388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D13D9F7D-9F43-BB0F-1B6F-0359367A1BD2}"/>
                  </a:ext>
                </a:extLst>
              </p:cNvPr>
              <p:cNvSpPr/>
              <p:nvPr/>
            </p:nvSpPr>
            <p:spPr>
              <a:xfrm>
                <a:off x="3503295" y="385738"/>
                <a:ext cx="264794" cy="309645"/>
              </a:xfrm>
              <a:custGeom>
                <a:avLst/>
                <a:gdLst>
                  <a:gd name="connsiteX0" fmla="*/ 218122 w 264794"/>
                  <a:gd name="connsiteY0" fmla="*/ 76936 h 309645"/>
                  <a:gd name="connsiteX1" fmla="*/ 186690 w 264794"/>
                  <a:gd name="connsiteY1" fmla="*/ 54140 h 309645"/>
                  <a:gd name="connsiteX2" fmla="*/ 156210 w 264794"/>
                  <a:gd name="connsiteY2" fmla="*/ 48441 h 309645"/>
                  <a:gd name="connsiteX3" fmla="*/ 115252 w 264794"/>
                  <a:gd name="connsiteY3" fmla="*/ 56990 h 309645"/>
                  <a:gd name="connsiteX4" fmla="*/ 83820 w 264794"/>
                  <a:gd name="connsiteY4" fmla="*/ 79786 h 309645"/>
                  <a:gd name="connsiteX5" fmla="*/ 62865 w 264794"/>
                  <a:gd name="connsiteY5" fmla="*/ 113030 h 309645"/>
                  <a:gd name="connsiteX6" fmla="*/ 55245 w 264794"/>
                  <a:gd name="connsiteY6" fmla="*/ 153873 h 309645"/>
                  <a:gd name="connsiteX7" fmla="*/ 62865 w 264794"/>
                  <a:gd name="connsiteY7" fmla="*/ 197565 h 309645"/>
                  <a:gd name="connsiteX8" fmla="*/ 83820 w 264794"/>
                  <a:gd name="connsiteY8" fmla="*/ 231759 h 309645"/>
                  <a:gd name="connsiteX9" fmla="*/ 115252 w 264794"/>
                  <a:gd name="connsiteY9" fmla="*/ 254555 h 309645"/>
                  <a:gd name="connsiteX10" fmla="*/ 156210 w 264794"/>
                  <a:gd name="connsiteY10" fmla="*/ 263103 h 309645"/>
                  <a:gd name="connsiteX11" fmla="*/ 190500 w 264794"/>
                  <a:gd name="connsiteY11" fmla="*/ 254555 h 309645"/>
                  <a:gd name="connsiteX12" fmla="*/ 221932 w 264794"/>
                  <a:gd name="connsiteY12" fmla="*/ 227010 h 309645"/>
                  <a:gd name="connsiteX13" fmla="*/ 264795 w 264794"/>
                  <a:gd name="connsiteY13" fmla="*/ 257404 h 309645"/>
                  <a:gd name="connsiteX14" fmla="*/ 216217 w 264794"/>
                  <a:gd name="connsiteY14" fmla="*/ 297297 h 309645"/>
                  <a:gd name="connsiteX15" fmla="*/ 155257 w 264794"/>
                  <a:gd name="connsiteY15" fmla="*/ 309645 h 309645"/>
                  <a:gd name="connsiteX16" fmla="*/ 92392 w 264794"/>
                  <a:gd name="connsiteY16" fmla="*/ 298247 h 309645"/>
                  <a:gd name="connsiteX17" fmla="*/ 43815 w 264794"/>
                  <a:gd name="connsiteY17" fmla="*/ 266903 h 309645"/>
                  <a:gd name="connsiteX18" fmla="*/ 11430 w 264794"/>
                  <a:gd name="connsiteY18" fmla="*/ 218461 h 309645"/>
                  <a:gd name="connsiteX19" fmla="*/ 0 w 264794"/>
                  <a:gd name="connsiteY19" fmla="*/ 155772 h 309645"/>
                  <a:gd name="connsiteX20" fmla="*/ 11430 w 264794"/>
                  <a:gd name="connsiteY20" fmla="*/ 92134 h 309645"/>
                  <a:gd name="connsiteX21" fmla="*/ 43815 w 264794"/>
                  <a:gd name="connsiteY21" fmla="*/ 42742 h 309645"/>
                  <a:gd name="connsiteX22" fmla="*/ 92392 w 264794"/>
                  <a:gd name="connsiteY22" fmla="*/ 11398 h 309645"/>
                  <a:gd name="connsiteX23" fmla="*/ 155257 w 264794"/>
                  <a:gd name="connsiteY23" fmla="*/ 0 h 309645"/>
                  <a:gd name="connsiteX24" fmla="*/ 210502 w 264794"/>
                  <a:gd name="connsiteY24" fmla="*/ 10448 h 309645"/>
                  <a:gd name="connsiteX25" fmla="*/ 258127 w 264794"/>
                  <a:gd name="connsiteY25" fmla="*/ 46542 h 309645"/>
                  <a:gd name="connsiteX26" fmla="*/ 218122 w 264794"/>
                  <a:gd name="connsiteY26" fmla="*/ 76936 h 309645"/>
                  <a:gd name="connsiteX27" fmla="*/ 218122 w 264794"/>
                  <a:gd name="connsiteY27" fmla="*/ 76936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4794" h="309645">
                    <a:moveTo>
                      <a:pt x="218122" y="76936"/>
                    </a:moveTo>
                    <a:cubicBezTo>
                      <a:pt x="207645" y="65538"/>
                      <a:pt x="197167" y="57940"/>
                      <a:pt x="186690" y="54140"/>
                    </a:cubicBezTo>
                    <a:cubicBezTo>
                      <a:pt x="176213" y="50341"/>
                      <a:pt x="166688" y="48441"/>
                      <a:pt x="156210" y="48441"/>
                    </a:cubicBezTo>
                    <a:cubicBezTo>
                      <a:pt x="140970" y="48441"/>
                      <a:pt x="127635" y="51291"/>
                      <a:pt x="115252" y="56990"/>
                    </a:cubicBezTo>
                    <a:cubicBezTo>
                      <a:pt x="102870" y="62689"/>
                      <a:pt x="92392" y="70288"/>
                      <a:pt x="83820" y="79786"/>
                    </a:cubicBezTo>
                    <a:cubicBezTo>
                      <a:pt x="75247" y="89284"/>
                      <a:pt x="68580" y="100682"/>
                      <a:pt x="62865" y="113030"/>
                    </a:cubicBezTo>
                    <a:cubicBezTo>
                      <a:pt x="57150" y="125378"/>
                      <a:pt x="55245" y="139625"/>
                      <a:pt x="55245" y="153873"/>
                    </a:cubicBezTo>
                    <a:cubicBezTo>
                      <a:pt x="55245" y="170020"/>
                      <a:pt x="58102" y="184267"/>
                      <a:pt x="62865" y="197565"/>
                    </a:cubicBezTo>
                    <a:cubicBezTo>
                      <a:pt x="67627" y="210863"/>
                      <a:pt x="74295" y="222261"/>
                      <a:pt x="83820" y="231759"/>
                    </a:cubicBezTo>
                    <a:cubicBezTo>
                      <a:pt x="92392" y="241257"/>
                      <a:pt x="102870" y="248856"/>
                      <a:pt x="115252" y="254555"/>
                    </a:cubicBezTo>
                    <a:cubicBezTo>
                      <a:pt x="127635" y="260254"/>
                      <a:pt x="140970" y="263103"/>
                      <a:pt x="156210" y="263103"/>
                    </a:cubicBezTo>
                    <a:cubicBezTo>
                      <a:pt x="167640" y="263103"/>
                      <a:pt x="180022" y="260254"/>
                      <a:pt x="190500" y="254555"/>
                    </a:cubicBezTo>
                    <a:cubicBezTo>
                      <a:pt x="201930" y="248856"/>
                      <a:pt x="212407" y="239358"/>
                      <a:pt x="221932" y="227010"/>
                    </a:cubicBezTo>
                    <a:lnTo>
                      <a:pt x="264795" y="257404"/>
                    </a:lnTo>
                    <a:cubicBezTo>
                      <a:pt x="251460" y="275451"/>
                      <a:pt x="235267" y="288749"/>
                      <a:pt x="216217" y="297297"/>
                    </a:cubicBezTo>
                    <a:cubicBezTo>
                      <a:pt x="197167" y="305846"/>
                      <a:pt x="177165" y="309645"/>
                      <a:pt x="155257" y="309645"/>
                    </a:cubicBezTo>
                    <a:cubicBezTo>
                      <a:pt x="132397" y="309645"/>
                      <a:pt x="111442" y="305846"/>
                      <a:pt x="92392" y="298247"/>
                    </a:cubicBezTo>
                    <a:cubicBezTo>
                      <a:pt x="73342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7" y="0"/>
                    </a:cubicBezTo>
                    <a:cubicBezTo>
                      <a:pt x="175260" y="0"/>
                      <a:pt x="193357" y="3799"/>
                      <a:pt x="210502" y="10448"/>
                    </a:cubicBezTo>
                    <a:cubicBezTo>
                      <a:pt x="227647" y="17097"/>
                      <a:pt x="242888" y="29445"/>
                      <a:pt x="258127" y="46542"/>
                    </a:cubicBezTo>
                    <a:lnTo>
                      <a:pt x="218122" y="76936"/>
                    </a:lnTo>
                    <a:lnTo>
                      <a:pt x="218122" y="76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1C5CF4A-0D9B-6EA3-7C14-E8DF56C37138}"/>
                  </a:ext>
                </a:extLst>
              </p:cNvPr>
              <p:cNvSpPr/>
              <p:nvPr/>
            </p:nvSpPr>
            <p:spPr>
              <a:xfrm>
                <a:off x="3788092" y="385738"/>
                <a:ext cx="311467" cy="308695"/>
              </a:xfrm>
              <a:custGeom>
                <a:avLst/>
                <a:gdLst>
                  <a:gd name="connsiteX0" fmla="*/ 54293 w 311467"/>
                  <a:gd name="connsiteY0" fmla="*/ 152923 h 308695"/>
                  <a:gd name="connsiteX1" fmla="*/ 61913 w 311467"/>
                  <a:gd name="connsiteY1" fmla="*/ 196615 h 308695"/>
                  <a:gd name="connsiteX2" fmla="*/ 82868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8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8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8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3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3" y="152923"/>
                    </a:moveTo>
                    <a:cubicBezTo>
                      <a:pt x="54293" y="169070"/>
                      <a:pt x="56198" y="183317"/>
                      <a:pt x="61913" y="196615"/>
                    </a:cubicBezTo>
                    <a:cubicBezTo>
                      <a:pt x="66675" y="209913"/>
                      <a:pt x="73343" y="221311"/>
                      <a:pt x="82868" y="230809"/>
                    </a:cubicBezTo>
                    <a:cubicBezTo>
                      <a:pt x="91440" y="240307"/>
                      <a:pt x="101918" y="247906"/>
                      <a:pt x="114300" y="253605"/>
                    </a:cubicBezTo>
                    <a:cubicBezTo>
                      <a:pt x="126683" y="259304"/>
                      <a:pt x="140018" y="262154"/>
                      <a:pt x="155258" y="262154"/>
                    </a:cubicBezTo>
                    <a:cubicBezTo>
                      <a:pt x="170498" y="262154"/>
                      <a:pt x="183833" y="259304"/>
                      <a:pt x="197168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3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8" y="56040"/>
                    </a:cubicBezTo>
                    <a:cubicBezTo>
                      <a:pt x="184785" y="50341"/>
                      <a:pt x="170498" y="47492"/>
                      <a:pt x="155258" y="47492"/>
                    </a:cubicBezTo>
                    <a:cubicBezTo>
                      <a:pt x="140018" y="47492"/>
                      <a:pt x="126683" y="50341"/>
                      <a:pt x="114300" y="56040"/>
                    </a:cubicBezTo>
                    <a:cubicBezTo>
                      <a:pt x="101918" y="61739"/>
                      <a:pt x="91440" y="69338"/>
                      <a:pt x="82868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7150" y="124428"/>
                      <a:pt x="54293" y="138675"/>
                      <a:pt x="54293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A55A40A1-49E4-F9A8-B110-EADCC76544FF}"/>
                  </a:ext>
                </a:extLst>
              </p:cNvPr>
              <p:cNvSpPr/>
              <p:nvPr/>
            </p:nvSpPr>
            <p:spPr>
              <a:xfrm>
                <a:off x="4149089" y="394286"/>
                <a:ext cx="177165" cy="293498"/>
              </a:xfrm>
              <a:custGeom>
                <a:avLst/>
                <a:gdLst>
                  <a:gd name="connsiteX0" fmla="*/ 0 w 177165"/>
                  <a:gd name="connsiteY0" fmla="*/ 0 h 293498"/>
                  <a:gd name="connsiteX1" fmla="*/ 52388 w 177165"/>
                  <a:gd name="connsiteY1" fmla="*/ 0 h 293498"/>
                  <a:gd name="connsiteX2" fmla="*/ 52388 w 177165"/>
                  <a:gd name="connsiteY2" fmla="*/ 246006 h 293498"/>
                  <a:gd name="connsiteX3" fmla="*/ 177165 w 177165"/>
                  <a:gd name="connsiteY3" fmla="*/ 246006 h 293498"/>
                  <a:gd name="connsiteX4" fmla="*/ 177165 w 177165"/>
                  <a:gd name="connsiteY4" fmla="*/ 293498 h 293498"/>
                  <a:gd name="connsiteX5" fmla="*/ 0 w 177165"/>
                  <a:gd name="connsiteY5" fmla="*/ 293498 h 293498"/>
                  <a:gd name="connsiteX6" fmla="*/ 0 w 177165"/>
                  <a:gd name="connsiteY6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" h="293498">
                    <a:moveTo>
                      <a:pt x="0" y="0"/>
                    </a:moveTo>
                    <a:lnTo>
                      <a:pt x="52388" y="0"/>
                    </a:lnTo>
                    <a:lnTo>
                      <a:pt x="52388" y="246006"/>
                    </a:lnTo>
                    <a:lnTo>
                      <a:pt x="177165" y="246006"/>
                    </a:lnTo>
                    <a:lnTo>
                      <a:pt x="177165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CBE246F9-DF33-CC59-05FB-BB3D0AC3C88E}"/>
                  </a:ext>
                </a:extLst>
              </p:cNvPr>
              <p:cNvSpPr/>
              <p:nvPr/>
            </p:nvSpPr>
            <p:spPr>
              <a:xfrm>
                <a:off x="4348162" y="385738"/>
                <a:ext cx="311467" cy="308695"/>
              </a:xfrm>
              <a:custGeom>
                <a:avLst/>
                <a:gdLst>
                  <a:gd name="connsiteX0" fmla="*/ 55245 w 311467"/>
                  <a:gd name="connsiteY0" fmla="*/ 152923 h 308695"/>
                  <a:gd name="connsiteX1" fmla="*/ 62865 w 311467"/>
                  <a:gd name="connsiteY1" fmla="*/ 196615 h 308695"/>
                  <a:gd name="connsiteX2" fmla="*/ 83820 w 311467"/>
                  <a:gd name="connsiteY2" fmla="*/ 230809 h 308695"/>
                  <a:gd name="connsiteX3" fmla="*/ 115252 w 311467"/>
                  <a:gd name="connsiteY3" fmla="*/ 253605 h 308695"/>
                  <a:gd name="connsiteX4" fmla="*/ 156210 w 311467"/>
                  <a:gd name="connsiteY4" fmla="*/ 262154 h 308695"/>
                  <a:gd name="connsiteX5" fmla="*/ 198120 w 311467"/>
                  <a:gd name="connsiteY5" fmla="*/ 253605 h 308695"/>
                  <a:gd name="connsiteX6" fmla="*/ 230505 w 311467"/>
                  <a:gd name="connsiteY6" fmla="*/ 230809 h 308695"/>
                  <a:gd name="connsiteX7" fmla="*/ 251460 w 311467"/>
                  <a:gd name="connsiteY7" fmla="*/ 196615 h 308695"/>
                  <a:gd name="connsiteX8" fmla="*/ 259080 w 311467"/>
                  <a:gd name="connsiteY8" fmla="*/ 152923 h 308695"/>
                  <a:gd name="connsiteX9" fmla="*/ 251460 w 311467"/>
                  <a:gd name="connsiteY9" fmla="*/ 112080 h 308695"/>
                  <a:gd name="connsiteX10" fmla="*/ 230505 w 311467"/>
                  <a:gd name="connsiteY10" fmla="*/ 78836 h 308695"/>
                  <a:gd name="connsiteX11" fmla="*/ 198120 w 311467"/>
                  <a:gd name="connsiteY11" fmla="*/ 56040 h 308695"/>
                  <a:gd name="connsiteX12" fmla="*/ 156210 w 311467"/>
                  <a:gd name="connsiteY12" fmla="*/ 47492 h 308695"/>
                  <a:gd name="connsiteX13" fmla="*/ 115252 w 311467"/>
                  <a:gd name="connsiteY13" fmla="*/ 56040 h 308695"/>
                  <a:gd name="connsiteX14" fmla="*/ 83820 w 311467"/>
                  <a:gd name="connsiteY14" fmla="*/ 78836 h 308695"/>
                  <a:gd name="connsiteX15" fmla="*/ 62865 w 311467"/>
                  <a:gd name="connsiteY15" fmla="*/ 112080 h 308695"/>
                  <a:gd name="connsiteX16" fmla="*/ 55245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5245" y="152923"/>
                    </a:moveTo>
                    <a:cubicBezTo>
                      <a:pt x="55245" y="169070"/>
                      <a:pt x="58102" y="183317"/>
                      <a:pt x="62865" y="196615"/>
                    </a:cubicBezTo>
                    <a:cubicBezTo>
                      <a:pt x="67627" y="209913"/>
                      <a:pt x="74295" y="221311"/>
                      <a:pt x="83820" y="230809"/>
                    </a:cubicBezTo>
                    <a:cubicBezTo>
                      <a:pt x="92393" y="240307"/>
                      <a:pt x="102870" y="247906"/>
                      <a:pt x="115252" y="253605"/>
                    </a:cubicBezTo>
                    <a:cubicBezTo>
                      <a:pt x="127635" y="259304"/>
                      <a:pt x="140970" y="262154"/>
                      <a:pt x="156210" y="262154"/>
                    </a:cubicBezTo>
                    <a:cubicBezTo>
                      <a:pt x="171450" y="262154"/>
                      <a:pt x="184785" y="259304"/>
                      <a:pt x="198120" y="253605"/>
                    </a:cubicBezTo>
                    <a:cubicBezTo>
                      <a:pt x="210502" y="247906"/>
                      <a:pt x="220980" y="240307"/>
                      <a:pt x="230505" y="230809"/>
                    </a:cubicBezTo>
                    <a:cubicBezTo>
                      <a:pt x="239078" y="221311"/>
                      <a:pt x="245745" y="209913"/>
                      <a:pt x="251460" y="196615"/>
                    </a:cubicBezTo>
                    <a:cubicBezTo>
                      <a:pt x="256223" y="183317"/>
                      <a:pt x="259080" y="169070"/>
                      <a:pt x="259080" y="152923"/>
                    </a:cubicBezTo>
                    <a:cubicBezTo>
                      <a:pt x="259080" y="138675"/>
                      <a:pt x="256223" y="124428"/>
                      <a:pt x="251460" y="112080"/>
                    </a:cubicBezTo>
                    <a:cubicBezTo>
                      <a:pt x="246698" y="99732"/>
                      <a:pt x="240030" y="88334"/>
                      <a:pt x="230505" y="78836"/>
                    </a:cubicBezTo>
                    <a:cubicBezTo>
                      <a:pt x="221933" y="69338"/>
                      <a:pt x="211455" y="61739"/>
                      <a:pt x="198120" y="56040"/>
                    </a:cubicBezTo>
                    <a:cubicBezTo>
                      <a:pt x="185738" y="50341"/>
                      <a:pt x="171450" y="47492"/>
                      <a:pt x="156210" y="47492"/>
                    </a:cubicBezTo>
                    <a:cubicBezTo>
                      <a:pt x="140970" y="47492"/>
                      <a:pt x="127635" y="50341"/>
                      <a:pt x="115252" y="56040"/>
                    </a:cubicBezTo>
                    <a:cubicBezTo>
                      <a:pt x="102870" y="61739"/>
                      <a:pt x="92393" y="69338"/>
                      <a:pt x="83820" y="78836"/>
                    </a:cubicBezTo>
                    <a:cubicBezTo>
                      <a:pt x="75248" y="88334"/>
                      <a:pt x="68580" y="99732"/>
                      <a:pt x="62865" y="112080"/>
                    </a:cubicBezTo>
                    <a:cubicBezTo>
                      <a:pt x="57150" y="124428"/>
                      <a:pt x="55245" y="138675"/>
                      <a:pt x="55245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FB57BBFD-D315-95FD-ACF2-A7A207D32EBD}"/>
                  </a:ext>
                </a:extLst>
              </p:cNvPr>
              <p:cNvSpPr/>
              <p:nvPr/>
            </p:nvSpPr>
            <p:spPr>
              <a:xfrm>
                <a:off x="4693919" y="385738"/>
                <a:ext cx="276225" cy="309645"/>
              </a:xfrm>
              <a:custGeom>
                <a:avLst/>
                <a:gdLst>
                  <a:gd name="connsiteX0" fmla="*/ 276225 w 276225"/>
                  <a:gd name="connsiteY0" fmla="*/ 280200 h 309645"/>
                  <a:gd name="connsiteX1" fmla="*/ 154305 w 276225"/>
                  <a:gd name="connsiteY1" fmla="*/ 309645 h 309645"/>
                  <a:gd name="connsiteX2" fmla="*/ 92393 w 276225"/>
                  <a:gd name="connsiteY2" fmla="*/ 298247 h 309645"/>
                  <a:gd name="connsiteX3" fmla="*/ 43815 w 276225"/>
                  <a:gd name="connsiteY3" fmla="*/ 266903 h 309645"/>
                  <a:gd name="connsiteX4" fmla="*/ 11430 w 276225"/>
                  <a:gd name="connsiteY4" fmla="*/ 218461 h 309645"/>
                  <a:gd name="connsiteX5" fmla="*/ 0 w 276225"/>
                  <a:gd name="connsiteY5" fmla="*/ 155772 h 309645"/>
                  <a:gd name="connsiteX6" fmla="*/ 11430 w 276225"/>
                  <a:gd name="connsiteY6" fmla="*/ 92134 h 309645"/>
                  <a:gd name="connsiteX7" fmla="*/ 43815 w 276225"/>
                  <a:gd name="connsiteY7" fmla="*/ 42742 h 309645"/>
                  <a:gd name="connsiteX8" fmla="*/ 92393 w 276225"/>
                  <a:gd name="connsiteY8" fmla="*/ 11398 h 309645"/>
                  <a:gd name="connsiteX9" fmla="*/ 154305 w 276225"/>
                  <a:gd name="connsiteY9" fmla="*/ 0 h 309645"/>
                  <a:gd name="connsiteX10" fmla="*/ 217170 w 276225"/>
                  <a:gd name="connsiteY10" fmla="*/ 8548 h 309645"/>
                  <a:gd name="connsiteX11" fmla="*/ 269558 w 276225"/>
                  <a:gd name="connsiteY11" fmla="*/ 37043 h 309645"/>
                  <a:gd name="connsiteX12" fmla="*/ 231458 w 276225"/>
                  <a:gd name="connsiteY12" fmla="*/ 75987 h 309645"/>
                  <a:gd name="connsiteX13" fmla="*/ 197168 w 276225"/>
                  <a:gd name="connsiteY13" fmla="*/ 55090 h 309645"/>
                  <a:gd name="connsiteX14" fmla="*/ 154305 w 276225"/>
                  <a:gd name="connsiteY14" fmla="*/ 47492 h 309645"/>
                  <a:gd name="connsiteX15" fmla="*/ 113348 w 276225"/>
                  <a:gd name="connsiteY15" fmla="*/ 56040 h 309645"/>
                  <a:gd name="connsiteX16" fmla="*/ 81915 w 276225"/>
                  <a:gd name="connsiteY16" fmla="*/ 78836 h 309645"/>
                  <a:gd name="connsiteX17" fmla="*/ 60960 w 276225"/>
                  <a:gd name="connsiteY17" fmla="*/ 112080 h 309645"/>
                  <a:gd name="connsiteX18" fmla="*/ 53340 w 276225"/>
                  <a:gd name="connsiteY18" fmla="*/ 152923 h 309645"/>
                  <a:gd name="connsiteX19" fmla="*/ 60960 w 276225"/>
                  <a:gd name="connsiteY19" fmla="*/ 196615 h 309645"/>
                  <a:gd name="connsiteX20" fmla="*/ 81915 w 276225"/>
                  <a:gd name="connsiteY20" fmla="*/ 230809 h 309645"/>
                  <a:gd name="connsiteX21" fmla="*/ 113348 w 276225"/>
                  <a:gd name="connsiteY21" fmla="*/ 253605 h 309645"/>
                  <a:gd name="connsiteX22" fmla="*/ 154305 w 276225"/>
                  <a:gd name="connsiteY22" fmla="*/ 262154 h 309645"/>
                  <a:gd name="connsiteX23" fmla="*/ 191453 w 276225"/>
                  <a:gd name="connsiteY23" fmla="*/ 258354 h 309645"/>
                  <a:gd name="connsiteX24" fmla="*/ 222885 w 276225"/>
                  <a:gd name="connsiteY24" fmla="*/ 246956 h 309645"/>
                  <a:gd name="connsiteX25" fmla="*/ 222885 w 276225"/>
                  <a:gd name="connsiteY25" fmla="*/ 177619 h 309645"/>
                  <a:gd name="connsiteX26" fmla="*/ 163830 w 276225"/>
                  <a:gd name="connsiteY26" fmla="*/ 177619 h 309645"/>
                  <a:gd name="connsiteX27" fmla="*/ 163830 w 276225"/>
                  <a:gd name="connsiteY27" fmla="*/ 130127 h 309645"/>
                  <a:gd name="connsiteX28" fmla="*/ 276225 w 276225"/>
                  <a:gd name="connsiteY28" fmla="*/ 130127 h 309645"/>
                  <a:gd name="connsiteX29" fmla="*/ 276225 w 276225"/>
                  <a:gd name="connsiteY29" fmla="*/ 280200 h 309645"/>
                  <a:gd name="connsiteX30" fmla="*/ 276225 w 276225"/>
                  <a:gd name="connsiteY30" fmla="*/ 280200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6225" h="309645">
                    <a:moveTo>
                      <a:pt x="276225" y="280200"/>
                    </a:moveTo>
                    <a:cubicBezTo>
                      <a:pt x="240030" y="299197"/>
                      <a:pt x="199073" y="309645"/>
                      <a:pt x="154305" y="309645"/>
                    </a:cubicBezTo>
                    <a:cubicBezTo>
                      <a:pt x="131445" y="309645"/>
                      <a:pt x="110490" y="305846"/>
                      <a:pt x="92393" y="298247"/>
                    </a:cubicBezTo>
                    <a:cubicBezTo>
                      <a:pt x="73343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4305" y="0"/>
                    </a:cubicBezTo>
                    <a:cubicBezTo>
                      <a:pt x="177165" y="0"/>
                      <a:pt x="198120" y="2849"/>
                      <a:pt x="217170" y="8548"/>
                    </a:cubicBezTo>
                    <a:cubicBezTo>
                      <a:pt x="237173" y="14247"/>
                      <a:pt x="254318" y="23746"/>
                      <a:pt x="269558" y="37043"/>
                    </a:cubicBezTo>
                    <a:lnTo>
                      <a:pt x="231458" y="75987"/>
                    </a:lnTo>
                    <a:cubicBezTo>
                      <a:pt x="221933" y="66488"/>
                      <a:pt x="210503" y="59839"/>
                      <a:pt x="197168" y="55090"/>
                    </a:cubicBezTo>
                    <a:cubicBezTo>
                      <a:pt x="183833" y="50341"/>
                      <a:pt x="169545" y="47492"/>
                      <a:pt x="154305" y="47492"/>
                    </a:cubicBezTo>
                    <a:cubicBezTo>
                      <a:pt x="139065" y="47492"/>
                      <a:pt x="125730" y="50341"/>
                      <a:pt x="113348" y="56040"/>
                    </a:cubicBezTo>
                    <a:cubicBezTo>
                      <a:pt x="100965" y="61739"/>
                      <a:pt x="90488" y="69338"/>
                      <a:pt x="81915" y="78836"/>
                    </a:cubicBezTo>
                    <a:cubicBezTo>
                      <a:pt x="73343" y="88334"/>
                      <a:pt x="66675" y="99732"/>
                      <a:pt x="60960" y="112080"/>
                    </a:cubicBezTo>
                    <a:cubicBezTo>
                      <a:pt x="56198" y="124428"/>
                      <a:pt x="53340" y="138675"/>
                      <a:pt x="53340" y="152923"/>
                    </a:cubicBezTo>
                    <a:cubicBezTo>
                      <a:pt x="53340" y="169070"/>
                      <a:pt x="56198" y="183317"/>
                      <a:pt x="60960" y="196615"/>
                    </a:cubicBezTo>
                    <a:cubicBezTo>
                      <a:pt x="65723" y="209913"/>
                      <a:pt x="72390" y="221311"/>
                      <a:pt x="81915" y="230809"/>
                    </a:cubicBezTo>
                    <a:cubicBezTo>
                      <a:pt x="90488" y="240307"/>
                      <a:pt x="100965" y="247906"/>
                      <a:pt x="113348" y="253605"/>
                    </a:cubicBezTo>
                    <a:cubicBezTo>
                      <a:pt x="125730" y="259304"/>
                      <a:pt x="139065" y="262154"/>
                      <a:pt x="154305" y="262154"/>
                    </a:cubicBezTo>
                    <a:cubicBezTo>
                      <a:pt x="167640" y="262154"/>
                      <a:pt x="180023" y="261204"/>
                      <a:pt x="191453" y="258354"/>
                    </a:cubicBezTo>
                    <a:cubicBezTo>
                      <a:pt x="202883" y="255505"/>
                      <a:pt x="213360" y="251705"/>
                      <a:pt x="222885" y="246956"/>
                    </a:cubicBezTo>
                    <a:lnTo>
                      <a:pt x="222885" y="177619"/>
                    </a:lnTo>
                    <a:lnTo>
                      <a:pt x="163830" y="177619"/>
                    </a:lnTo>
                    <a:lnTo>
                      <a:pt x="163830" y="130127"/>
                    </a:lnTo>
                    <a:lnTo>
                      <a:pt x="276225" y="130127"/>
                    </a:lnTo>
                    <a:lnTo>
                      <a:pt x="276225" y="280200"/>
                    </a:lnTo>
                    <a:lnTo>
                      <a:pt x="276225" y="280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EB4FDB17-383D-C0A6-48CE-9DF31C2C89CA}"/>
                  </a:ext>
                </a:extLst>
              </p:cNvPr>
              <p:cNvSpPr/>
              <p:nvPr/>
            </p:nvSpPr>
            <p:spPr>
              <a:xfrm>
                <a:off x="4993004" y="394286"/>
                <a:ext cx="273367" cy="293498"/>
              </a:xfrm>
              <a:custGeom>
                <a:avLst/>
                <a:gdLst>
                  <a:gd name="connsiteX0" fmla="*/ 211455 w 273367"/>
                  <a:gd name="connsiteY0" fmla="*/ 0 h 293498"/>
                  <a:gd name="connsiteX1" fmla="*/ 138113 w 273367"/>
                  <a:gd name="connsiteY1" fmla="*/ 116829 h 293498"/>
                  <a:gd name="connsiteX2" fmla="*/ 65723 w 273367"/>
                  <a:gd name="connsiteY2" fmla="*/ 0 h 293498"/>
                  <a:gd name="connsiteX3" fmla="*/ 0 w 273367"/>
                  <a:gd name="connsiteY3" fmla="*/ 0 h 293498"/>
                  <a:gd name="connsiteX4" fmla="*/ 110490 w 273367"/>
                  <a:gd name="connsiteY4" fmla="*/ 168120 h 293498"/>
                  <a:gd name="connsiteX5" fmla="*/ 110490 w 273367"/>
                  <a:gd name="connsiteY5" fmla="*/ 293498 h 293498"/>
                  <a:gd name="connsiteX6" fmla="*/ 162878 w 273367"/>
                  <a:gd name="connsiteY6" fmla="*/ 293498 h 293498"/>
                  <a:gd name="connsiteX7" fmla="*/ 162878 w 273367"/>
                  <a:gd name="connsiteY7" fmla="*/ 168120 h 293498"/>
                  <a:gd name="connsiteX8" fmla="*/ 273368 w 273367"/>
                  <a:gd name="connsiteY8" fmla="*/ 0 h 293498"/>
                  <a:gd name="connsiteX9" fmla="*/ 211455 w 273367"/>
                  <a:gd name="connsiteY9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67" h="293498">
                    <a:moveTo>
                      <a:pt x="211455" y="0"/>
                    </a:moveTo>
                    <a:lnTo>
                      <a:pt x="138113" y="116829"/>
                    </a:lnTo>
                    <a:lnTo>
                      <a:pt x="65723" y="0"/>
                    </a:lnTo>
                    <a:lnTo>
                      <a:pt x="0" y="0"/>
                    </a:lnTo>
                    <a:lnTo>
                      <a:pt x="110490" y="168120"/>
                    </a:lnTo>
                    <a:lnTo>
                      <a:pt x="110490" y="293498"/>
                    </a:lnTo>
                    <a:lnTo>
                      <a:pt x="162878" y="293498"/>
                    </a:lnTo>
                    <a:lnTo>
                      <a:pt x="162878" y="168120"/>
                    </a:lnTo>
                    <a:lnTo>
                      <a:pt x="273368" y="0"/>
                    </a:lnTo>
                    <a:lnTo>
                      <a:pt x="2114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457B90E-BBE4-6C3C-ED89-D658A4A91A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1035" y="1295972"/>
              <a:ext cx="0" cy="52664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3678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851061-A7D9-46BE-77F8-DAEF74B4471C}"/>
              </a:ext>
            </a:extLst>
          </p:cNvPr>
          <p:cNvSpPr/>
          <p:nvPr userDrawn="1"/>
        </p:nvSpPr>
        <p:spPr>
          <a:xfrm>
            <a:off x="0" y="0"/>
            <a:ext cx="12192000" cy="9875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0975F-1BD6-7219-BDB7-344D1A57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7" y="0"/>
            <a:ext cx="9307286" cy="986629"/>
          </a:xfrm>
        </p:spPr>
        <p:txBody>
          <a:bodyPr lIns="118872">
            <a:no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519C7-32D0-7A3E-149F-01AEFCC3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56" y="1306669"/>
            <a:ext cx="11593287" cy="4865532"/>
          </a:xfrm>
        </p:spPr>
        <p:txBody>
          <a:bodyPr lIns="118872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685FAF-7559-DE1C-5D3A-838F53E62283}"/>
              </a:ext>
            </a:extLst>
          </p:cNvPr>
          <p:cNvGrpSpPr/>
          <p:nvPr userDrawn="1"/>
        </p:nvGrpSpPr>
        <p:grpSpPr>
          <a:xfrm>
            <a:off x="288928" y="6432347"/>
            <a:ext cx="2378072" cy="269506"/>
            <a:chOff x="1219200" y="1289789"/>
            <a:chExt cx="4756135" cy="53901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239BE7A-3525-1F71-802F-312C5A2584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9200" y="1297898"/>
              <a:ext cx="2403911" cy="522792"/>
            </a:xfrm>
            <a:prstGeom prst="rect">
              <a:avLst/>
            </a:prstGeom>
          </p:spPr>
        </p:pic>
        <p:grpSp>
          <p:nvGrpSpPr>
            <p:cNvPr id="31" name="Graphic 10">
              <a:extLst>
                <a:ext uri="{FF2B5EF4-FFF2-40B4-BE49-F238E27FC236}">
                  <a16:creationId xmlns:a16="http://schemas.microsoft.com/office/drawing/2014/main" id="{8B850B87-97A5-70A9-6FC2-A28C034FB805}"/>
                </a:ext>
              </a:extLst>
            </p:cNvPr>
            <p:cNvGrpSpPr/>
            <p:nvPr/>
          </p:nvGrpSpPr>
          <p:grpSpPr>
            <a:xfrm>
              <a:off x="4107933" y="1289789"/>
              <a:ext cx="1867402" cy="539011"/>
              <a:chOff x="2827972" y="-8441"/>
              <a:chExt cx="2438400" cy="703825"/>
            </a:xfrm>
            <a:solidFill>
              <a:schemeClr val="tx2"/>
            </a:solidFill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64FB148-7FEA-9356-51B7-34D59DD7BDF8}"/>
                  </a:ext>
                </a:extLst>
              </p:cNvPr>
              <p:cNvSpPr/>
              <p:nvPr/>
            </p:nvSpPr>
            <p:spPr>
              <a:xfrm>
                <a:off x="2827972" y="106"/>
                <a:ext cx="241935" cy="311544"/>
              </a:xfrm>
              <a:custGeom>
                <a:avLst/>
                <a:gdLst>
                  <a:gd name="connsiteX0" fmla="*/ 0 w 241935"/>
                  <a:gd name="connsiteY0" fmla="*/ 0 h 311544"/>
                  <a:gd name="connsiteX1" fmla="*/ 0 w 241935"/>
                  <a:gd name="connsiteY1" fmla="*/ 26595 h 311544"/>
                  <a:gd name="connsiteX2" fmla="*/ 106680 w 241935"/>
                  <a:gd name="connsiteY2" fmla="*/ 26595 h 311544"/>
                  <a:gd name="connsiteX3" fmla="*/ 106680 w 241935"/>
                  <a:gd name="connsiteY3" fmla="*/ 311545 h 311544"/>
                  <a:gd name="connsiteX4" fmla="*/ 135255 w 241935"/>
                  <a:gd name="connsiteY4" fmla="*/ 311545 h 311544"/>
                  <a:gd name="connsiteX5" fmla="*/ 135255 w 241935"/>
                  <a:gd name="connsiteY5" fmla="*/ 26595 h 311544"/>
                  <a:gd name="connsiteX6" fmla="*/ 241935 w 241935"/>
                  <a:gd name="connsiteY6" fmla="*/ 26595 h 311544"/>
                  <a:gd name="connsiteX7" fmla="*/ 241935 w 241935"/>
                  <a:gd name="connsiteY7" fmla="*/ 0 h 311544"/>
                  <a:gd name="connsiteX8" fmla="*/ 0 w 241935"/>
                  <a:gd name="connsiteY8" fmla="*/ 0 h 31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935" h="311544">
                    <a:moveTo>
                      <a:pt x="0" y="0"/>
                    </a:moveTo>
                    <a:lnTo>
                      <a:pt x="0" y="26595"/>
                    </a:lnTo>
                    <a:lnTo>
                      <a:pt x="106680" y="26595"/>
                    </a:lnTo>
                    <a:lnTo>
                      <a:pt x="106680" y="311545"/>
                    </a:lnTo>
                    <a:lnTo>
                      <a:pt x="135255" y="311545"/>
                    </a:lnTo>
                    <a:lnTo>
                      <a:pt x="135255" y="26595"/>
                    </a:lnTo>
                    <a:lnTo>
                      <a:pt x="241935" y="26595"/>
                    </a:lnTo>
                    <a:lnTo>
                      <a:pt x="24193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F915F76-6836-FDDF-8079-1C44C8A9F832}"/>
                  </a:ext>
                </a:extLst>
              </p:cNvPr>
              <p:cNvSpPr/>
              <p:nvPr/>
            </p:nvSpPr>
            <p:spPr>
              <a:xfrm>
                <a:off x="311753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15BFAEE-34B0-1F02-2B3D-3716D9DC9660}"/>
                  </a:ext>
                </a:extLst>
              </p:cNvPr>
              <p:cNvSpPr/>
              <p:nvPr/>
            </p:nvSpPr>
            <p:spPr>
              <a:xfrm>
                <a:off x="3377565" y="106"/>
                <a:ext cx="256222" cy="310595"/>
              </a:xfrm>
              <a:custGeom>
                <a:avLst/>
                <a:gdLst>
                  <a:gd name="connsiteX0" fmla="*/ 227647 w 256222"/>
                  <a:gd name="connsiteY0" fmla="*/ 0 h 310595"/>
                  <a:gd name="connsiteX1" fmla="*/ 227647 w 256222"/>
                  <a:gd name="connsiteY1" fmla="*/ 272602 h 310595"/>
                  <a:gd name="connsiteX2" fmla="*/ 226695 w 256222"/>
                  <a:gd name="connsiteY2" fmla="*/ 272602 h 310595"/>
                  <a:gd name="connsiteX3" fmla="*/ 37147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2 w 256222"/>
                  <a:gd name="connsiteY10" fmla="*/ 310595 h 310595"/>
                  <a:gd name="connsiteX11" fmla="*/ 256222 w 256222"/>
                  <a:gd name="connsiteY11" fmla="*/ 0 h 310595"/>
                  <a:gd name="connsiteX12" fmla="*/ 227647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7" y="0"/>
                    </a:moveTo>
                    <a:lnTo>
                      <a:pt x="227647" y="272602"/>
                    </a:lnTo>
                    <a:lnTo>
                      <a:pt x="226695" y="272602"/>
                    </a:lnTo>
                    <a:lnTo>
                      <a:pt x="37147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2" y="310595"/>
                    </a:lnTo>
                    <a:lnTo>
                      <a:pt x="256222" y="0"/>
                    </a:lnTo>
                    <a:lnTo>
                      <a:pt x="2276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7CFC841-46E1-DA4D-7746-A272DE4CEB2C}"/>
                  </a:ext>
                </a:extLst>
              </p:cNvPr>
              <p:cNvSpPr/>
              <p:nvPr/>
            </p:nvSpPr>
            <p:spPr>
              <a:xfrm>
                <a:off x="3718560" y="106"/>
                <a:ext cx="256222" cy="310595"/>
              </a:xfrm>
              <a:custGeom>
                <a:avLst/>
                <a:gdLst>
                  <a:gd name="connsiteX0" fmla="*/ 227648 w 256222"/>
                  <a:gd name="connsiteY0" fmla="*/ 0 h 310595"/>
                  <a:gd name="connsiteX1" fmla="*/ 227648 w 256222"/>
                  <a:gd name="connsiteY1" fmla="*/ 272602 h 310595"/>
                  <a:gd name="connsiteX2" fmla="*/ 226695 w 256222"/>
                  <a:gd name="connsiteY2" fmla="*/ 272602 h 310595"/>
                  <a:gd name="connsiteX3" fmla="*/ 37148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3 w 256222"/>
                  <a:gd name="connsiteY10" fmla="*/ 310595 h 310595"/>
                  <a:gd name="connsiteX11" fmla="*/ 256223 w 256222"/>
                  <a:gd name="connsiteY11" fmla="*/ 0 h 310595"/>
                  <a:gd name="connsiteX12" fmla="*/ 227648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8" y="0"/>
                    </a:moveTo>
                    <a:lnTo>
                      <a:pt x="227648" y="272602"/>
                    </a:lnTo>
                    <a:lnTo>
                      <a:pt x="226695" y="272602"/>
                    </a:lnTo>
                    <a:lnTo>
                      <a:pt x="37148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3" y="310595"/>
                    </a:lnTo>
                    <a:lnTo>
                      <a:pt x="256223" y="0"/>
                    </a:lnTo>
                    <a:lnTo>
                      <a:pt x="2276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CF8F5075-9795-A4B4-1562-777EB41F1269}"/>
                  </a:ext>
                </a:extLst>
              </p:cNvPr>
              <p:cNvSpPr/>
              <p:nvPr/>
            </p:nvSpPr>
            <p:spPr>
              <a:xfrm>
                <a:off x="4060507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43F500B-DA96-444B-8CA9-B8A9FDF3E01F}"/>
                  </a:ext>
                </a:extLst>
              </p:cNvPr>
              <p:cNvSpPr/>
              <p:nvPr/>
            </p:nvSpPr>
            <p:spPr>
              <a:xfrm>
                <a:off x="4303394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8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3353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8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3" y="53191"/>
                      <a:pt x="42863" y="60789"/>
                    </a:cubicBezTo>
                    <a:cubicBezTo>
                      <a:pt x="39053" y="68388"/>
                      <a:pt x="37148" y="76936"/>
                      <a:pt x="37148" y="86435"/>
                    </a:cubicBezTo>
                    <a:cubicBezTo>
                      <a:pt x="37148" y="101632"/>
                      <a:pt x="40957" y="113980"/>
                      <a:pt x="48578" y="122528"/>
                    </a:cubicBezTo>
                    <a:cubicBezTo>
                      <a:pt x="56198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3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DCCE87C2-00A6-9D7B-1FEB-DE76109A1732}"/>
                  </a:ext>
                </a:extLst>
              </p:cNvPr>
              <p:cNvSpPr/>
              <p:nvPr/>
            </p:nvSpPr>
            <p:spPr>
              <a:xfrm>
                <a:off x="4548187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7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2400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7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2" y="53191"/>
                      <a:pt x="42863" y="60789"/>
                    </a:cubicBezTo>
                    <a:cubicBezTo>
                      <a:pt x="39053" y="68388"/>
                      <a:pt x="37147" y="76936"/>
                      <a:pt x="37147" y="86435"/>
                    </a:cubicBezTo>
                    <a:cubicBezTo>
                      <a:pt x="37147" y="101632"/>
                      <a:pt x="40957" y="113980"/>
                      <a:pt x="48578" y="122528"/>
                    </a:cubicBezTo>
                    <a:cubicBezTo>
                      <a:pt x="56197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2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B1DEB16-AD77-B8F8-AA03-2E64067955E1}"/>
                  </a:ext>
                </a:extLst>
              </p:cNvPr>
              <p:cNvSpPr/>
              <p:nvPr/>
            </p:nvSpPr>
            <p:spPr>
              <a:xfrm>
                <a:off x="480917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8575 w 197167"/>
                  <a:gd name="connsiteY4" fmla="*/ 285899 h 312494"/>
                  <a:gd name="connsiteX5" fmla="*/ 28575 w 197167"/>
                  <a:gd name="connsiteY5" fmla="*/ 164321 h 312494"/>
                  <a:gd name="connsiteX6" fmla="*/ 180023 w 197167"/>
                  <a:gd name="connsiteY6" fmla="*/ 164321 h 312494"/>
                  <a:gd name="connsiteX7" fmla="*/ 180023 w 197167"/>
                  <a:gd name="connsiteY7" fmla="*/ 137726 h 312494"/>
                  <a:gd name="connsiteX8" fmla="*/ 28575 w 197167"/>
                  <a:gd name="connsiteY8" fmla="*/ 137726 h 312494"/>
                  <a:gd name="connsiteX9" fmla="*/ 28575 w 197167"/>
                  <a:gd name="connsiteY9" fmla="*/ 26595 h 312494"/>
                  <a:gd name="connsiteX10" fmla="*/ 189548 w 197167"/>
                  <a:gd name="connsiteY10" fmla="*/ 26595 h 312494"/>
                  <a:gd name="connsiteX11" fmla="*/ 189548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8575" y="285899"/>
                    </a:lnTo>
                    <a:lnTo>
                      <a:pt x="28575" y="164321"/>
                    </a:lnTo>
                    <a:lnTo>
                      <a:pt x="180023" y="164321"/>
                    </a:lnTo>
                    <a:lnTo>
                      <a:pt x="180023" y="137726"/>
                    </a:lnTo>
                    <a:lnTo>
                      <a:pt x="28575" y="137726"/>
                    </a:lnTo>
                    <a:lnTo>
                      <a:pt x="28575" y="26595"/>
                    </a:lnTo>
                    <a:lnTo>
                      <a:pt x="189548" y="26595"/>
                    </a:lnTo>
                    <a:lnTo>
                      <a:pt x="189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D8956A1-0E06-0980-6C62-904E412A0EAE}"/>
                  </a:ext>
                </a:extLst>
              </p:cNvPr>
              <p:cNvSpPr/>
              <p:nvPr/>
            </p:nvSpPr>
            <p:spPr>
              <a:xfrm>
                <a:off x="5069205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F24A91E-5EF0-5DFE-8BB7-30556F9731BF}"/>
                  </a:ext>
                </a:extLst>
              </p:cNvPr>
              <p:cNvSpPr/>
              <p:nvPr/>
            </p:nvSpPr>
            <p:spPr>
              <a:xfrm>
                <a:off x="2828925" y="385738"/>
                <a:ext cx="311467" cy="308695"/>
              </a:xfrm>
              <a:custGeom>
                <a:avLst/>
                <a:gdLst>
                  <a:gd name="connsiteX0" fmla="*/ 54292 w 311467"/>
                  <a:gd name="connsiteY0" fmla="*/ 152923 h 308695"/>
                  <a:gd name="connsiteX1" fmla="*/ 61913 w 311467"/>
                  <a:gd name="connsiteY1" fmla="*/ 196615 h 308695"/>
                  <a:gd name="connsiteX2" fmla="*/ 82867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7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7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7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2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2 w 311467"/>
                  <a:gd name="connsiteY20" fmla="*/ 11398 h 308695"/>
                  <a:gd name="connsiteX21" fmla="*/ 155258 w 311467"/>
                  <a:gd name="connsiteY21" fmla="*/ 0 h 308695"/>
                  <a:gd name="connsiteX22" fmla="*/ 218122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7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2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2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2" y="152923"/>
                    </a:moveTo>
                    <a:cubicBezTo>
                      <a:pt x="54292" y="169070"/>
                      <a:pt x="57150" y="183317"/>
                      <a:pt x="61913" y="196615"/>
                    </a:cubicBezTo>
                    <a:cubicBezTo>
                      <a:pt x="66675" y="209913"/>
                      <a:pt x="73342" y="221311"/>
                      <a:pt x="82867" y="230809"/>
                    </a:cubicBezTo>
                    <a:cubicBezTo>
                      <a:pt x="91440" y="240307"/>
                      <a:pt x="101917" y="247906"/>
                      <a:pt x="114300" y="253605"/>
                    </a:cubicBezTo>
                    <a:cubicBezTo>
                      <a:pt x="126683" y="259304"/>
                      <a:pt x="140017" y="262154"/>
                      <a:pt x="155258" y="262154"/>
                    </a:cubicBezTo>
                    <a:cubicBezTo>
                      <a:pt x="170497" y="262154"/>
                      <a:pt x="183833" y="259304"/>
                      <a:pt x="197167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2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7" y="56040"/>
                    </a:cubicBezTo>
                    <a:cubicBezTo>
                      <a:pt x="184785" y="50341"/>
                      <a:pt x="170497" y="47492"/>
                      <a:pt x="155258" y="47492"/>
                    </a:cubicBezTo>
                    <a:cubicBezTo>
                      <a:pt x="140017" y="47492"/>
                      <a:pt x="126683" y="50341"/>
                      <a:pt x="114300" y="56040"/>
                    </a:cubicBezTo>
                    <a:cubicBezTo>
                      <a:pt x="101917" y="61739"/>
                      <a:pt x="91440" y="69338"/>
                      <a:pt x="82867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6197" y="124428"/>
                      <a:pt x="54292" y="138675"/>
                      <a:pt x="54292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8" y="0"/>
                    </a:cubicBezTo>
                    <a:cubicBezTo>
                      <a:pt x="178117" y="0"/>
                      <a:pt x="199072" y="2849"/>
                      <a:pt x="218122" y="10448"/>
                    </a:cubicBezTo>
                    <a:cubicBezTo>
                      <a:pt x="237172" y="17097"/>
                      <a:pt x="253365" y="27545"/>
                      <a:pt x="267653" y="41793"/>
                    </a:cubicBezTo>
                    <a:cubicBezTo>
                      <a:pt x="280988" y="55090"/>
                      <a:pt x="292417" y="71237"/>
                      <a:pt x="300038" y="91184"/>
                    </a:cubicBezTo>
                    <a:cubicBezTo>
                      <a:pt x="307658" y="110180"/>
                      <a:pt x="311467" y="132027"/>
                      <a:pt x="311467" y="154822"/>
                    </a:cubicBezTo>
                    <a:cubicBezTo>
                      <a:pt x="311467" y="177619"/>
                      <a:pt x="307658" y="198515"/>
                      <a:pt x="300038" y="217511"/>
                    </a:cubicBezTo>
                    <a:cubicBezTo>
                      <a:pt x="292417" y="236508"/>
                      <a:pt x="281940" y="252655"/>
                      <a:pt x="267653" y="265953"/>
                    </a:cubicBezTo>
                    <a:cubicBezTo>
                      <a:pt x="254317" y="279251"/>
                      <a:pt x="237172" y="289699"/>
                      <a:pt x="218122" y="297297"/>
                    </a:cubicBezTo>
                    <a:cubicBezTo>
                      <a:pt x="199072" y="304896"/>
                      <a:pt x="178117" y="308695"/>
                      <a:pt x="155258" y="308695"/>
                    </a:cubicBezTo>
                    <a:cubicBezTo>
                      <a:pt x="132397" y="308695"/>
                      <a:pt x="111442" y="304896"/>
                      <a:pt x="92392" y="297297"/>
                    </a:cubicBezTo>
                    <a:cubicBezTo>
                      <a:pt x="73342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3074559-2FE4-3B7B-A703-E2D737004968}"/>
                  </a:ext>
                </a:extLst>
              </p:cNvPr>
              <p:cNvSpPr/>
              <p:nvPr/>
            </p:nvSpPr>
            <p:spPr>
              <a:xfrm>
                <a:off x="3189922" y="394286"/>
                <a:ext cx="264795" cy="293498"/>
              </a:xfrm>
              <a:custGeom>
                <a:avLst/>
                <a:gdLst>
                  <a:gd name="connsiteX0" fmla="*/ 0 w 264795"/>
                  <a:gd name="connsiteY0" fmla="*/ 0 h 293498"/>
                  <a:gd name="connsiteX1" fmla="*/ 69533 w 264795"/>
                  <a:gd name="connsiteY1" fmla="*/ 0 h 293498"/>
                  <a:gd name="connsiteX2" fmla="*/ 211455 w 264795"/>
                  <a:gd name="connsiteY2" fmla="*/ 218461 h 293498"/>
                  <a:gd name="connsiteX3" fmla="*/ 212408 w 264795"/>
                  <a:gd name="connsiteY3" fmla="*/ 218461 h 293498"/>
                  <a:gd name="connsiteX4" fmla="*/ 212408 w 264795"/>
                  <a:gd name="connsiteY4" fmla="*/ 0 h 293498"/>
                  <a:gd name="connsiteX5" fmla="*/ 264795 w 264795"/>
                  <a:gd name="connsiteY5" fmla="*/ 0 h 293498"/>
                  <a:gd name="connsiteX6" fmla="*/ 264795 w 264795"/>
                  <a:gd name="connsiteY6" fmla="*/ 293498 h 293498"/>
                  <a:gd name="connsiteX7" fmla="*/ 198120 w 264795"/>
                  <a:gd name="connsiteY7" fmla="*/ 293498 h 293498"/>
                  <a:gd name="connsiteX8" fmla="*/ 53340 w 264795"/>
                  <a:gd name="connsiteY8" fmla="*/ 68388 h 293498"/>
                  <a:gd name="connsiteX9" fmla="*/ 52388 w 264795"/>
                  <a:gd name="connsiteY9" fmla="*/ 68388 h 293498"/>
                  <a:gd name="connsiteX10" fmla="*/ 52388 w 264795"/>
                  <a:gd name="connsiteY10" fmla="*/ 293498 h 293498"/>
                  <a:gd name="connsiteX11" fmla="*/ 0 w 264795"/>
                  <a:gd name="connsiteY11" fmla="*/ 293498 h 293498"/>
                  <a:gd name="connsiteX12" fmla="*/ 0 w 264795"/>
                  <a:gd name="connsiteY12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4795" h="293498">
                    <a:moveTo>
                      <a:pt x="0" y="0"/>
                    </a:moveTo>
                    <a:lnTo>
                      <a:pt x="69533" y="0"/>
                    </a:lnTo>
                    <a:lnTo>
                      <a:pt x="211455" y="218461"/>
                    </a:lnTo>
                    <a:lnTo>
                      <a:pt x="212408" y="218461"/>
                    </a:lnTo>
                    <a:lnTo>
                      <a:pt x="212408" y="0"/>
                    </a:lnTo>
                    <a:lnTo>
                      <a:pt x="264795" y="0"/>
                    </a:lnTo>
                    <a:lnTo>
                      <a:pt x="264795" y="293498"/>
                    </a:lnTo>
                    <a:lnTo>
                      <a:pt x="198120" y="293498"/>
                    </a:lnTo>
                    <a:lnTo>
                      <a:pt x="53340" y="68388"/>
                    </a:lnTo>
                    <a:lnTo>
                      <a:pt x="52388" y="68388"/>
                    </a:lnTo>
                    <a:lnTo>
                      <a:pt x="52388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923E1D4D-1036-6D3F-B4A6-81D676272240}"/>
                  </a:ext>
                </a:extLst>
              </p:cNvPr>
              <p:cNvSpPr/>
              <p:nvPr/>
            </p:nvSpPr>
            <p:spPr>
              <a:xfrm>
                <a:off x="3503295" y="385738"/>
                <a:ext cx="264794" cy="309645"/>
              </a:xfrm>
              <a:custGeom>
                <a:avLst/>
                <a:gdLst>
                  <a:gd name="connsiteX0" fmla="*/ 218122 w 264794"/>
                  <a:gd name="connsiteY0" fmla="*/ 76936 h 309645"/>
                  <a:gd name="connsiteX1" fmla="*/ 186690 w 264794"/>
                  <a:gd name="connsiteY1" fmla="*/ 54140 h 309645"/>
                  <a:gd name="connsiteX2" fmla="*/ 156210 w 264794"/>
                  <a:gd name="connsiteY2" fmla="*/ 48441 h 309645"/>
                  <a:gd name="connsiteX3" fmla="*/ 115252 w 264794"/>
                  <a:gd name="connsiteY3" fmla="*/ 56990 h 309645"/>
                  <a:gd name="connsiteX4" fmla="*/ 83820 w 264794"/>
                  <a:gd name="connsiteY4" fmla="*/ 79786 h 309645"/>
                  <a:gd name="connsiteX5" fmla="*/ 62865 w 264794"/>
                  <a:gd name="connsiteY5" fmla="*/ 113030 h 309645"/>
                  <a:gd name="connsiteX6" fmla="*/ 55245 w 264794"/>
                  <a:gd name="connsiteY6" fmla="*/ 153873 h 309645"/>
                  <a:gd name="connsiteX7" fmla="*/ 62865 w 264794"/>
                  <a:gd name="connsiteY7" fmla="*/ 197565 h 309645"/>
                  <a:gd name="connsiteX8" fmla="*/ 83820 w 264794"/>
                  <a:gd name="connsiteY8" fmla="*/ 231759 h 309645"/>
                  <a:gd name="connsiteX9" fmla="*/ 115252 w 264794"/>
                  <a:gd name="connsiteY9" fmla="*/ 254555 h 309645"/>
                  <a:gd name="connsiteX10" fmla="*/ 156210 w 264794"/>
                  <a:gd name="connsiteY10" fmla="*/ 263103 h 309645"/>
                  <a:gd name="connsiteX11" fmla="*/ 190500 w 264794"/>
                  <a:gd name="connsiteY11" fmla="*/ 254555 h 309645"/>
                  <a:gd name="connsiteX12" fmla="*/ 221932 w 264794"/>
                  <a:gd name="connsiteY12" fmla="*/ 227010 h 309645"/>
                  <a:gd name="connsiteX13" fmla="*/ 264795 w 264794"/>
                  <a:gd name="connsiteY13" fmla="*/ 257404 h 309645"/>
                  <a:gd name="connsiteX14" fmla="*/ 216217 w 264794"/>
                  <a:gd name="connsiteY14" fmla="*/ 297297 h 309645"/>
                  <a:gd name="connsiteX15" fmla="*/ 155257 w 264794"/>
                  <a:gd name="connsiteY15" fmla="*/ 309645 h 309645"/>
                  <a:gd name="connsiteX16" fmla="*/ 92392 w 264794"/>
                  <a:gd name="connsiteY16" fmla="*/ 298247 h 309645"/>
                  <a:gd name="connsiteX17" fmla="*/ 43815 w 264794"/>
                  <a:gd name="connsiteY17" fmla="*/ 266903 h 309645"/>
                  <a:gd name="connsiteX18" fmla="*/ 11430 w 264794"/>
                  <a:gd name="connsiteY18" fmla="*/ 218461 h 309645"/>
                  <a:gd name="connsiteX19" fmla="*/ 0 w 264794"/>
                  <a:gd name="connsiteY19" fmla="*/ 155772 h 309645"/>
                  <a:gd name="connsiteX20" fmla="*/ 11430 w 264794"/>
                  <a:gd name="connsiteY20" fmla="*/ 92134 h 309645"/>
                  <a:gd name="connsiteX21" fmla="*/ 43815 w 264794"/>
                  <a:gd name="connsiteY21" fmla="*/ 42742 h 309645"/>
                  <a:gd name="connsiteX22" fmla="*/ 92392 w 264794"/>
                  <a:gd name="connsiteY22" fmla="*/ 11398 h 309645"/>
                  <a:gd name="connsiteX23" fmla="*/ 155257 w 264794"/>
                  <a:gd name="connsiteY23" fmla="*/ 0 h 309645"/>
                  <a:gd name="connsiteX24" fmla="*/ 210502 w 264794"/>
                  <a:gd name="connsiteY24" fmla="*/ 10448 h 309645"/>
                  <a:gd name="connsiteX25" fmla="*/ 258127 w 264794"/>
                  <a:gd name="connsiteY25" fmla="*/ 46542 h 309645"/>
                  <a:gd name="connsiteX26" fmla="*/ 218122 w 264794"/>
                  <a:gd name="connsiteY26" fmla="*/ 76936 h 309645"/>
                  <a:gd name="connsiteX27" fmla="*/ 218122 w 264794"/>
                  <a:gd name="connsiteY27" fmla="*/ 76936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4794" h="309645">
                    <a:moveTo>
                      <a:pt x="218122" y="76936"/>
                    </a:moveTo>
                    <a:cubicBezTo>
                      <a:pt x="207645" y="65538"/>
                      <a:pt x="197167" y="57940"/>
                      <a:pt x="186690" y="54140"/>
                    </a:cubicBezTo>
                    <a:cubicBezTo>
                      <a:pt x="176213" y="50341"/>
                      <a:pt x="166688" y="48441"/>
                      <a:pt x="156210" y="48441"/>
                    </a:cubicBezTo>
                    <a:cubicBezTo>
                      <a:pt x="140970" y="48441"/>
                      <a:pt x="127635" y="51291"/>
                      <a:pt x="115252" y="56990"/>
                    </a:cubicBezTo>
                    <a:cubicBezTo>
                      <a:pt x="102870" y="62689"/>
                      <a:pt x="92392" y="70288"/>
                      <a:pt x="83820" y="79786"/>
                    </a:cubicBezTo>
                    <a:cubicBezTo>
                      <a:pt x="75247" y="89284"/>
                      <a:pt x="68580" y="100682"/>
                      <a:pt x="62865" y="113030"/>
                    </a:cubicBezTo>
                    <a:cubicBezTo>
                      <a:pt x="57150" y="125378"/>
                      <a:pt x="55245" y="139625"/>
                      <a:pt x="55245" y="153873"/>
                    </a:cubicBezTo>
                    <a:cubicBezTo>
                      <a:pt x="55245" y="170020"/>
                      <a:pt x="58102" y="184267"/>
                      <a:pt x="62865" y="197565"/>
                    </a:cubicBezTo>
                    <a:cubicBezTo>
                      <a:pt x="67627" y="210863"/>
                      <a:pt x="74295" y="222261"/>
                      <a:pt x="83820" y="231759"/>
                    </a:cubicBezTo>
                    <a:cubicBezTo>
                      <a:pt x="92392" y="241257"/>
                      <a:pt x="102870" y="248856"/>
                      <a:pt x="115252" y="254555"/>
                    </a:cubicBezTo>
                    <a:cubicBezTo>
                      <a:pt x="127635" y="260254"/>
                      <a:pt x="140970" y="263103"/>
                      <a:pt x="156210" y="263103"/>
                    </a:cubicBezTo>
                    <a:cubicBezTo>
                      <a:pt x="167640" y="263103"/>
                      <a:pt x="180022" y="260254"/>
                      <a:pt x="190500" y="254555"/>
                    </a:cubicBezTo>
                    <a:cubicBezTo>
                      <a:pt x="201930" y="248856"/>
                      <a:pt x="212407" y="239358"/>
                      <a:pt x="221932" y="227010"/>
                    </a:cubicBezTo>
                    <a:lnTo>
                      <a:pt x="264795" y="257404"/>
                    </a:lnTo>
                    <a:cubicBezTo>
                      <a:pt x="251460" y="275451"/>
                      <a:pt x="235267" y="288749"/>
                      <a:pt x="216217" y="297297"/>
                    </a:cubicBezTo>
                    <a:cubicBezTo>
                      <a:pt x="197167" y="305846"/>
                      <a:pt x="177165" y="309645"/>
                      <a:pt x="155257" y="309645"/>
                    </a:cubicBezTo>
                    <a:cubicBezTo>
                      <a:pt x="132397" y="309645"/>
                      <a:pt x="111442" y="305846"/>
                      <a:pt x="92392" y="298247"/>
                    </a:cubicBezTo>
                    <a:cubicBezTo>
                      <a:pt x="73342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7" y="0"/>
                    </a:cubicBezTo>
                    <a:cubicBezTo>
                      <a:pt x="175260" y="0"/>
                      <a:pt x="193357" y="3799"/>
                      <a:pt x="210502" y="10448"/>
                    </a:cubicBezTo>
                    <a:cubicBezTo>
                      <a:pt x="227647" y="17097"/>
                      <a:pt x="242888" y="29445"/>
                      <a:pt x="258127" y="46542"/>
                    </a:cubicBezTo>
                    <a:lnTo>
                      <a:pt x="218122" y="76936"/>
                    </a:lnTo>
                    <a:lnTo>
                      <a:pt x="218122" y="76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461B317-C007-525E-D989-B66A74550906}"/>
                  </a:ext>
                </a:extLst>
              </p:cNvPr>
              <p:cNvSpPr/>
              <p:nvPr/>
            </p:nvSpPr>
            <p:spPr>
              <a:xfrm>
                <a:off x="3788092" y="385738"/>
                <a:ext cx="311467" cy="308695"/>
              </a:xfrm>
              <a:custGeom>
                <a:avLst/>
                <a:gdLst>
                  <a:gd name="connsiteX0" fmla="*/ 54293 w 311467"/>
                  <a:gd name="connsiteY0" fmla="*/ 152923 h 308695"/>
                  <a:gd name="connsiteX1" fmla="*/ 61913 w 311467"/>
                  <a:gd name="connsiteY1" fmla="*/ 196615 h 308695"/>
                  <a:gd name="connsiteX2" fmla="*/ 82868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8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8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8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3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3" y="152923"/>
                    </a:moveTo>
                    <a:cubicBezTo>
                      <a:pt x="54293" y="169070"/>
                      <a:pt x="56198" y="183317"/>
                      <a:pt x="61913" y="196615"/>
                    </a:cubicBezTo>
                    <a:cubicBezTo>
                      <a:pt x="66675" y="209913"/>
                      <a:pt x="73343" y="221311"/>
                      <a:pt x="82868" y="230809"/>
                    </a:cubicBezTo>
                    <a:cubicBezTo>
                      <a:pt x="91440" y="240307"/>
                      <a:pt x="101918" y="247906"/>
                      <a:pt x="114300" y="253605"/>
                    </a:cubicBezTo>
                    <a:cubicBezTo>
                      <a:pt x="126683" y="259304"/>
                      <a:pt x="140018" y="262154"/>
                      <a:pt x="155258" y="262154"/>
                    </a:cubicBezTo>
                    <a:cubicBezTo>
                      <a:pt x="170498" y="262154"/>
                      <a:pt x="183833" y="259304"/>
                      <a:pt x="197168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3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8" y="56040"/>
                    </a:cubicBezTo>
                    <a:cubicBezTo>
                      <a:pt x="184785" y="50341"/>
                      <a:pt x="170498" y="47492"/>
                      <a:pt x="155258" y="47492"/>
                    </a:cubicBezTo>
                    <a:cubicBezTo>
                      <a:pt x="140018" y="47492"/>
                      <a:pt x="126683" y="50341"/>
                      <a:pt x="114300" y="56040"/>
                    </a:cubicBezTo>
                    <a:cubicBezTo>
                      <a:pt x="101918" y="61739"/>
                      <a:pt x="91440" y="69338"/>
                      <a:pt x="82868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7150" y="124428"/>
                      <a:pt x="54293" y="138675"/>
                      <a:pt x="54293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D9752148-6650-F74E-17B1-0AB211D90F6A}"/>
                  </a:ext>
                </a:extLst>
              </p:cNvPr>
              <p:cNvSpPr/>
              <p:nvPr/>
            </p:nvSpPr>
            <p:spPr>
              <a:xfrm>
                <a:off x="4149089" y="394286"/>
                <a:ext cx="177165" cy="293498"/>
              </a:xfrm>
              <a:custGeom>
                <a:avLst/>
                <a:gdLst>
                  <a:gd name="connsiteX0" fmla="*/ 0 w 177165"/>
                  <a:gd name="connsiteY0" fmla="*/ 0 h 293498"/>
                  <a:gd name="connsiteX1" fmla="*/ 52388 w 177165"/>
                  <a:gd name="connsiteY1" fmla="*/ 0 h 293498"/>
                  <a:gd name="connsiteX2" fmla="*/ 52388 w 177165"/>
                  <a:gd name="connsiteY2" fmla="*/ 246006 h 293498"/>
                  <a:gd name="connsiteX3" fmla="*/ 177165 w 177165"/>
                  <a:gd name="connsiteY3" fmla="*/ 246006 h 293498"/>
                  <a:gd name="connsiteX4" fmla="*/ 177165 w 177165"/>
                  <a:gd name="connsiteY4" fmla="*/ 293498 h 293498"/>
                  <a:gd name="connsiteX5" fmla="*/ 0 w 177165"/>
                  <a:gd name="connsiteY5" fmla="*/ 293498 h 293498"/>
                  <a:gd name="connsiteX6" fmla="*/ 0 w 177165"/>
                  <a:gd name="connsiteY6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" h="293498">
                    <a:moveTo>
                      <a:pt x="0" y="0"/>
                    </a:moveTo>
                    <a:lnTo>
                      <a:pt x="52388" y="0"/>
                    </a:lnTo>
                    <a:lnTo>
                      <a:pt x="52388" y="246006"/>
                    </a:lnTo>
                    <a:lnTo>
                      <a:pt x="177165" y="246006"/>
                    </a:lnTo>
                    <a:lnTo>
                      <a:pt x="177165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AE7E54B0-5938-390A-159D-F9209B43869E}"/>
                  </a:ext>
                </a:extLst>
              </p:cNvPr>
              <p:cNvSpPr/>
              <p:nvPr/>
            </p:nvSpPr>
            <p:spPr>
              <a:xfrm>
                <a:off x="4348162" y="385738"/>
                <a:ext cx="311467" cy="308695"/>
              </a:xfrm>
              <a:custGeom>
                <a:avLst/>
                <a:gdLst>
                  <a:gd name="connsiteX0" fmla="*/ 55245 w 311467"/>
                  <a:gd name="connsiteY0" fmla="*/ 152923 h 308695"/>
                  <a:gd name="connsiteX1" fmla="*/ 62865 w 311467"/>
                  <a:gd name="connsiteY1" fmla="*/ 196615 h 308695"/>
                  <a:gd name="connsiteX2" fmla="*/ 83820 w 311467"/>
                  <a:gd name="connsiteY2" fmla="*/ 230809 h 308695"/>
                  <a:gd name="connsiteX3" fmla="*/ 115252 w 311467"/>
                  <a:gd name="connsiteY3" fmla="*/ 253605 h 308695"/>
                  <a:gd name="connsiteX4" fmla="*/ 156210 w 311467"/>
                  <a:gd name="connsiteY4" fmla="*/ 262154 h 308695"/>
                  <a:gd name="connsiteX5" fmla="*/ 198120 w 311467"/>
                  <a:gd name="connsiteY5" fmla="*/ 253605 h 308695"/>
                  <a:gd name="connsiteX6" fmla="*/ 230505 w 311467"/>
                  <a:gd name="connsiteY6" fmla="*/ 230809 h 308695"/>
                  <a:gd name="connsiteX7" fmla="*/ 251460 w 311467"/>
                  <a:gd name="connsiteY7" fmla="*/ 196615 h 308695"/>
                  <a:gd name="connsiteX8" fmla="*/ 259080 w 311467"/>
                  <a:gd name="connsiteY8" fmla="*/ 152923 h 308695"/>
                  <a:gd name="connsiteX9" fmla="*/ 251460 w 311467"/>
                  <a:gd name="connsiteY9" fmla="*/ 112080 h 308695"/>
                  <a:gd name="connsiteX10" fmla="*/ 230505 w 311467"/>
                  <a:gd name="connsiteY10" fmla="*/ 78836 h 308695"/>
                  <a:gd name="connsiteX11" fmla="*/ 198120 w 311467"/>
                  <a:gd name="connsiteY11" fmla="*/ 56040 h 308695"/>
                  <a:gd name="connsiteX12" fmla="*/ 156210 w 311467"/>
                  <a:gd name="connsiteY12" fmla="*/ 47492 h 308695"/>
                  <a:gd name="connsiteX13" fmla="*/ 115252 w 311467"/>
                  <a:gd name="connsiteY13" fmla="*/ 56040 h 308695"/>
                  <a:gd name="connsiteX14" fmla="*/ 83820 w 311467"/>
                  <a:gd name="connsiteY14" fmla="*/ 78836 h 308695"/>
                  <a:gd name="connsiteX15" fmla="*/ 62865 w 311467"/>
                  <a:gd name="connsiteY15" fmla="*/ 112080 h 308695"/>
                  <a:gd name="connsiteX16" fmla="*/ 55245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5245" y="152923"/>
                    </a:moveTo>
                    <a:cubicBezTo>
                      <a:pt x="55245" y="169070"/>
                      <a:pt x="58102" y="183317"/>
                      <a:pt x="62865" y="196615"/>
                    </a:cubicBezTo>
                    <a:cubicBezTo>
                      <a:pt x="67627" y="209913"/>
                      <a:pt x="74295" y="221311"/>
                      <a:pt x="83820" y="230809"/>
                    </a:cubicBezTo>
                    <a:cubicBezTo>
                      <a:pt x="92393" y="240307"/>
                      <a:pt x="102870" y="247906"/>
                      <a:pt x="115252" y="253605"/>
                    </a:cubicBezTo>
                    <a:cubicBezTo>
                      <a:pt x="127635" y="259304"/>
                      <a:pt x="140970" y="262154"/>
                      <a:pt x="156210" y="262154"/>
                    </a:cubicBezTo>
                    <a:cubicBezTo>
                      <a:pt x="171450" y="262154"/>
                      <a:pt x="184785" y="259304"/>
                      <a:pt x="198120" y="253605"/>
                    </a:cubicBezTo>
                    <a:cubicBezTo>
                      <a:pt x="210502" y="247906"/>
                      <a:pt x="220980" y="240307"/>
                      <a:pt x="230505" y="230809"/>
                    </a:cubicBezTo>
                    <a:cubicBezTo>
                      <a:pt x="239078" y="221311"/>
                      <a:pt x="245745" y="209913"/>
                      <a:pt x="251460" y="196615"/>
                    </a:cubicBezTo>
                    <a:cubicBezTo>
                      <a:pt x="256223" y="183317"/>
                      <a:pt x="259080" y="169070"/>
                      <a:pt x="259080" y="152923"/>
                    </a:cubicBezTo>
                    <a:cubicBezTo>
                      <a:pt x="259080" y="138675"/>
                      <a:pt x="256223" y="124428"/>
                      <a:pt x="251460" y="112080"/>
                    </a:cubicBezTo>
                    <a:cubicBezTo>
                      <a:pt x="246698" y="99732"/>
                      <a:pt x="240030" y="88334"/>
                      <a:pt x="230505" y="78836"/>
                    </a:cubicBezTo>
                    <a:cubicBezTo>
                      <a:pt x="221933" y="69338"/>
                      <a:pt x="211455" y="61739"/>
                      <a:pt x="198120" y="56040"/>
                    </a:cubicBezTo>
                    <a:cubicBezTo>
                      <a:pt x="185738" y="50341"/>
                      <a:pt x="171450" y="47492"/>
                      <a:pt x="156210" y="47492"/>
                    </a:cubicBezTo>
                    <a:cubicBezTo>
                      <a:pt x="140970" y="47492"/>
                      <a:pt x="127635" y="50341"/>
                      <a:pt x="115252" y="56040"/>
                    </a:cubicBezTo>
                    <a:cubicBezTo>
                      <a:pt x="102870" y="61739"/>
                      <a:pt x="92393" y="69338"/>
                      <a:pt x="83820" y="78836"/>
                    </a:cubicBezTo>
                    <a:cubicBezTo>
                      <a:pt x="75248" y="88334"/>
                      <a:pt x="68580" y="99732"/>
                      <a:pt x="62865" y="112080"/>
                    </a:cubicBezTo>
                    <a:cubicBezTo>
                      <a:pt x="57150" y="124428"/>
                      <a:pt x="55245" y="138675"/>
                      <a:pt x="55245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D2D4459-54A9-F877-1E2F-F7B1D33F6EBE}"/>
                  </a:ext>
                </a:extLst>
              </p:cNvPr>
              <p:cNvSpPr/>
              <p:nvPr/>
            </p:nvSpPr>
            <p:spPr>
              <a:xfrm>
                <a:off x="4693919" y="385738"/>
                <a:ext cx="276225" cy="309645"/>
              </a:xfrm>
              <a:custGeom>
                <a:avLst/>
                <a:gdLst>
                  <a:gd name="connsiteX0" fmla="*/ 276225 w 276225"/>
                  <a:gd name="connsiteY0" fmla="*/ 280200 h 309645"/>
                  <a:gd name="connsiteX1" fmla="*/ 154305 w 276225"/>
                  <a:gd name="connsiteY1" fmla="*/ 309645 h 309645"/>
                  <a:gd name="connsiteX2" fmla="*/ 92393 w 276225"/>
                  <a:gd name="connsiteY2" fmla="*/ 298247 h 309645"/>
                  <a:gd name="connsiteX3" fmla="*/ 43815 w 276225"/>
                  <a:gd name="connsiteY3" fmla="*/ 266903 h 309645"/>
                  <a:gd name="connsiteX4" fmla="*/ 11430 w 276225"/>
                  <a:gd name="connsiteY4" fmla="*/ 218461 h 309645"/>
                  <a:gd name="connsiteX5" fmla="*/ 0 w 276225"/>
                  <a:gd name="connsiteY5" fmla="*/ 155772 h 309645"/>
                  <a:gd name="connsiteX6" fmla="*/ 11430 w 276225"/>
                  <a:gd name="connsiteY6" fmla="*/ 92134 h 309645"/>
                  <a:gd name="connsiteX7" fmla="*/ 43815 w 276225"/>
                  <a:gd name="connsiteY7" fmla="*/ 42742 h 309645"/>
                  <a:gd name="connsiteX8" fmla="*/ 92393 w 276225"/>
                  <a:gd name="connsiteY8" fmla="*/ 11398 h 309645"/>
                  <a:gd name="connsiteX9" fmla="*/ 154305 w 276225"/>
                  <a:gd name="connsiteY9" fmla="*/ 0 h 309645"/>
                  <a:gd name="connsiteX10" fmla="*/ 217170 w 276225"/>
                  <a:gd name="connsiteY10" fmla="*/ 8548 h 309645"/>
                  <a:gd name="connsiteX11" fmla="*/ 269558 w 276225"/>
                  <a:gd name="connsiteY11" fmla="*/ 37043 h 309645"/>
                  <a:gd name="connsiteX12" fmla="*/ 231458 w 276225"/>
                  <a:gd name="connsiteY12" fmla="*/ 75987 h 309645"/>
                  <a:gd name="connsiteX13" fmla="*/ 197168 w 276225"/>
                  <a:gd name="connsiteY13" fmla="*/ 55090 h 309645"/>
                  <a:gd name="connsiteX14" fmla="*/ 154305 w 276225"/>
                  <a:gd name="connsiteY14" fmla="*/ 47492 h 309645"/>
                  <a:gd name="connsiteX15" fmla="*/ 113348 w 276225"/>
                  <a:gd name="connsiteY15" fmla="*/ 56040 h 309645"/>
                  <a:gd name="connsiteX16" fmla="*/ 81915 w 276225"/>
                  <a:gd name="connsiteY16" fmla="*/ 78836 h 309645"/>
                  <a:gd name="connsiteX17" fmla="*/ 60960 w 276225"/>
                  <a:gd name="connsiteY17" fmla="*/ 112080 h 309645"/>
                  <a:gd name="connsiteX18" fmla="*/ 53340 w 276225"/>
                  <a:gd name="connsiteY18" fmla="*/ 152923 h 309645"/>
                  <a:gd name="connsiteX19" fmla="*/ 60960 w 276225"/>
                  <a:gd name="connsiteY19" fmla="*/ 196615 h 309645"/>
                  <a:gd name="connsiteX20" fmla="*/ 81915 w 276225"/>
                  <a:gd name="connsiteY20" fmla="*/ 230809 h 309645"/>
                  <a:gd name="connsiteX21" fmla="*/ 113348 w 276225"/>
                  <a:gd name="connsiteY21" fmla="*/ 253605 h 309645"/>
                  <a:gd name="connsiteX22" fmla="*/ 154305 w 276225"/>
                  <a:gd name="connsiteY22" fmla="*/ 262154 h 309645"/>
                  <a:gd name="connsiteX23" fmla="*/ 191453 w 276225"/>
                  <a:gd name="connsiteY23" fmla="*/ 258354 h 309645"/>
                  <a:gd name="connsiteX24" fmla="*/ 222885 w 276225"/>
                  <a:gd name="connsiteY24" fmla="*/ 246956 h 309645"/>
                  <a:gd name="connsiteX25" fmla="*/ 222885 w 276225"/>
                  <a:gd name="connsiteY25" fmla="*/ 177619 h 309645"/>
                  <a:gd name="connsiteX26" fmla="*/ 163830 w 276225"/>
                  <a:gd name="connsiteY26" fmla="*/ 177619 h 309645"/>
                  <a:gd name="connsiteX27" fmla="*/ 163830 w 276225"/>
                  <a:gd name="connsiteY27" fmla="*/ 130127 h 309645"/>
                  <a:gd name="connsiteX28" fmla="*/ 276225 w 276225"/>
                  <a:gd name="connsiteY28" fmla="*/ 130127 h 309645"/>
                  <a:gd name="connsiteX29" fmla="*/ 276225 w 276225"/>
                  <a:gd name="connsiteY29" fmla="*/ 280200 h 309645"/>
                  <a:gd name="connsiteX30" fmla="*/ 276225 w 276225"/>
                  <a:gd name="connsiteY30" fmla="*/ 280200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6225" h="309645">
                    <a:moveTo>
                      <a:pt x="276225" y="280200"/>
                    </a:moveTo>
                    <a:cubicBezTo>
                      <a:pt x="240030" y="299197"/>
                      <a:pt x="199073" y="309645"/>
                      <a:pt x="154305" y="309645"/>
                    </a:cubicBezTo>
                    <a:cubicBezTo>
                      <a:pt x="131445" y="309645"/>
                      <a:pt x="110490" y="305846"/>
                      <a:pt x="92393" y="298247"/>
                    </a:cubicBezTo>
                    <a:cubicBezTo>
                      <a:pt x="73343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4305" y="0"/>
                    </a:cubicBezTo>
                    <a:cubicBezTo>
                      <a:pt x="177165" y="0"/>
                      <a:pt x="198120" y="2849"/>
                      <a:pt x="217170" y="8548"/>
                    </a:cubicBezTo>
                    <a:cubicBezTo>
                      <a:pt x="237173" y="14247"/>
                      <a:pt x="254318" y="23746"/>
                      <a:pt x="269558" y="37043"/>
                    </a:cubicBezTo>
                    <a:lnTo>
                      <a:pt x="231458" y="75987"/>
                    </a:lnTo>
                    <a:cubicBezTo>
                      <a:pt x="221933" y="66488"/>
                      <a:pt x="210503" y="59839"/>
                      <a:pt x="197168" y="55090"/>
                    </a:cubicBezTo>
                    <a:cubicBezTo>
                      <a:pt x="183833" y="50341"/>
                      <a:pt x="169545" y="47492"/>
                      <a:pt x="154305" y="47492"/>
                    </a:cubicBezTo>
                    <a:cubicBezTo>
                      <a:pt x="139065" y="47492"/>
                      <a:pt x="125730" y="50341"/>
                      <a:pt x="113348" y="56040"/>
                    </a:cubicBezTo>
                    <a:cubicBezTo>
                      <a:pt x="100965" y="61739"/>
                      <a:pt x="90488" y="69338"/>
                      <a:pt x="81915" y="78836"/>
                    </a:cubicBezTo>
                    <a:cubicBezTo>
                      <a:pt x="73343" y="88334"/>
                      <a:pt x="66675" y="99732"/>
                      <a:pt x="60960" y="112080"/>
                    </a:cubicBezTo>
                    <a:cubicBezTo>
                      <a:pt x="56198" y="124428"/>
                      <a:pt x="53340" y="138675"/>
                      <a:pt x="53340" y="152923"/>
                    </a:cubicBezTo>
                    <a:cubicBezTo>
                      <a:pt x="53340" y="169070"/>
                      <a:pt x="56198" y="183317"/>
                      <a:pt x="60960" y="196615"/>
                    </a:cubicBezTo>
                    <a:cubicBezTo>
                      <a:pt x="65723" y="209913"/>
                      <a:pt x="72390" y="221311"/>
                      <a:pt x="81915" y="230809"/>
                    </a:cubicBezTo>
                    <a:cubicBezTo>
                      <a:pt x="90488" y="240307"/>
                      <a:pt x="100965" y="247906"/>
                      <a:pt x="113348" y="253605"/>
                    </a:cubicBezTo>
                    <a:cubicBezTo>
                      <a:pt x="125730" y="259304"/>
                      <a:pt x="139065" y="262154"/>
                      <a:pt x="154305" y="262154"/>
                    </a:cubicBezTo>
                    <a:cubicBezTo>
                      <a:pt x="167640" y="262154"/>
                      <a:pt x="180023" y="261204"/>
                      <a:pt x="191453" y="258354"/>
                    </a:cubicBezTo>
                    <a:cubicBezTo>
                      <a:pt x="202883" y="255505"/>
                      <a:pt x="213360" y="251705"/>
                      <a:pt x="222885" y="246956"/>
                    </a:cubicBezTo>
                    <a:lnTo>
                      <a:pt x="222885" y="177619"/>
                    </a:lnTo>
                    <a:lnTo>
                      <a:pt x="163830" y="177619"/>
                    </a:lnTo>
                    <a:lnTo>
                      <a:pt x="163830" y="130127"/>
                    </a:lnTo>
                    <a:lnTo>
                      <a:pt x="276225" y="130127"/>
                    </a:lnTo>
                    <a:lnTo>
                      <a:pt x="276225" y="280200"/>
                    </a:lnTo>
                    <a:lnTo>
                      <a:pt x="276225" y="280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1C52E149-849B-C0CC-AB5E-D6199669F3F3}"/>
                  </a:ext>
                </a:extLst>
              </p:cNvPr>
              <p:cNvSpPr/>
              <p:nvPr/>
            </p:nvSpPr>
            <p:spPr>
              <a:xfrm>
                <a:off x="4993004" y="394286"/>
                <a:ext cx="273367" cy="293498"/>
              </a:xfrm>
              <a:custGeom>
                <a:avLst/>
                <a:gdLst>
                  <a:gd name="connsiteX0" fmla="*/ 211455 w 273367"/>
                  <a:gd name="connsiteY0" fmla="*/ 0 h 293498"/>
                  <a:gd name="connsiteX1" fmla="*/ 138113 w 273367"/>
                  <a:gd name="connsiteY1" fmla="*/ 116829 h 293498"/>
                  <a:gd name="connsiteX2" fmla="*/ 65723 w 273367"/>
                  <a:gd name="connsiteY2" fmla="*/ 0 h 293498"/>
                  <a:gd name="connsiteX3" fmla="*/ 0 w 273367"/>
                  <a:gd name="connsiteY3" fmla="*/ 0 h 293498"/>
                  <a:gd name="connsiteX4" fmla="*/ 110490 w 273367"/>
                  <a:gd name="connsiteY4" fmla="*/ 168120 h 293498"/>
                  <a:gd name="connsiteX5" fmla="*/ 110490 w 273367"/>
                  <a:gd name="connsiteY5" fmla="*/ 293498 h 293498"/>
                  <a:gd name="connsiteX6" fmla="*/ 162878 w 273367"/>
                  <a:gd name="connsiteY6" fmla="*/ 293498 h 293498"/>
                  <a:gd name="connsiteX7" fmla="*/ 162878 w 273367"/>
                  <a:gd name="connsiteY7" fmla="*/ 168120 h 293498"/>
                  <a:gd name="connsiteX8" fmla="*/ 273368 w 273367"/>
                  <a:gd name="connsiteY8" fmla="*/ 0 h 293498"/>
                  <a:gd name="connsiteX9" fmla="*/ 211455 w 273367"/>
                  <a:gd name="connsiteY9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67" h="293498">
                    <a:moveTo>
                      <a:pt x="211455" y="0"/>
                    </a:moveTo>
                    <a:lnTo>
                      <a:pt x="138113" y="116829"/>
                    </a:lnTo>
                    <a:lnTo>
                      <a:pt x="65723" y="0"/>
                    </a:lnTo>
                    <a:lnTo>
                      <a:pt x="0" y="0"/>
                    </a:lnTo>
                    <a:lnTo>
                      <a:pt x="110490" y="168120"/>
                    </a:lnTo>
                    <a:lnTo>
                      <a:pt x="110490" y="293498"/>
                    </a:lnTo>
                    <a:lnTo>
                      <a:pt x="162878" y="293498"/>
                    </a:lnTo>
                    <a:lnTo>
                      <a:pt x="162878" y="168120"/>
                    </a:lnTo>
                    <a:lnTo>
                      <a:pt x="273368" y="0"/>
                    </a:lnTo>
                    <a:lnTo>
                      <a:pt x="2114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493ACD-6723-FA87-7BB4-ED8EFAE9C7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1035" y="1295972"/>
              <a:ext cx="0" cy="52664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2962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851061-A7D9-46BE-77F8-DAEF74B4471C}"/>
              </a:ext>
            </a:extLst>
          </p:cNvPr>
          <p:cNvSpPr/>
          <p:nvPr userDrawn="1"/>
        </p:nvSpPr>
        <p:spPr>
          <a:xfrm>
            <a:off x="0" y="0"/>
            <a:ext cx="12192000" cy="9875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0975F-1BD6-7219-BDB7-344D1A57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7" y="0"/>
            <a:ext cx="9307286" cy="986629"/>
          </a:xfrm>
        </p:spPr>
        <p:txBody>
          <a:bodyPr lIns="118872">
            <a:no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519C7-32D0-7A3E-149F-01AEFCC3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57" y="1306668"/>
            <a:ext cx="6711044" cy="4865533"/>
          </a:xfrm>
        </p:spPr>
        <p:txBody>
          <a:bodyPr lIns="118872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D49BB4-D8E0-792F-A1BC-50E40B7601A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15200" y="1306669"/>
            <a:ext cx="4876800" cy="4865532"/>
          </a:xfrm>
          <a:solidFill>
            <a:schemeClr val="accent2"/>
          </a:solidFill>
        </p:spPr>
        <p:txBody>
          <a:bodyPr lIns="228600" tIns="228600" rIns="457200" bIns="182880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02E89F-C867-2A19-8D5E-C930A1BAD69C}"/>
              </a:ext>
            </a:extLst>
          </p:cNvPr>
          <p:cNvGrpSpPr/>
          <p:nvPr userDrawn="1"/>
        </p:nvGrpSpPr>
        <p:grpSpPr>
          <a:xfrm>
            <a:off x="288928" y="6432347"/>
            <a:ext cx="2378072" cy="269506"/>
            <a:chOff x="1219200" y="1289789"/>
            <a:chExt cx="4756135" cy="5390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9FAD2E-870A-7C05-CA26-C3DECCF74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9200" y="1297898"/>
              <a:ext cx="2403911" cy="522792"/>
            </a:xfrm>
            <a:prstGeom prst="rect">
              <a:avLst/>
            </a:prstGeom>
          </p:spPr>
        </p:pic>
        <p:grpSp>
          <p:nvGrpSpPr>
            <p:cNvPr id="8" name="Graphic 10">
              <a:extLst>
                <a:ext uri="{FF2B5EF4-FFF2-40B4-BE49-F238E27FC236}">
                  <a16:creationId xmlns:a16="http://schemas.microsoft.com/office/drawing/2014/main" id="{3D424171-B380-011E-45AA-DBFF67D67D49}"/>
                </a:ext>
              </a:extLst>
            </p:cNvPr>
            <p:cNvGrpSpPr/>
            <p:nvPr/>
          </p:nvGrpSpPr>
          <p:grpSpPr>
            <a:xfrm>
              <a:off x="4107933" y="1289789"/>
              <a:ext cx="1867402" cy="539011"/>
              <a:chOff x="2827972" y="-8441"/>
              <a:chExt cx="2438400" cy="703825"/>
            </a:xfrm>
            <a:solidFill>
              <a:schemeClr val="tx2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8100E6B-3D88-957A-B23A-8F15F93F1EE8}"/>
                  </a:ext>
                </a:extLst>
              </p:cNvPr>
              <p:cNvSpPr/>
              <p:nvPr/>
            </p:nvSpPr>
            <p:spPr>
              <a:xfrm>
                <a:off x="2827972" y="106"/>
                <a:ext cx="241935" cy="311544"/>
              </a:xfrm>
              <a:custGeom>
                <a:avLst/>
                <a:gdLst>
                  <a:gd name="connsiteX0" fmla="*/ 0 w 241935"/>
                  <a:gd name="connsiteY0" fmla="*/ 0 h 311544"/>
                  <a:gd name="connsiteX1" fmla="*/ 0 w 241935"/>
                  <a:gd name="connsiteY1" fmla="*/ 26595 h 311544"/>
                  <a:gd name="connsiteX2" fmla="*/ 106680 w 241935"/>
                  <a:gd name="connsiteY2" fmla="*/ 26595 h 311544"/>
                  <a:gd name="connsiteX3" fmla="*/ 106680 w 241935"/>
                  <a:gd name="connsiteY3" fmla="*/ 311545 h 311544"/>
                  <a:gd name="connsiteX4" fmla="*/ 135255 w 241935"/>
                  <a:gd name="connsiteY4" fmla="*/ 311545 h 311544"/>
                  <a:gd name="connsiteX5" fmla="*/ 135255 w 241935"/>
                  <a:gd name="connsiteY5" fmla="*/ 26595 h 311544"/>
                  <a:gd name="connsiteX6" fmla="*/ 241935 w 241935"/>
                  <a:gd name="connsiteY6" fmla="*/ 26595 h 311544"/>
                  <a:gd name="connsiteX7" fmla="*/ 241935 w 241935"/>
                  <a:gd name="connsiteY7" fmla="*/ 0 h 311544"/>
                  <a:gd name="connsiteX8" fmla="*/ 0 w 241935"/>
                  <a:gd name="connsiteY8" fmla="*/ 0 h 31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935" h="311544">
                    <a:moveTo>
                      <a:pt x="0" y="0"/>
                    </a:moveTo>
                    <a:lnTo>
                      <a:pt x="0" y="26595"/>
                    </a:lnTo>
                    <a:lnTo>
                      <a:pt x="106680" y="26595"/>
                    </a:lnTo>
                    <a:lnTo>
                      <a:pt x="106680" y="311545"/>
                    </a:lnTo>
                    <a:lnTo>
                      <a:pt x="135255" y="311545"/>
                    </a:lnTo>
                    <a:lnTo>
                      <a:pt x="135255" y="26595"/>
                    </a:lnTo>
                    <a:lnTo>
                      <a:pt x="241935" y="26595"/>
                    </a:lnTo>
                    <a:lnTo>
                      <a:pt x="24193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44BC76C7-2E34-8A07-AF5B-FBEDD51823A0}"/>
                  </a:ext>
                </a:extLst>
              </p:cNvPr>
              <p:cNvSpPr/>
              <p:nvPr/>
            </p:nvSpPr>
            <p:spPr>
              <a:xfrm>
                <a:off x="311753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F05AE130-F172-F43B-5EDB-2DA2660B183F}"/>
                  </a:ext>
                </a:extLst>
              </p:cNvPr>
              <p:cNvSpPr/>
              <p:nvPr/>
            </p:nvSpPr>
            <p:spPr>
              <a:xfrm>
                <a:off x="3377565" y="106"/>
                <a:ext cx="256222" cy="310595"/>
              </a:xfrm>
              <a:custGeom>
                <a:avLst/>
                <a:gdLst>
                  <a:gd name="connsiteX0" fmla="*/ 227647 w 256222"/>
                  <a:gd name="connsiteY0" fmla="*/ 0 h 310595"/>
                  <a:gd name="connsiteX1" fmla="*/ 227647 w 256222"/>
                  <a:gd name="connsiteY1" fmla="*/ 272602 h 310595"/>
                  <a:gd name="connsiteX2" fmla="*/ 226695 w 256222"/>
                  <a:gd name="connsiteY2" fmla="*/ 272602 h 310595"/>
                  <a:gd name="connsiteX3" fmla="*/ 37147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2 w 256222"/>
                  <a:gd name="connsiteY10" fmla="*/ 310595 h 310595"/>
                  <a:gd name="connsiteX11" fmla="*/ 256222 w 256222"/>
                  <a:gd name="connsiteY11" fmla="*/ 0 h 310595"/>
                  <a:gd name="connsiteX12" fmla="*/ 227647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7" y="0"/>
                    </a:moveTo>
                    <a:lnTo>
                      <a:pt x="227647" y="272602"/>
                    </a:lnTo>
                    <a:lnTo>
                      <a:pt x="226695" y="272602"/>
                    </a:lnTo>
                    <a:lnTo>
                      <a:pt x="37147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2" y="310595"/>
                    </a:lnTo>
                    <a:lnTo>
                      <a:pt x="256222" y="0"/>
                    </a:lnTo>
                    <a:lnTo>
                      <a:pt x="2276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96C47EEA-32EE-C711-494B-CEA82E819E61}"/>
                  </a:ext>
                </a:extLst>
              </p:cNvPr>
              <p:cNvSpPr/>
              <p:nvPr/>
            </p:nvSpPr>
            <p:spPr>
              <a:xfrm>
                <a:off x="3718560" y="106"/>
                <a:ext cx="256222" cy="310595"/>
              </a:xfrm>
              <a:custGeom>
                <a:avLst/>
                <a:gdLst>
                  <a:gd name="connsiteX0" fmla="*/ 227648 w 256222"/>
                  <a:gd name="connsiteY0" fmla="*/ 0 h 310595"/>
                  <a:gd name="connsiteX1" fmla="*/ 227648 w 256222"/>
                  <a:gd name="connsiteY1" fmla="*/ 272602 h 310595"/>
                  <a:gd name="connsiteX2" fmla="*/ 226695 w 256222"/>
                  <a:gd name="connsiteY2" fmla="*/ 272602 h 310595"/>
                  <a:gd name="connsiteX3" fmla="*/ 37148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3 w 256222"/>
                  <a:gd name="connsiteY10" fmla="*/ 310595 h 310595"/>
                  <a:gd name="connsiteX11" fmla="*/ 256223 w 256222"/>
                  <a:gd name="connsiteY11" fmla="*/ 0 h 310595"/>
                  <a:gd name="connsiteX12" fmla="*/ 227648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8" y="0"/>
                    </a:moveTo>
                    <a:lnTo>
                      <a:pt x="227648" y="272602"/>
                    </a:lnTo>
                    <a:lnTo>
                      <a:pt x="226695" y="272602"/>
                    </a:lnTo>
                    <a:lnTo>
                      <a:pt x="37148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3" y="310595"/>
                    </a:lnTo>
                    <a:lnTo>
                      <a:pt x="256223" y="0"/>
                    </a:lnTo>
                    <a:lnTo>
                      <a:pt x="2276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4EED6FD-FE90-858F-9B50-81B15B577215}"/>
                  </a:ext>
                </a:extLst>
              </p:cNvPr>
              <p:cNvSpPr/>
              <p:nvPr/>
            </p:nvSpPr>
            <p:spPr>
              <a:xfrm>
                <a:off x="4060507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C845974-BDEA-C727-9FD4-1B74E35732A7}"/>
                  </a:ext>
                </a:extLst>
              </p:cNvPr>
              <p:cNvSpPr/>
              <p:nvPr/>
            </p:nvSpPr>
            <p:spPr>
              <a:xfrm>
                <a:off x="4303394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8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3353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8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3" y="53191"/>
                      <a:pt x="42863" y="60789"/>
                    </a:cubicBezTo>
                    <a:cubicBezTo>
                      <a:pt x="39053" y="68388"/>
                      <a:pt x="37148" y="76936"/>
                      <a:pt x="37148" y="86435"/>
                    </a:cubicBezTo>
                    <a:cubicBezTo>
                      <a:pt x="37148" y="101632"/>
                      <a:pt x="40957" y="113980"/>
                      <a:pt x="48578" y="122528"/>
                    </a:cubicBezTo>
                    <a:cubicBezTo>
                      <a:pt x="56198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3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99DB2CC-9954-0293-5998-1C34B679F73C}"/>
                  </a:ext>
                </a:extLst>
              </p:cNvPr>
              <p:cNvSpPr/>
              <p:nvPr/>
            </p:nvSpPr>
            <p:spPr>
              <a:xfrm>
                <a:off x="4548187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7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2400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7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2" y="53191"/>
                      <a:pt x="42863" y="60789"/>
                    </a:cubicBezTo>
                    <a:cubicBezTo>
                      <a:pt x="39053" y="68388"/>
                      <a:pt x="37147" y="76936"/>
                      <a:pt x="37147" y="86435"/>
                    </a:cubicBezTo>
                    <a:cubicBezTo>
                      <a:pt x="37147" y="101632"/>
                      <a:pt x="40957" y="113980"/>
                      <a:pt x="48578" y="122528"/>
                    </a:cubicBezTo>
                    <a:cubicBezTo>
                      <a:pt x="56197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2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F15DFA02-22B4-463E-067B-429C038D0127}"/>
                  </a:ext>
                </a:extLst>
              </p:cNvPr>
              <p:cNvSpPr/>
              <p:nvPr/>
            </p:nvSpPr>
            <p:spPr>
              <a:xfrm>
                <a:off x="480917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8575 w 197167"/>
                  <a:gd name="connsiteY4" fmla="*/ 285899 h 312494"/>
                  <a:gd name="connsiteX5" fmla="*/ 28575 w 197167"/>
                  <a:gd name="connsiteY5" fmla="*/ 164321 h 312494"/>
                  <a:gd name="connsiteX6" fmla="*/ 180023 w 197167"/>
                  <a:gd name="connsiteY6" fmla="*/ 164321 h 312494"/>
                  <a:gd name="connsiteX7" fmla="*/ 180023 w 197167"/>
                  <a:gd name="connsiteY7" fmla="*/ 137726 h 312494"/>
                  <a:gd name="connsiteX8" fmla="*/ 28575 w 197167"/>
                  <a:gd name="connsiteY8" fmla="*/ 137726 h 312494"/>
                  <a:gd name="connsiteX9" fmla="*/ 28575 w 197167"/>
                  <a:gd name="connsiteY9" fmla="*/ 26595 h 312494"/>
                  <a:gd name="connsiteX10" fmla="*/ 189548 w 197167"/>
                  <a:gd name="connsiteY10" fmla="*/ 26595 h 312494"/>
                  <a:gd name="connsiteX11" fmla="*/ 189548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8575" y="285899"/>
                    </a:lnTo>
                    <a:lnTo>
                      <a:pt x="28575" y="164321"/>
                    </a:lnTo>
                    <a:lnTo>
                      <a:pt x="180023" y="164321"/>
                    </a:lnTo>
                    <a:lnTo>
                      <a:pt x="180023" y="137726"/>
                    </a:lnTo>
                    <a:lnTo>
                      <a:pt x="28575" y="137726"/>
                    </a:lnTo>
                    <a:lnTo>
                      <a:pt x="28575" y="26595"/>
                    </a:lnTo>
                    <a:lnTo>
                      <a:pt x="189548" y="26595"/>
                    </a:lnTo>
                    <a:lnTo>
                      <a:pt x="189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9468F03-9EA0-36CD-2C9C-A9422BE7B700}"/>
                  </a:ext>
                </a:extLst>
              </p:cNvPr>
              <p:cNvSpPr/>
              <p:nvPr/>
            </p:nvSpPr>
            <p:spPr>
              <a:xfrm>
                <a:off x="5069205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1BAE6F8-4B9E-58E4-D291-3BFB39F0F0E2}"/>
                  </a:ext>
                </a:extLst>
              </p:cNvPr>
              <p:cNvSpPr/>
              <p:nvPr/>
            </p:nvSpPr>
            <p:spPr>
              <a:xfrm>
                <a:off x="2828925" y="385738"/>
                <a:ext cx="311467" cy="308695"/>
              </a:xfrm>
              <a:custGeom>
                <a:avLst/>
                <a:gdLst>
                  <a:gd name="connsiteX0" fmla="*/ 54292 w 311467"/>
                  <a:gd name="connsiteY0" fmla="*/ 152923 h 308695"/>
                  <a:gd name="connsiteX1" fmla="*/ 61913 w 311467"/>
                  <a:gd name="connsiteY1" fmla="*/ 196615 h 308695"/>
                  <a:gd name="connsiteX2" fmla="*/ 82867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7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7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7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2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2 w 311467"/>
                  <a:gd name="connsiteY20" fmla="*/ 11398 h 308695"/>
                  <a:gd name="connsiteX21" fmla="*/ 155258 w 311467"/>
                  <a:gd name="connsiteY21" fmla="*/ 0 h 308695"/>
                  <a:gd name="connsiteX22" fmla="*/ 218122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7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2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2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2" y="152923"/>
                    </a:moveTo>
                    <a:cubicBezTo>
                      <a:pt x="54292" y="169070"/>
                      <a:pt x="57150" y="183317"/>
                      <a:pt x="61913" y="196615"/>
                    </a:cubicBezTo>
                    <a:cubicBezTo>
                      <a:pt x="66675" y="209913"/>
                      <a:pt x="73342" y="221311"/>
                      <a:pt x="82867" y="230809"/>
                    </a:cubicBezTo>
                    <a:cubicBezTo>
                      <a:pt x="91440" y="240307"/>
                      <a:pt x="101917" y="247906"/>
                      <a:pt x="114300" y="253605"/>
                    </a:cubicBezTo>
                    <a:cubicBezTo>
                      <a:pt x="126683" y="259304"/>
                      <a:pt x="140017" y="262154"/>
                      <a:pt x="155258" y="262154"/>
                    </a:cubicBezTo>
                    <a:cubicBezTo>
                      <a:pt x="170497" y="262154"/>
                      <a:pt x="183833" y="259304"/>
                      <a:pt x="197167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2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7" y="56040"/>
                    </a:cubicBezTo>
                    <a:cubicBezTo>
                      <a:pt x="184785" y="50341"/>
                      <a:pt x="170497" y="47492"/>
                      <a:pt x="155258" y="47492"/>
                    </a:cubicBezTo>
                    <a:cubicBezTo>
                      <a:pt x="140017" y="47492"/>
                      <a:pt x="126683" y="50341"/>
                      <a:pt x="114300" y="56040"/>
                    </a:cubicBezTo>
                    <a:cubicBezTo>
                      <a:pt x="101917" y="61739"/>
                      <a:pt x="91440" y="69338"/>
                      <a:pt x="82867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6197" y="124428"/>
                      <a:pt x="54292" y="138675"/>
                      <a:pt x="54292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8" y="0"/>
                    </a:cubicBezTo>
                    <a:cubicBezTo>
                      <a:pt x="178117" y="0"/>
                      <a:pt x="199072" y="2849"/>
                      <a:pt x="218122" y="10448"/>
                    </a:cubicBezTo>
                    <a:cubicBezTo>
                      <a:pt x="237172" y="17097"/>
                      <a:pt x="253365" y="27545"/>
                      <a:pt x="267653" y="41793"/>
                    </a:cubicBezTo>
                    <a:cubicBezTo>
                      <a:pt x="280988" y="55090"/>
                      <a:pt x="292417" y="71237"/>
                      <a:pt x="300038" y="91184"/>
                    </a:cubicBezTo>
                    <a:cubicBezTo>
                      <a:pt x="307658" y="110180"/>
                      <a:pt x="311467" y="132027"/>
                      <a:pt x="311467" y="154822"/>
                    </a:cubicBezTo>
                    <a:cubicBezTo>
                      <a:pt x="311467" y="177619"/>
                      <a:pt x="307658" y="198515"/>
                      <a:pt x="300038" y="217511"/>
                    </a:cubicBezTo>
                    <a:cubicBezTo>
                      <a:pt x="292417" y="236508"/>
                      <a:pt x="281940" y="252655"/>
                      <a:pt x="267653" y="265953"/>
                    </a:cubicBezTo>
                    <a:cubicBezTo>
                      <a:pt x="254317" y="279251"/>
                      <a:pt x="237172" y="289699"/>
                      <a:pt x="218122" y="297297"/>
                    </a:cubicBezTo>
                    <a:cubicBezTo>
                      <a:pt x="199072" y="304896"/>
                      <a:pt x="178117" y="308695"/>
                      <a:pt x="155258" y="308695"/>
                    </a:cubicBezTo>
                    <a:cubicBezTo>
                      <a:pt x="132397" y="308695"/>
                      <a:pt x="111442" y="304896"/>
                      <a:pt x="92392" y="297297"/>
                    </a:cubicBezTo>
                    <a:cubicBezTo>
                      <a:pt x="73342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6757C05-78D6-014D-7AF7-CB991A1A3E67}"/>
                  </a:ext>
                </a:extLst>
              </p:cNvPr>
              <p:cNvSpPr/>
              <p:nvPr/>
            </p:nvSpPr>
            <p:spPr>
              <a:xfrm>
                <a:off x="3189922" y="394286"/>
                <a:ext cx="264795" cy="293498"/>
              </a:xfrm>
              <a:custGeom>
                <a:avLst/>
                <a:gdLst>
                  <a:gd name="connsiteX0" fmla="*/ 0 w 264795"/>
                  <a:gd name="connsiteY0" fmla="*/ 0 h 293498"/>
                  <a:gd name="connsiteX1" fmla="*/ 69533 w 264795"/>
                  <a:gd name="connsiteY1" fmla="*/ 0 h 293498"/>
                  <a:gd name="connsiteX2" fmla="*/ 211455 w 264795"/>
                  <a:gd name="connsiteY2" fmla="*/ 218461 h 293498"/>
                  <a:gd name="connsiteX3" fmla="*/ 212408 w 264795"/>
                  <a:gd name="connsiteY3" fmla="*/ 218461 h 293498"/>
                  <a:gd name="connsiteX4" fmla="*/ 212408 w 264795"/>
                  <a:gd name="connsiteY4" fmla="*/ 0 h 293498"/>
                  <a:gd name="connsiteX5" fmla="*/ 264795 w 264795"/>
                  <a:gd name="connsiteY5" fmla="*/ 0 h 293498"/>
                  <a:gd name="connsiteX6" fmla="*/ 264795 w 264795"/>
                  <a:gd name="connsiteY6" fmla="*/ 293498 h 293498"/>
                  <a:gd name="connsiteX7" fmla="*/ 198120 w 264795"/>
                  <a:gd name="connsiteY7" fmla="*/ 293498 h 293498"/>
                  <a:gd name="connsiteX8" fmla="*/ 53340 w 264795"/>
                  <a:gd name="connsiteY8" fmla="*/ 68388 h 293498"/>
                  <a:gd name="connsiteX9" fmla="*/ 52388 w 264795"/>
                  <a:gd name="connsiteY9" fmla="*/ 68388 h 293498"/>
                  <a:gd name="connsiteX10" fmla="*/ 52388 w 264795"/>
                  <a:gd name="connsiteY10" fmla="*/ 293498 h 293498"/>
                  <a:gd name="connsiteX11" fmla="*/ 0 w 264795"/>
                  <a:gd name="connsiteY11" fmla="*/ 293498 h 293498"/>
                  <a:gd name="connsiteX12" fmla="*/ 0 w 264795"/>
                  <a:gd name="connsiteY12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4795" h="293498">
                    <a:moveTo>
                      <a:pt x="0" y="0"/>
                    </a:moveTo>
                    <a:lnTo>
                      <a:pt x="69533" y="0"/>
                    </a:lnTo>
                    <a:lnTo>
                      <a:pt x="211455" y="218461"/>
                    </a:lnTo>
                    <a:lnTo>
                      <a:pt x="212408" y="218461"/>
                    </a:lnTo>
                    <a:lnTo>
                      <a:pt x="212408" y="0"/>
                    </a:lnTo>
                    <a:lnTo>
                      <a:pt x="264795" y="0"/>
                    </a:lnTo>
                    <a:lnTo>
                      <a:pt x="264795" y="293498"/>
                    </a:lnTo>
                    <a:lnTo>
                      <a:pt x="198120" y="293498"/>
                    </a:lnTo>
                    <a:lnTo>
                      <a:pt x="53340" y="68388"/>
                    </a:lnTo>
                    <a:lnTo>
                      <a:pt x="52388" y="68388"/>
                    </a:lnTo>
                    <a:lnTo>
                      <a:pt x="52388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40A27D15-05D9-B0D4-FB4A-BD40B51D367D}"/>
                  </a:ext>
                </a:extLst>
              </p:cNvPr>
              <p:cNvSpPr/>
              <p:nvPr/>
            </p:nvSpPr>
            <p:spPr>
              <a:xfrm>
                <a:off x="3503295" y="385738"/>
                <a:ext cx="264794" cy="309645"/>
              </a:xfrm>
              <a:custGeom>
                <a:avLst/>
                <a:gdLst>
                  <a:gd name="connsiteX0" fmla="*/ 218122 w 264794"/>
                  <a:gd name="connsiteY0" fmla="*/ 76936 h 309645"/>
                  <a:gd name="connsiteX1" fmla="*/ 186690 w 264794"/>
                  <a:gd name="connsiteY1" fmla="*/ 54140 h 309645"/>
                  <a:gd name="connsiteX2" fmla="*/ 156210 w 264794"/>
                  <a:gd name="connsiteY2" fmla="*/ 48441 h 309645"/>
                  <a:gd name="connsiteX3" fmla="*/ 115252 w 264794"/>
                  <a:gd name="connsiteY3" fmla="*/ 56990 h 309645"/>
                  <a:gd name="connsiteX4" fmla="*/ 83820 w 264794"/>
                  <a:gd name="connsiteY4" fmla="*/ 79786 h 309645"/>
                  <a:gd name="connsiteX5" fmla="*/ 62865 w 264794"/>
                  <a:gd name="connsiteY5" fmla="*/ 113030 h 309645"/>
                  <a:gd name="connsiteX6" fmla="*/ 55245 w 264794"/>
                  <a:gd name="connsiteY6" fmla="*/ 153873 h 309645"/>
                  <a:gd name="connsiteX7" fmla="*/ 62865 w 264794"/>
                  <a:gd name="connsiteY7" fmla="*/ 197565 h 309645"/>
                  <a:gd name="connsiteX8" fmla="*/ 83820 w 264794"/>
                  <a:gd name="connsiteY8" fmla="*/ 231759 h 309645"/>
                  <a:gd name="connsiteX9" fmla="*/ 115252 w 264794"/>
                  <a:gd name="connsiteY9" fmla="*/ 254555 h 309645"/>
                  <a:gd name="connsiteX10" fmla="*/ 156210 w 264794"/>
                  <a:gd name="connsiteY10" fmla="*/ 263103 h 309645"/>
                  <a:gd name="connsiteX11" fmla="*/ 190500 w 264794"/>
                  <a:gd name="connsiteY11" fmla="*/ 254555 h 309645"/>
                  <a:gd name="connsiteX12" fmla="*/ 221932 w 264794"/>
                  <a:gd name="connsiteY12" fmla="*/ 227010 h 309645"/>
                  <a:gd name="connsiteX13" fmla="*/ 264795 w 264794"/>
                  <a:gd name="connsiteY13" fmla="*/ 257404 h 309645"/>
                  <a:gd name="connsiteX14" fmla="*/ 216217 w 264794"/>
                  <a:gd name="connsiteY14" fmla="*/ 297297 h 309645"/>
                  <a:gd name="connsiteX15" fmla="*/ 155257 w 264794"/>
                  <a:gd name="connsiteY15" fmla="*/ 309645 h 309645"/>
                  <a:gd name="connsiteX16" fmla="*/ 92392 w 264794"/>
                  <a:gd name="connsiteY16" fmla="*/ 298247 h 309645"/>
                  <a:gd name="connsiteX17" fmla="*/ 43815 w 264794"/>
                  <a:gd name="connsiteY17" fmla="*/ 266903 h 309645"/>
                  <a:gd name="connsiteX18" fmla="*/ 11430 w 264794"/>
                  <a:gd name="connsiteY18" fmla="*/ 218461 h 309645"/>
                  <a:gd name="connsiteX19" fmla="*/ 0 w 264794"/>
                  <a:gd name="connsiteY19" fmla="*/ 155772 h 309645"/>
                  <a:gd name="connsiteX20" fmla="*/ 11430 w 264794"/>
                  <a:gd name="connsiteY20" fmla="*/ 92134 h 309645"/>
                  <a:gd name="connsiteX21" fmla="*/ 43815 w 264794"/>
                  <a:gd name="connsiteY21" fmla="*/ 42742 h 309645"/>
                  <a:gd name="connsiteX22" fmla="*/ 92392 w 264794"/>
                  <a:gd name="connsiteY22" fmla="*/ 11398 h 309645"/>
                  <a:gd name="connsiteX23" fmla="*/ 155257 w 264794"/>
                  <a:gd name="connsiteY23" fmla="*/ 0 h 309645"/>
                  <a:gd name="connsiteX24" fmla="*/ 210502 w 264794"/>
                  <a:gd name="connsiteY24" fmla="*/ 10448 h 309645"/>
                  <a:gd name="connsiteX25" fmla="*/ 258127 w 264794"/>
                  <a:gd name="connsiteY25" fmla="*/ 46542 h 309645"/>
                  <a:gd name="connsiteX26" fmla="*/ 218122 w 264794"/>
                  <a:gd name="connsiteY26" fmla="*/ 76936 h 309645"/>
                  <a:gd name="connsiteX27" fmla="*/ 218122 w 264794"/>
                  <a:gd name="connsiteY27" fmla="*/ 76936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4794" h="309645">
                    <a:moveTo>
                      <a:pt x="218122" y="76936"/>
                    </a:moveTo>
                    <a:cubicBezTo>
                      <a:pt x="207645" y="65538"/>
                      <a:pt x="197167" y="57940"/>
                      <a:pt x="186690" y="54140"/>
                    </a:cubicBezTo>
                    <a:cubicBezTo>
                      <a:pt x="176213" y="50341"/>
                      <a:pt x="166688" y="48441"/>
                      <a:pt x="156210" y="48441"/>
                    </a:cubicBezTo>
                    <a:cubicBezTo>
                      <a:pt x="140970" y="48441"/>
                      <a:pt x="127635" y="51291"/>
                      <a:pt x="115252" y="56990"/>
                    </a:cubicBezTo>
                    <a:cubicBezTo>
                      <a:pt x="102870" y="62689"/>
                      <a:pt x="92392" y="70288"/>
                      <a:pt x="83820" y="79786"/>
                    </a:cubicBezTo>
                    <a:cubicBezTo>
                      <a:pt x="75247" y="89284"/>
                      <a:pt x="68580" y="100682"/>
                      <a:pt x="62865" y="113030"/>
                    </a:cubicBezTo>
                    <a:cubicBezTo>
                      <a:pt x="57150" y="125378"/>
                      <a:pt x="55245" y="139625"/>
                      <a:pt x="55245" y="153873"/>
                    </a:cubicBezTo>
                    <a:cubicBezTo>
                      <a:pt x="55245" y="170020"/>
                      <a:pt x="58102" y="184267"/>
                      <a:pt x="62865" y="197565"/>
                    </a:cubicBezTo>
                    <a:cubicBezTo>
                      <a:pt x="67627" y="210863"/>
                      <a:pt x="74295" y="222261"/>
                      <a:pt x="83820" y="231759"/>
                    </a:cubicBezTo>
                    <a:cubicBezTo>
                      <a:pt x="92392" y="241257"/>
                      <a:pt x="102870" y="248856"/>
                      <a:pt x="115252" y="254555"/>
                    </a:cubicBezTo>
                    <a:cubicBezTo>
                      <a:pt x="127635" y="260254"/>
                      <a:pt x="140970" y="263103"/>
                      <a:pt x="156210" y="263103"/>
                    </a:cubicBezTo>
                    <a:cubicBezTo>
                      <a:pt x="167640" y="263103"/>
                      <a:pt x="180022" y="260254"/>
                      <a:pt x="190500" y="254555"/>
                    </a:cubicBezTo>
                    <a:cubicBezTo>
                      <a:pt x="201930" y="248856"/>
                      <a:pt x="212407" y="239358"/>
                      <a:pt x="221932" y="227010"/>
                    </a:cubicBezTo>
                    <a:lnTo>
                      <a:pt x="264795" y="257404"/>
                    </a:lnTo>
                    <a:cubicBezTo>
                      <a:pt x="251460" y="275451"/>
                      <a:pt x="235267" y="288749"/>
                      <a:pt x="216217" y="297297"/>
                    </a:cubicBezTo>
                    <a:cubicBezTo>
                      <a:pt x="197167" y="305846"/>
                      <a:pt x="177165" y="309645"/>
                      <a:pt x="155257" y="309645"/>
                    </a:cubicBezTo>
                    <a:cubicBezTo>
                      <a:pt x="132397" y="309645"/>
                      <a:pt x="111442" y="305846"/>
                      <a:pt x="92392" y="298247"/>
                    </a:cubicBezTo>
                    <a:cubicBezTo>
                      <a:pt x="73342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7" y="0"/>
                    </a:cubicBezTo>
                    <a:cubicBezTo>
                      <a:pt x="175260" y="0"/>
                      <a:pt x="193357" y="3799"/>
                      <a:pt x="210502" y="10448"/>
                    </a:cubicBezTo>
                    <a:cubicBezTo>
                      <a:pt x="227647" y="17097"/>
                      <a:pt x="242888" y="29445"/>
                      <a:pt x="258127" y="46542"/>
                    </a:cubicBezTo>
                    <a:lnTo>
                      <a:pt x="218122" y="76936"/>
                    </a:lnTo>
                    <a:lnTo>
                      <a:pt x="218122" y="76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63087459-227A-F602-B4C4-FB711FFF6122}"/>
                  </a:ext>
                </a:extLst>
              </p:cNvPr>
              <p:cNvSpPr/>
              <p:nvPr/>
            </p:nvSpPr>
            <p:spPr>
              <a:xfrm>
                <a:off x="3788092" y="385738"/>
                <a:ext cx="311467" cy="308695"/>
              </a:xfrm>
              <a:custGeom>
                <a:avLst/>
                <a:gdLst>
                  <a:gd name="connsiteX0" fmla="*/ 54293 w 311467"/>
                  <a:gd name="connsiteY0" fmla="*/ 152923 h 308695"/>
                  <a:gd name="connsiteX1" fmla="*/ 61913 w 311467"/>
                  <a:gd name="connsiteY1" fmla="*/ 196615 h 308695"/>
                  <a:gd name="connsiteX2" fmla="*/ 82868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8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8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8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3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3" y="152923"/>
                    </a:moveTo>
                    <a:cubicBezTo>
                      <a:pt x="54293" y="169070"/>
                      <a:pt x="56198" y="183317"/>
                      <a:pt x="61913" y="196615"/>
                    </a:cubicBezTo>
                    <a:cubicBezTo>
                      <a:pt x="66675" y="209913"/>
                      <a:pt x="73343" y="221311"/>
                      <a:pt x="82868" y="230809"/>
                    </a:cubicBezTo>
                    <a:cubicBezTo>
                      <a:pt x="91440" y="240307"/>
                      <a:pt x="101918" y="247906"/>
                      <a:pt x="114300" y="253605"/>
                    </a:cubicBezTo>
                    <a:cubicBezTo>
                      <a:pt x="126683" y="259304"/>
                      <a:pt x="140018" y="262154"/>
                      <a:pt x="155258" y="262154"/>
                    </a:cubicBezTo>
                    <a:cubicBezTo>
                      <a:pt x="170498" y="262154"/>
                      <a:pt x="183833" y="259304"/>
                      <a:pt x="197168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3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8" y="56040"/>
                    </a:cubicBezTo>
                    <a:cubicBezTo>
                      <a:pt x="184785" y="50341"/>
                      <a:pt x="170498" y="47492"/>
                      <a:pt x="155258" y="47492"/>
                    </a:cubicBezTo>
                    <a:cubicBezTo>
                      <a:pt x="140018" y="47492"/>
                      <a:pt x="126683" y="50341"/>
                      <a:pt x="114300" y="56040"/>
                    </a:cubicBezTo>
                    <a:cubicBezTo>
                      <a:pt x="101918" y="61739"/>
                      <a:pt x="91440" y="69338"/>
                      <a:pt x="82868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7150" y="124428"/>
                      <a:pt x="54293" y="138675"/>
                      <a:pt x="54293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230239A-5796-B486-4823-7E58595280E7}"/>
                  </a:ext>
                </a:extLst>
              </p:cNvPr>
              <p:cNvSpPr/>
              <p:nvPr/>
            </p:nvSpPr>
            <p:spPr>
              <a:xfrm>
                <a:off x="4149089" y="394286"/>
                <a:ext cx="177165" cy="293498"/>
              </a:xfrm>
              <a:custGeom>
                <a:avLst/>
                <a:gdLst>
                  <a:gd name="connsiteX0" fmla="*/ 0 w 177165"/>
                  <a:gd name="connsiteY0" fmla="*/ 0 h 293498"/>
                  <a:gd name="connsiteX1" fmla="*/ 52388 w 177165"/>
                  <a:gd name="connsiteY1" fmla="*/ 0 h 293498"/>
                  <a:gd name="connsiteX2" fmla="*/ 52388 w 177165"/>
                  <a:gd name="connsiteY2" fmla="*/ 246006 h 293498"/>
                  <a:gd name="connsiteX3" fmla="*/ 177165 w 177165"/>
                  <a:gd name="connsiteY3" fmla="*/ 246006 h 293498"/>
                  <a:gd name="connsiteX4" fmla="*/ 177165 w 177165"/>
                  <a:gd name="connsiteY4" fmla="*/ 293498 h 293498"/>
                  <a:gd name="connsiteX5" fmla="*/ 0 w 177165"/>
                  <a:gd name="connsiteY5" fmla="*/ 293498 h 293498"/>
                  <a:gd name="connsiteX6" fmla="*/ 0 w 177165"/>
                  <a:gd name="connsiteY6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" h="293498">
                    <a:moveTo>
                      <a:pt x="0" y="0"/>
                    </a:moveTo>
                    <a:lnTo>
                      <a:pt x="52388" y="0"/>
                    </a:lnTo>
                    <a:lnTo>
                      <a:pt x="52388" y="246006"/>
                    </a:lnTo>
                    <a:lnTo>
                      <a:pt x="177165" y="246006"/>
                    </a:lnTo>
                    <a:lnTo>
                      <a:pt x="177165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647317DD-5112-2429-61E1-038136A59015}"/>
                  </a:ext>
                </a:extLst>
              </p:cNvPr>
              <p:cNvSpPr/>
              <p:nvPr/>
            </p:nvSpPr>
            <p:spPr>
              <a:xfrm>
                <a:off x="4348162" y="385738"/>
                <a:ext cx="311467" cy="308695"/>
              </a:xfrm>
              <a:custGeom>
                <a:avLst/>
                <a:gdLst>
                  <a:gd name="connsiteX0" fmla="*/ 55245 w 311467"/>
                  <a:gd name="connsiteY0" fmla="*/ 152923 h 308695"/>
                  <a:gd name="connsiteX1" fmla="*/ 62865 w 311467"/>
                  <a:gd name="connsiteY1" fmla="*/ 196615 h 308695"/>
                  <a:gd name="connsiteX2" fmla="*/ 83820 w 311467"/>
                  <a:gd name="connsiteY2" fmla="*/ 230809 h 308695"/>
                  <a:gd name="connsiteX3" fmla="*/ 115252 w 311467"/>
                  <a:gd name="connsiteY3" fmla="*/ 253605 h 308695"/>
                  <a:gd name="connsiteX4" fmla="*/ 156210 w 311467"/>
                  <a:gd name="connsiteY4" fmla="*/ 262154 h 308695"/>
                  <a:gd name="connsiteX5" fmla="*/ 198120 w 311467"/>
                  <a:gd name="connsiteY5" fmla="*/ 253605 h 308695"/>
                  <a:gd name="connsiteX6" fmla="*/ 230505 w 311467"/>
                  <a:gd name="connsiteY6" fmla="*/ 230809 h 308695"/>
                  <a:gd name="connsiteX7" fmla="*/ 251460 w 311467"/>
                  <a:gd name="connsiteY7" fmla="*/ 196615 h 308695"/>
                  <a:gd name="connsiteX8" fmla="*/ 259080 w 311467"/>
                  <a:gd name="connsiteY8" fmla="*/ 152923 h 308695"/>
                  <a:gd name="connsiteX9" fmla="*/ 251460 w 311467"/>
                  <a:gd name="connsiteY9" fmla="*/ 112080 h 308695"/>
                  <a:gd name="connsiteX10" fmla="*/ 230505 w 311467"/>
                  <a:gd name="connsiteY10" fmla="*/ 78836 h 308695"/>
                  <a:gd name="connsiteX11" fmla="*/ 198120 w 311467"/>
                  <a:gd name="connsiteY11" fmla="*/ 56040 h 308695"/>
                  <a:gd name="connsiteX12" fmla="*/ 156210 w 311467"/>
                  <a:gd name="connsiteY12" fmla="*/ 47492 h 308695"/>
                  <a:gd name="connsiteX13" fmla="*/ 115252 w 311467"/>
                  <a:gd name="connsiteY13" fmla="*/ 56040 h 308695"/>
                  <a:gd name="connsiteX14" fmla="*/ 83820 w 311467"/>
                  <a:gd name="connsiteY14" fmla="*/ 78836 h 308695"/>
                  <a:gd name="connsiteX15" fmla="*/ 62865 w 311467"/>
                  <a:gd name="connsiteY15" fmla="*/ 112080 h 308695"/>
                  <a:gd name="connsiteX16" fmla="*/ 55245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5245" y="152923"/>
                    </a:moveTo>
                    <a:cubicBezTo>
                      <a:pt x="55245" y="169070"/>
                      <a:pt x="58102" y="183317"/>
                      <a:pt x="62865" y="196615"/>
                    </a:cubicBezTo>
                    <a:cubicBezTo>
                      <a:pt x="67627" y="209913"/>
                      <a:pt x="74295" y="221311"/>
                      <a:pt x="83820" y="230809"/>
                    </a:cubicBezTo>
                    <a:cubicBezTo>
                      <a:pt x="92393" y="240307"/>
                      <a:pt x="102870" y="247906"/>
                      <a:pt x="115252" y="253605"/>
                    </a:cubicBezTo>
                    <a:cubicBezTo>
                      <a:pt x="127635" y="259304"/>
                      <a:pt x="140970" y="262154"/>
                      <a:pt x="156210" y="262154"/>
                    </a:cubicBezTo>
                    <a:cubicBezTo>
                      <a:pt x="171450" y="262154"/>
                      <a:pt x="184785" y="259304"/>
                      <a:pt x="198120" y="253605"/>
                    </a:cubicBezTo>
                    <a:cubicBezTo>
                      <a:pt x="210502" y="247906"/>
                      <a:pt x="220980" y="240307"/>
                      <a:pt x="230505" y="230809"/>
                    </a:cubicBezTo>
                    <a:cubicBezTo>
                      <a:pt x="239078" y="221311"/>
                      <a:pt x="245745" y="209913"/>
                      <a:pt x="251460" y="196615"/>
                    </a:cubicBezTo>
                    <a:cubicBezTo>
                      <a:pt x="256223" y="183317"/>
                      <a:pt x="259080" y="169070"/>
                      <a:pt x="259080" y="152923"/>
                    </a:cubicBezTo>
                    <a:cubicBezTo>
                      <a:pt x="259080" y="138675"/>
                      <a:pt x="256223" y="124428"/>
                      <a:pt x="251460" y="112080"/>
                    </a:cubicBezTo>
                    <a:cubicBezTo>
                      <a:pt x="246698" y="99732"/>
                      <a:pt x="240030" y="88334"/>
                      <a:pt x="230505" y="78836"/>
                    </a:cubicBezTo>
                    <a:cubicBezTo>
                      <a:pt x="221933" y="69338"/>
                      <a:pt x="211455" y="61739"/>
                      <a:pt x="198120" y="56040"/>
                    </a:cubicBezTo>
                    <a:cubicBezTo>
                      <a:pt x="185738" y="50341"/>
                      <a:pt x="171450" y="47492"/>
                      <a:pt x="156210" y="47492"/>
                    </a:cubicBezTo>
                    <a:cubicBezTo>
                      <a:pt x="140970" y="47492"/>
                      <a:pt x="127635" y="50341"/>
                      <a:pt x="115252" y="56040"/>
                    </a:cubicBezTo>
                    <a:cubicBezTo>
                      <a:pt x="102870" y="61739"/>
                      <a:pt x="92393" y="69338"/>
                      <a:pt x="83820" y="78836"/>
                    </a:cubicBezTo>
                    <a:cubicBezTo>
                      <a:pt x="75248" y="88334"/>
                      <a:pt x="68580" y="99732"/>
                      <a:pt x="62865" y="112080"/>
                    </a:cubicBezTo>
                    <a:cubicBezTo>
                      <a:pt x="57150" y="124428"/>
                      <a:pt x="55245" y="138675"/>
                      <a:pt x="55245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323130C7-F244-FDFC-CA8B-FFAB0273C2C6}"/>
                  </a:ext>
                </a:extLst>
              </p:cNvPr>
              <p:cNvSpPr/>
              <p:nvPr/>
            </p:nvSpPr>
            <p:spPr>
              <a:xfrm>
                <a:off x="4693919" y="385738"/>
                <a:ext cx="276225" cy="309645"/>
              </a:xfrm>
              <a:custGeom>
                <a:avLst/>
                <a:gdLst>
                  <a:gd name="connsiteX0" fmla="*/ 276225 w 276225"/>
                  <a:gd name="connsiteY0" fmla="*/ 280200 h 309645"/>
                  <a:gd name="connsiteX1" fmla="*/ 154305 w 276225"/>
                  <a:gd name="connsiteY1" fmla="*/ 309645 h 309645"/>
                  <a:gd name="connsiteX2" fmla="*/ 92393 w 276225"/>
                  <a:gd name="connsiteY2" fmla="*/ 298247 h 309645"/>
                  <a:gd name="connsiteX3" fmla="*/ 43815 w 276225"/>
                  <a:gd name="connsiteY3" fmla="*/ 266903 h 309645"/>
                  <a:gd name="connsiteX4" fmla="*/ 11430 w 276225"/>
                  <a:gd name="connsiteY4" fmla="*/ 218461 h 309645"/>
                  <a:gd name="connsiteX5" fmla="*/ 0 w 276225"/>
                  <a:gd name="connsiteY5" fmla="*/ 155772 h 309645"/>
                  <a:gd name="connsiteX6" fmla="*/ 11430 w 276225"/>
                  <a:gd name="connsiteY6" fmla="*/ 92134 h 309645"/>
                  <a:gd name="connsiteX7" fmla="*/ 43815 w 276225"/>
                  <a:gd name="connsiteY7" fmla="*/ 42742 h 309645"/>
                  <a:gd name="connsiteX8" fmla="*/ 92393 w 276225"/>
                  <a:gd name="connsiteY8" fmla="*/ 11398 h 309645"/>
                  <a:gd name="connsiteX9" fmla="*/ 154305 w 276225"/>
                  <a:gd name="connsiteY9" fmla="*/ 0 h 309645"/>
                  <a:gd name="connsiteX10" fmla="*/ 217170 w 276225"/>
                  <a:gd name="connsiteY10" fmla="*/ 8548 h 309645"/>
                  <a:gd name="connsiteX11" fmla="*/ 269558 w 276225"/>
                  <a:gd name="connsiteY11" fmla="*/ 37043 h 309645"/>
                  <a:gd name="connsiteX12" fmla="*/ 231458 w 276225"/>
                  <a:gd name="connsiteY12" fmla="*/ 75987 h 309645"/>
                  <a:gd name="connsiteX13" fmla="*/ 197168 w 276225"/>
                  <a:gd name="connsiteY13" fmla="*/ 55090 h 309645"/>
                  <a:gd name="connsiteX14" fmla="*/ 154305 w 276225"/>
                  <a:gd name="connsiteY14" fmla="*/ 47492 h 309645"/>
                  <a:gd name="connsiteX15" fmla="*/ 113348 w 276225"/>
                  <a:gd name="connsiteY15" fmla="*/ 56040 h 309645"/>
                  <a:gd name="connsiteX16" fmla="*/ 81915 w 276225"/>
                  <a:gd name="connsiteY16" fmla="*/ 78836 h 309645"/>
                  <a:gd name="connsiteX17" fmla="*/ 60960 w 276225"/>
                  <a:gd name="connsiteY17" fmla="*/ 112080 h 309645"/>
                  <a:gd name="connsiteX18" fmla="*/ 53340 w 276225"/>
                  <a:gd name="connsiteY18" fmla="*/ 152923 h 309645"/>
                  <a:gd name="connsiteX19" fmla="*/ 60960 w 276225"/>
                  <a:gd name="connsiteY19" fmla="*/ 196615 h 309645"/>
                  <a:gd name="connsiteX20" fmla="*/ 81915 w 276225"/>
                  <a:gd name="connsiteY20" fmla="*/ 230809 h 309645"/>
                  <a:gd name="connsiteX21" fmla="*/ 113348 w 276225"/>
                  <a:gd name="connsiteY21" fmla="*/ 253605 h 309645"/>
                  <a:gd name="connsiteX22" fmla="*/ 154305 w 276225"/>
                  <a:gd name="connsiteY22" fmla="*/ 262154 h 309645"/>
                  <a:gd name="connsiteX23" fmla="*/ 191453 w 276225"/>
                  <a:gd name="connsiteY23" fmla="*/ 258354 h 309645"/>
                  <a:gd name="connsiteX24" fmla="*/ 222885 w 276225"/>
                  <a:gd name="connsiteY24" fmla="*/ 246956 h 309645"/>
                  <a:gd name="connsiteX25" fmla="*/ 222885 w 276225"/>
                  <a:gd name="connsiteY25" fmla="*/ 177619 h 309645"/>
                  <a:gd name="connsiteX26" fmla="*/ 163830 w 276225"/>
                  <a:gd name="connsiteY26" fmla="*/ 177619 h 309645"/>
                  <a:gd name="connsiteX27" fmla="*/ 163830 w 276225"/>
                  <a:gd name="connsiteY27" fmla="*/ 130127 h 309645"/>
                  <a:gd name="connsiteX28" fmla="*/ 276225 w 276225"/>
                  <a:gd name="connsiteY28" fmla="*/ 130127 h 309645"/>
                  <a:gd name="connsiteX29" fmla="*/ 276225 w 276225"/>
                  <a:gd name="connsiteY29" fmla="*/ 280200 h 309645"/>
                  <a:gd name="connsiteX30" fmla="*/ 276225 w 276225"/>
                  <a:gd name="connsiteY30" fmla="*/ 280200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6225" h="309645">
                    <a:moveTo>
                      <a:pt x="276225" y="280200"/>
                    </a:moveTo>
                    <a:cubicBezTo>
                      <a:pt x="240030" y="299197"/>
                      <a:pt x="199073" y="309645"/>
                      <a:pt x="154305" y="309645"/>
                    </a:cubicBezTo>
                    <a:cubicBezTo>
                      <a:pt x="131445" y="309645"/>
                      <a:pt x="110490" y="305846"/>
                      <a:pt x="92393" y="298247"/>
                    </a:cubicBezTo>
                    <a:cubicBezTo>
                      <a:pt x="73343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4305" y="0"/>
                    </a:cubicBezTo>
                    <a:cubicBezTo>
                      <a:pt x="177165" y="0"/>
                      <a:pt x="198120" y="2849"/>
                      <a:pt x="217170" y="8548"/>
                    </a:cubicBezTo>
                    <a:cubicBezTo>
                      <a:pt x="237173" y="14247"/>
                      <a:pt x="254318" y="23746"/>
                      <a:pt x="269558" y="37043"/>
                    </a:cubicBezTo>
                    <a:lnTo>
                      <a:pt x="231458" y="75987"/>
                    </a:lnTo>
                    <a:cubicBezTo>
                      <a:pt x="221933" y="66488"/>
                      <a:pt x="210503" y="59839"/>
                      <a:pt x="197168" y="55090"/>
                    </a:cubicBezTo>
                    <a:cubicBezTo>
                      <a:pt x="183833" y="50341"/>
                      <a:pt x="169545" y="47492"/>
                      <a:pt x="154305" y="47492"/>
                    </a:cubicBezTo>
                    <a:cubicBezTo>
                      <a:pt x="139065" y="47492"/>
                      <a:pt x="125730" y="50341"/>
                      <a:pt x="113348" y="56040"/>
                    </a:cubicBezTo>
                    <a:cubicBezTo>
                      <a:pt x="100965" y="61739"/>
                      <a:pt x="90488" y="69338"/>
                      <a:pt x="81915" y="78836"/>
                    </a:cubicBezTo>
                    <a:cubicBezTo>
                      <a:pt x="73343" y="88334"/>
                      <a:pt x="66675" y="99732"/>
                      <a:pt x="60960" y="112080"/>
                    </a:cubicBezTo>
                    <a:cubicBezTo>
                      <a:pt x="56198" y="124428"/>
                      <a:pt x="53340" y="138675"/>
                      <a:pt x="53340" y="152923"/>
                    </a:cubicBezTo>
                    <a:cubicBezTo>
                      <a:pt x="53340" y="169070"/>
                      <a:pt x="56198" y="183317"/>
                      <a:pt x="60960" y="196615"/>
                    </a:cubicBezTo>
                    <a:cubicBezTo>
                      <a:pt x="65723" y="209913"/>
                      <a:pt x="72390" y="221311"/>
                      <a:pt x="81915" y="230809"/>
                    </a:cubicBezTo>
                    <a:cubicBezTo>
                      <a:pt x="90488" y="240307"/>
                      <a:pt x="100965" y="247906"/>
                      <a:pt x="113348" y="253605"/>
                    </a:cubicBezTo>
                    <a:cubicBezTo>
                      <a:pt x="125730" y="259304"/>
                      <a:pt x="139065" y="262154"/>
                      <a:pt x="154305" y="262154"/>
                    </a:cubicBezTo>
                    <a:cubicBezTo>
                      <a:pt x="167640" y="262154"/>
                      <a:pt x="180023" y="261204"/>
                      <a:pt x="191453" y="258354"/>
                    </a:cubicBezTo>
                    <a:cubicBezTo>
                      <a:pt x="202883" y="255505"/>
                      <a:pt x="213360" y="251705"/>
                      <a:pt x="222885" y="246956"/>
                    </a:cubicBezTo>
                    <a:lnTo>
                      <a:pt x="222885" y="177619"/>
                    </a:lnTo>
                    <a:lnTo>
                      <a:pt x="163830" y="177619"/>
                    </a:lnTo>
                    <a:lnTo>
                      <a:pt x="163830" y="130127"/>
                    </a:lnTo>
                    <a:lnTo>
                      <a:pt x="276225" y="130127"/>
                    </a:lnTo>
                    <a:lnTo>
                      <a:pt x="276225" y="280200"/>
                    </a:lnTo>
                    <a:lnTo>
                      <a:pt x="276225" y="280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BD43A7C-EF42-AE8E-BF2C-45B584EC7722}"/>
                  </a:ext>
                </a:extLst>
              </p:cNvPr>
              <p:cNvSpPr/>
              <p:nvPr/>
            </p:nvSpPr>
            <p:spPr>
              <a:xfrm>
                <a:off x="4993004" y="394286"/>
                <a:ext cx="273367" cy="293498"/>
              </a:xfrm>
              <a:custGeom>
                <a:avLst/>
                <a:gdLst>
                  <a:gd name="connsiteX0" fmla="*/ 211455 w 273367"/>
                  <a:gd name="connsiteY0" fmla="*/ 0 h 293498"/>
                  <a:gd name="connsiteX1" fmla="*/ 138113 w 273367"/>
                  <a:gd name="connsiteY1" fmla="*/ 116829 h 293498"/>
                  <a:gd name="connsiteX2" fmla="*/ 65723 w 273367"/>
                  <a:gd name="connsiteY2" fmla="*/ 0 h 293498"/>
                  <a:gd name="connsiteX3" fmla="*/ 0 w 273367"/>
                  <a:gd name="connsiteY3" fmla="*/ 0 h 293498"/>
                  <a:gd name="connsiteX4" fmla="*/ 110490 w 273367"/>
                  <a:gd name="connsiteY4" fmla="*/ 168120 h 293498"/>
                  <a:gd name="connsiteX5" fmla="*/ 110490 w 273367"/>
                  <a:gd name="connsiteY5" fmla="*/ 293498 h 293498"/>
                  <a:gd name="connsiteX6" fmla="*/ 162878 w 273367"/>
                  <a:gd name="connsiteY6" fmla="*/ 293498 h 293498"/>
                  <a:gd name="connsiteX7" fmla="*/ 162878 w 273367"/>
                  <a:gd name="connsiteY7" fmla="*/ 168120 h 293498"/>
                  <a:gd name="connsiteX8" fmla="*/ 273368 w 273367"/>
                  <a:gd name="connsiteY8" fmla="*/ 0 h 293498"/>
                  <a:gd name="connsiteX9" fmla="*/ 211455 w 273367"/>
                  <a:gd name="connsiteY9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67" h="293498">
                    <a:moveTo>
                      <a:pt x="211455" y="0"/>
                    </a:moveTo>
                    <a:lnTo>
                      <a:pt x="138113" y="116829"/>
                    </a:lnTo>
                    <a:lnTo>
                      <a:pt x="65723" y="0"/>
                    </a:lnTo>
                    <a:lnTo>
                      <a:pt x="0" y="0"/>
                    </a:lnTo>
                    <a:lnTo>
                      <a:pt x="110490" y="168120"/>
                    </a:lnTo>
                    <a:lnTo>
                      <a:pt x="110490" y="293498"/>
                    </a:lnTo>
                    <a:lnTo>
                      <a:pt x="162878" y="293498"/>
                    </a:lnTo>
                    <a:lnTo>
                      <a:pt x="162878" y="168120"/>
                    </a:lnTo>
                    <a:lnTo>
                      <a:pt x="273368" y="0"/>
                    </a:lnTo>
                    <a:lnTo>
                      <a:pt x="2114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683AF0-71E3-5610-4839-EBDA74A7EA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1035" y="1295972"/>
              <a:ext cx="0" cy="52664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780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851061-A7D9-46BE-77F8-DAEF74B4471C}"/>
              </a:ext>
            </a:extLst>
          </p:cNvPr>
          <p:cNvSpPr/>
          <p:nvPr userDrawn="1"/>
        </p:nvSpPr>
        <p:spPr>
          <a:xfrm>
            <a:off x="0" y="0"/>
            <a:ext cx="12192000" cy="9875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0975F-1BD6-7219-BDB7-344D1A57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7" y="0"/>
            <a:ext cx="9307286" cy="986629"/>
          </a:xfrm>
        </p:spPr>
        <p:txBody>
          <a:bodyPr lIns="118872">
            <a:no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519C7-32D0-7A3E-149F-01AEFCC3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56" y="1306669"/>
            <a:ext cx="11593287" cy="4865532"/>
          </a:xfrm>
        </p:spPr>
        <p:txBody>
          <a:bodyPr lIns="118872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DCD9E-852F-CF1F-768C-ABEE40B1D2E5}"/>
              </a:ext>
            </a:extLst>
          </p:cNvPr>
          <p:cNvSpPr txBox="1"/>
          <p:nvPr userDrawn="1"/>
        </p:nvSpPr>
        <p:spPr>
          <a:xfrm>
            <a:off x="11049000" y="64286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F718C6D-8B01-D44C-9B72-A20652AF25B7}" type="slidenum">
              <a:rPr lang="en-US" sz="12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685FAF-7559-DE1C-5D3A-838F53E62283}"/>
              </a:ext>
            </a:extLst>
          </p:cNvPr>
          <p:cNvGrpSpPr/>
          <p:nvPr userDrawn="1"/>
        </p:nvGrpSpPr>
        <p:grpSpPr>
          <a:xfrm>
            <a:off x="288928" y="6432347"/>
            <a:ext cx="2378072" cy="269506"/>
            <a:chOff x="1219200" y="1289789"/>
            <a:chExt cx="4756135" cy="53901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239BE7A-3525-1F71-802F-312C5A2584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9200" y="1297898"/>
              <a:ext cx="2403911" cy="522792"/>
            </a:xfrm>
            <a:prstGeom prst="rect">
              <a:avLst/>
            </a:prstGeom>
          </p:spPr>
        </p:pic>
        <p:grpSp>
          <p:nvGrpSpPr>
            <p:cNvPr id="31" name="Graphic 10">
              <a:extLst>
                <a:ext uri="{FF2B5EF4-FFF2-40B4-BE49-F238E27FC236}">
                  <a16:creationId xmlns:a16="http://schemas.microsoft.com/office/drawing/2014/main" id="{8B850B87-97A5-70A9-6FC2-A28C034FB805}"/>
                </a:ext>
              </a:extLst>
            </p:cNvPr>
            <p:cNvGrpSpPr/>
            <p:nvPr/>
          </p:nvGrpSpPr>
          <p:grpSpPr>
            <a:xfrm>
              <a:off x="4107933" y="1289789"/>
              <a:ext cx="1867402" cy="539011"/>
              <a:chOff x="2827972" y="-8441"/>
              <a:chExt cx="2438400" cy="703825"/>
            </a:xfrm>
            <a:solidFill>
              <a:schemeClr val="tx2"/>
            </a:solidFill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64FB148-7FEA-9356-51B7-34D59DD7BDF8}"/>
                  </a:ext>
                </a:extLst>
              </p:cNvPr>
              <p:cNvSpPr/>
              <p:nvPr/>
            </p:nvSpPr>
            <p:spPr>
              <a:xfrm>
                <a:off x="2827972" y="106"/>
                <a:ext cx="241935" cy="311544"/>
              </a:xfrm>
              <a:custGeom>
                <a:avLst/>
                <a:gdLst>
                  <a:gd name="connsiteX0" fmla="*/ 0 w 241935"/>
                  <a:gd name="connsiteY0" fmla="*/ 0 h 311544"/>
                  <a:gd name="connsiteX1" fmla="*/ 0 w 241935"/>
                  <a:gd name="connsiteY1" fmla="*/ 26595 h 311544"/>
                  <a:gd name="connsiteX2" fmla="*/ 106680 w 241935"/>
                  <a:gd name="connsiteY2" fmla="*/ 26595 h 311544"/>
                  <a:gd name="connsiteX3" fmla="*/ 106680 w 241935"/>
                  <a:gd name="connsiteY3" fmla="*/ 311545 h 311544"/>
                  <a:gd name="connsiteX4" fmla="*/ 135255 w 241935"/>
                  <a:gd name="connsiteY4" fmla="*/ 311545 h 311544"/>
                  <a:gd name="connsiteX5" fmla="*/ 135255 w 241935"/>
                  <a:gd name="connsiteY5" fmla="*/ 26595 h 311544"/>
                  <a:gd name="connsiteX6" fmla="*/ 241935 w 241935"/>
                  <a:gd name="connsiteY6" fmla="*/ 26595 h 311544"/>
                  <a:gd name="connsiteX7" fmla="*/ 241935 w 241935"/>
                  <a:gd name="connsiteY7" fmla="*/ 0 h 311544"/>
                  <a:gd name="connsiteX8" fmla="*/ 0 w 241935"/>
                  <a:gd name="connsiteY8" fmla="*/ 0 h 31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935" h="311544">
                    <a:moveTo>
                      <a:pt x="0" y="0"/>
                    </a:moveTo>
                    <a:lnTo>
                      <a:pt x="0" y="26595"/>
                    </a:lnTo>
                    <a:lnTo>
                      <a:pt x="106680" y="26595"/>
                    </a:lnTo>
                    <a:lnTo>
                      <a:pt x="106680" y="311545"/>
                    </a:lnTo>
                    <a:lnTo>
                      <a:pt x="135255" y="311545"/>
                    </a:lnTo>
                    <a:lnTo>
                      <a:pt x="135255" y="26595"/>
                    </a:lnTo>
                    <a:lnTo>
                      <a:pt x="241935" y="26595"/>
                    </a:lnTo>
                    <a:lnTo>
                      <a:pt x="24193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F915F76-6836-FDDF-8079-1C44C8A9F832}"/>
                  </a:ext>
                </a:extLst>
              </p:cNvPr>
              <p:cNvSpPr/>
              <p:nvPr/>
            </p:nvSpPr>
            <p:spPr>
              <a:xfrm>
                <a:off x="311753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15BFAEE-34B0-1F02-2B3D-3716D9DC9660}"/>
                  </a:ext>
                </a:extLst>
              </p:cNvPr>
              <p:cNvSpPr/>
              <p:nvPr/>
            </p:nvSpPr>
            <p:spPr>
              <a:xfrm>
                <a:off x="3377565" y="106"/>
                <a:ext cx="256222" cy="310595"/>
              </a:xfrm>
              <a:custGeom>
                <a:avLst/>
                <a:gdLst>
                  <a:gd name="connsiteX0" fmla="*/ 227647 w 256222"/>
                  <a:gd name="connsiteY0" fmla="*/ 0 h 310595"/>
                  <a:gd name="connsiteX1" fmla="*/ 227647 w 256222"/>
                  <a:gd name="connsiteY1" fmla="*/ 272602 h 310595"/>
                  <a:gd name="connsiteX2" fmla="*/ 226695 w 256222"/>
                  <a:gd name="connsiteY2" fmla="*/ 272602 h 310595"/>
                  <a:gd name="connsiteX3" fmla="*/ 37147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2 w 256222"/>
                  <a:gd name="connsiteY10" fmla="*/ 310595 h 310595"/>
                  <a:gd name="connsiteX11" fmla="*/ 256222 w 256222"/>
                  <a:gd name="connsiteY11" fmla="*/ 0 h 310595"/>
                  <a:gd name="connsiteX12" fmla="*/ 227647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7" y="0"/>
                    </a:moveTo>
                    <a:lnTo>
                      <a:pt x="227647" y="272602"/>
                    </a:lnTo>
                    <a:lnTo>
                      <a:pt x="226695" y="272602"/>
                    </a:lnTo>
                    <a:lnTo>
                      <a:pt x="37147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2" y="310595"/>
                    </a:lnTo>
                    <a:lnTo>
                      <a:pt x="256222" y="0"/>
                    </a:lnTo>
                    <a:lnTo>
                      <a:pt x="2276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7CFC841-46E1-DA4D-7746-A272DE4CEB2C}"/>
                  </a:ext>
                </a:extLst>
              </p:cNvPr>
              <p:cNvSpPr/>
              <p:nvPr/>
            </p:nvSpPr>
            <p:spPr>
              <a:xfrm>
                <a:off x="3718560" y="106"/>
                <a:ext cx="256222" cy="310595"/>
              </a:xfrm>
              <a:custGeom>
                <a:avLst/>
                <a:gdLst>
                  <a:gd name="connsiteX0" fmla="*/ 227648 w 256222"/>
                  <a:gd name="connsiteY0" fmla="*/ 0 h 310595"/>
                  <a:gd name="connsiteX1" fmla="*/ 227648 w 256222"/>
                  <a:gd name="connsiteY1" fmla="*/ 272602 h 310595"/>
                  <a:gd name="connsiteX2" fmla="*/ 226695 w 256222"/>
                  <a:gd name="connsiteY2" fmla="*/ 272602 h 310595"/>
                  <a:gd name="connsiteX3" fmla="*/ 37148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3 w 256222"/>
                  <a:gd name="connsiteY10" fmla="*/ 310595 h 310595"/>
                  <a:gd name="connsiteX11" fmla="*/ 256223 w 256222"/>
                  <a:gd name="connsiteY11" fmla="*/ 0 h 310595"/>
                  <a:gd name="connsiteX12" fmla="*/ 227648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8" y="0"/>
                    </a:moveTo>
                    <a:lnTo>
                      <a:pt x="227648" y="272602"/>
                    </a:lnTo>
                    <a:lnTo>
                      <a:pt x="226695" y="272602"/>
                    </a:lnTo>
                    <a:lnTo>
                      <a:pt x="37148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3" y="310595"/>
                    </a:lnTo>
                    <a:lnTo>
                      <a:pt x="256223" y="0"/>
                    </a:lnTo>
                    <a:lnTo>
                      <a:pt x="2276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CF8F5075-9795-A4B4-1562-777EB41F1269}"/>
                  </a:ext>
                </a:extLst>
              </p:cNvPr>
              <p:cNvSpPr/>
              <p:nvPr/>
            </p:nvSpPr>
            <p:spPr>
              <a:xfrm>
                <a:off x="4060507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43F500B-DA96-444B-8CA9-B8A9FDF3E01F}"/>
                  </a:ext>
                </a:extLst>
              </p:cNvPr>
              <p:cNvSpPr/>
              <p:nvPr/>
            </p:nvSpPr>
            <p:spPr>
              <a:xfrm>
                <a:off x="4303394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8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3353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8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3" y="53191"/>
                      <a:pt x="42863" y="60789"/>
                    </a:cubicBezTo>
                    <a:cubicBezTo>
                      <a:pt x="39053" y="68388"/>
                      <a:pt x="37148" y="76936"/>
                      <a:pt x="37148" y="86435"/>
                    </a:cubicBezTo>
                    <a:cubicBezTo>
                      <a:pt x="37148" y="101632"/>
                      <a:pt x="40957" y="113980"/>
                      <a:pt x="48578" y="122528"/>
                    </a:cubicBezTo>
                    <a:cubicBezTo>
                      <a:pt x="56198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3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DCCE87C2-00A6-9D7B-1FEB-DE76109A1732}"/>
                  </a:ext>
                </a:extLst>
              </p:cNvPr>
              <p:cNvSpPr/>
              <p:nvPr/>
            </p:nvSpPr>
            <p:spPr>
              <a:xfrm>
                <a:off x="4548187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7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2400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7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2" y="53191"/>
                      <a:pt x="42863" y="60789"/>
                    </a:cubicBezTo>
                    <a:cubicBezTo>
                      <a:pt x="39053" y="68388"/>
                      <a:pt x="37147" y="76936"/>
                      <a:pt x="37147" y="86435"/>
                    </a:cubicBezTo>
                    <a:cubicBezTo>
                      <a:pt x="37147" y="101632"/>
                      <a:pt x="40957" y="113980"/>
                      <a:pt x="48578" y="122528"/>
                    </a:cubicBezTo>
                    <a:cubicBezTo>
                      <a:pt x="56197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2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B1DEB16-AD77-B8F8-AA03-2E64067955E1}"/>
                  </a:ext>
                </a:extLst>
              </p:cNvPr>
              <p:cNvSpPr/>
              <p:nvPr/>
            </p:nvSpPr>
            <p:spPr>
              <a:xfrm>
                <a:off x="480917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8575 w 197167"/>
                  <a:gd name="connsiteY4" fmla="*/ 285899 h 312494"/>
                  <a:gd name="connsiteX5" fmla="*/ 28575 w 197167"/>
                  <a:gd name="connsiteY5" fmla="*/ 164321 h 312494"/>
                  <a:gd name="connsiteX6" fmla="*/ 180023 w 197167"/>
                  <a:gd name="connsiteY6" fmla="*/ 164321 h 312494"/>
                  <a:gd name="connsiteX7" fmla="*/ 180023 w 197167"/>
                  <a:gd name="connsiteY7" fmla="*/ 137726 h 312494"/>
                  <a:gd name="connsiteX8" fmla="*/ 28575 w 197167"/>
                  <a:gd name="connsiteY8" fmla="*/ 137726 h 312494"/>
                  <a:gd name="connsiteX9" fmla="*/ 28575 w 197167"/>
                  <a:gd name="connsiteY9" fmla="*/ 26595 h 312494"/>
                  <a:gd name="connsiteX10" fmla="*/ 189548 w 197167"/>
                  <a:gd name="connsiteY10" fmla="*/ 26595 h 312494"/>
                  <a:gd name="connsiteX11" fmla="*/ 189548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8575" y="285899"/>
                    </a:lnTo>
                    <a:lnTo>
                      <a:pt x="28575" y="164321"/>
                    </a:lnTo>
                    <a:lnTo>
                      <a:pt x="180023" y="164321"/>
                    </a:lnTo>
                    <a:lnTo>
                      <a:pt x="180023" y="137726"/>
                    </a:lnTo>
                    <a:lnTo>
                      <a:pt x="28575" y="137726"/>
                    </a:lnTo>
                    <a:lnTo>
                      <a:pt x="28575" y="26595"/>
                    </a:lnTo>
                    <a:lnTo>
                      <a:pt x="189548" y="26595"/>
                    </a:lnTo>
                    <a:lnTo>
                      <a:pt x="189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D8956A1-0E06-0980-6C62-904E412A0EAE}"/>
                  </a:ext>
                </a:extLst>
              </p:cNvPr>
              <p:cNvSpPr/>
              <p:nvPr/>
            </p:nvSpPr>
            <p:spPr>
              <a:xfrm>
                <a:off x="5069205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F24A91E-5EF0-5DFE-8BB7-30556F9731BF}"/>
                  </a:ext>
                </a:extLst>
              </p:cNvPr>
              <p:cNvSpPr/>
              <p:nvPr/>
            </p:nvSpPr>
            <p:spPr>
              <a:xfrm>
                <a:off x="2828925" y="385738"/>
                <a:ext cx="311467" cy="308695"/>
              </a:xfrm>
              <a:custGeom>
                <a:avLst/>
                <a:gdLst>
                  <a:gd name="connsiteX0" fmla="*/ 54292 w 311467"/>
                  <a:gd name="connsiteY0" fmla="*/ 152923 h 308695"/>
                  <a:gd name="connsiteX1" fmla="*/ 61913 w 311467"/>
                  <a:gd name="connsiteY1" fmla="*/ 196615 h 308695"/>
                  <a:gd name="connsiteX2" fmla="*/ 82867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7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7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7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2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2 w 311467"/>
                  <a:gd name="connsiteY20" fmla="*/ 11398 h 308695"/>
                  <a:gd name="connsiteX21" fmla="*/ 155258 w 311467"/>
                  <a:gd name="connsiteY21" fmla="*/ 0 h 308695"/>
                  <a:gd name="connsiteX22" fmla="*/ 218122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7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2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2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2" y="152923"/>
                    </a:moveTo>
                    <a:cubicBezTo>
                      <a:pt x="54292" y="169070"/>
                      <a:pt x="57150" y="183317"/>
                      <a:pt x="61913" y="196615"/>
                    </a:cubicBezTo>
                    <a:cubicBezTo>
                      <a:pt x="66675" y="209913"/>
                      <a:pt x="73342" y="221311"/>
                      <a:pt x="82867" y="230809"/>
                    </a:cubicBezTo>
                    <a:cubicBezTo>
                      <a:pt x="91440" y="240307"/>
                      <a:pt x="101917" y="247906"/>
                      <a:pt x="114300" y="253605"/>
                    </a:cubicBezTo>
                    <a:cubicBezTo>
                      <a:pt x="126683" y="259304"/>
                      <a:pt x="140017" y="262154"/>
                      <a:pt x="155258" y="262154"/>
                    </a:cubicBezTo>
                    <a:cubicBezTo>
                      <a:pt x="170497" y="262154"/>
                      <a:pt x="183833" y="259304"/>
                      <a:pt x="197167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2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7" y="56040"/>
                    </a:cubicBezTo>
                    <a:cubicBezTo>
                      <a:pt x="184785" y="50341"/>
                      <a:pt x="170497" y="47492"/>
                      <a:pt x="155258" y="47492"/>
                    </a:cubicBezTo>
                    <a:cubicBezTo>
                      <a:pt x="140017" y="47492"/>
                      <a:pt x="126683" y="50341"/>
                      <a:pt x="114300" y="56040"/>
                    </a:cubicBezTo>
                    <a:cubicBezTo>
                      <a:pt x="101917" y="61739"/>
                      <a:pt x="91440" y="69338"/>
                      <a:pt x="82867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6197" y="124428"/>
                      <a:pt x="54292" y="138675"/>
                      <a:pt x="54292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8" y="0"/>
                    </a:cubicBezTo>
                    <a:cubicBezTo>
                      <a:pt x="178117" y="0"/>
                      <a:pt x="199072" y="2849"/>
                      <a:pt x="218122" y="10448"/>
                    </a:cubicBezTo>
                    <a:cubicBezTo>
                      <a:pt x="237172" y="17097"/>
                      <a:pt x="253365" y="27545"/>
                      <a:pt x="267653" y="41793"/>
                    </a:cubicBezTo>
                    <a:cubicBezTo>
                      <a:pt x="280988" y="55090"/>
                      <a:pt x="292417" y="71237"/>
                      <a:pt x="300038" y="91184"/>
                    </a:cubicBezTo>
                    <a:cubicBezTo>
                      <a:pt x="307658" y="110180"/>
                      <a:pt x="311467" y="132027"/>
                      <a:pt x="311467" y="154822"/>
                    </a:cubicBezTo>
                    <a:cubicBezTo>
                      <a:pt x="311467" y="177619"/>
                      <a:pt x="307658" y="198515"/>
                      <a:pt x="300038" y="217511"/>
                    </a:cubicBezTo>
                    <a:cubicBezTo>
                      <a:pt x="292417" y="236508"/>
                      <a:pt x="281940" y="252655"/>
                      <a:pt x="267653" y="265953"/>
                    </a:cubicBezTo>
                    <a:cubicBezTo>
                      <a:pt x="254317" y="279251"/>
                      <a:pt x="237172" y="289699"/>
                      <a:pt x="218122" y="297297"/>
                    </a:cubicBezTo>
                    <a:cubicBezTo>
                      <a:pt x="199072" y="304896"/>
                      <a:pt x="178117" y="308695"/>
                      <a:pt x="155258" y="308695"/>
                    </a:cubicBezTo>
                    <a:cubicBezTo>
                      <a:pt x="132397" y="308695"/>
                      <a:pt x="111442" y="304896"/>
                      <a:pt x="92392" y="297297"/>
                    </a:cubicBezTo>
                    <a:cubicBezTo>
                      <a:pt x="73342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3074559-2FE4-3B7B-A703-E2D737004968}"/>
                  </a:ext>
                </a:extLst>
              </p:cNvPr>
              <p:cNvSpPr/>
              <p:nvPr/>
            </p:nvSpPr>
            <p:spPr>
              <a:xfrm>
                <a:off x="3189922" y="394286"/>
                <a:ext cx="264795" cy="293498"/>
              </a:xfrm>
              <a:custGeom>
                <a:avLst/>
                <a:gdLst>
                  <a:gd name="connsiteX0" fmla="*/ 0 w 264795"/>
                  <a:gd name="connsiteY0" fmla="*/ 0 h 293498"/>
                  <a:gd name="connsiteX1" fmla="*/ 69533 w 264795"/>
                  <a:gd name="connsiteY1" fmla="*/ 0 h 293498"/>
                  <a:gd name="connsiteX2" fmla="*/ 211455 w 264795"/>
                  <a:gd name="connsiteY2" fmla="*/ 218461 h 293498"/>
                  <a:gd name="connsiteX3" fmla="*/ 212408 w 264795"/>
                  <a:gd name="connsiteY3" fmla="*/ 218461 h 293498"/>
                  <a:gd name="connsiteX4" fmla="*/ 212408 w 264795"/>
                  <a:gd name="connsiteY4" fmla="*/ 0 h 293498"/>
                  <a:gd name="connsiteX5" fmla="*/ 264795 w 264795"/>
                  <a:gd name="connsiteY5" fmla="*/ 0 h 293498"/>
                  <a:gd name="connsiteX6" fmla="*/ 264795 w 264795"/>
                  <a:gd name="connsiteY6" fmla="*/ 293498 h 293498"/>
                  <a:gd name="connsiteX7" fmla="*/ 198120 w 264795"/>
                  <a:gd name="connsiteY7" fmla="*/ 293498 h 293498"/>
                  <a:gd name="connsiteX8" fmla="*/ 53340 w 264795"/>
                  <a:gd name="connsiteY8" fmla="*/ 68388 h 293498"/>
                  <a:gd name="connsiteX9" fmla="*/ 52388 w 264795"/>
                  <a:gd name="connsiteY9" fmla="*/ 68388 h 293498"/>
                  <a:gd name="connsiteX10" fmla="*/ 52388 w 264795"/>
                  <a:gd name="connsiteY10" fmla="*/ 293498 h 293498"/>
                  <a:gd name="connsiteX11" fmla="*/ 0 w 264795"/>
                  <a:gd name="connsiteY11" fmla="*/ 293498 h 293498"/>
                  <a:gd name="connsiteX12" fmla="*/ 0 w 264795"/>
                  <a:gd name="connsiteY12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4795" h="293498">
                    <a:moveTo>
                      <a:pt x="0" y="0"/>
                    </a:moveTo>
                    <a:lnTo>
                      <a:pt x="69533" y="0"/>
                    </a:lnTo>
                    <a:lnTo>
                      <a:pt x="211455" y="218461"/>
                    </a:lnTo>
                    <a:lnTo>
                      <a:pt x="212408" y="218461"/>
                    </a:lnTo>
                    <a:lnTo>
                      <a:pt x="212408" y="0"/>
                    </a:lnTo>
                    <a:lnTo>
                      <a:pt x="264795" y="0"/>
                    </a:lnTo>
                    <a:lnTo>
                      <a:pt x="264795" y="293498"/>
                    </a:lnTo>
                    <a:lnTo>
                      <a:pt x="198120" y="293498"/>
                    </a:lnTo>
                    <a:lnTo>
                      <a:pt x="53340" y="68388"/>
                    </a:lnTo>
                    <a:lnTo>
                      <a:pt x="52388" y="68388"/>
                    </a:lnTo>
                    <a:lnTo>
                      <a:pt x="52388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923E1D4D-1036-6D3F-B4A6-81D676272240}"/>
                  </a:ext>
                </a:extLst>
              </p:cNvPr>
              <p:cNvSpPr/>
              <p:nvPr/>
            </p:nvSpPr>
            <p:spPr>
              <a:xfrm>
                <a:off x="3503295" y="385738"/>
                <a:ext cx="264794" cy="309645"/>
              </a:xfrm>
              <a:custGeom>
                <a:avLst/>
                <a:gdLst>
                  <a:gd name="connsiteX0" fmla="*/ 218122 w 264794"/>
                  <a:gd name="connsiteY0" fmla="*/ 76936 h 309645"/>
                  <a:gd name="connsiteX1" fmla="*/ 186690 w 264794"/>
                  <a:gd name="connsiteY1" fmla="*/ 54140 h 309645"/>
                  <a:gd name="connsiteX2" fmla="*/ 156210 w 264794"/>
                  <a:gd name="connsiteY2" fmla="*/ 48441 h 309645"/>
                  <a:gd name="connsiteX3" fmla="*/ 115252 w 264794"/>
                  <a:gd name="connsiteY3" fmla="*/ 56990 h 309645"/>
                  <a:gd name="connsiteX4" fmla="*/ 83820 w 264794"/>
                  <a:gd name="connsiteY4" fmla="*/ 79786 h 309645"/>
                  <a:gd name="connsiteX5" fmla="*/ 62865 w 264794"/>
                  <a:gd name="connsiteY5" fmla="*/ 113030 h 309645"/>
                  <a:gd name="connsiteX6" fmla="*/ 55245 w 264794"/>
                  <a:gd name="connsiteY6" fmla="*/ 153873 h 309645"/>
                  <a:gd name="connsiteX7" fmla="*/ 62865 w 264794"/>
                  <a:gd name="connsiteY7" fmla="*/ 197565 h 309645"/>
                  <a:gd name="connsiteX8" fmla="*/ 83820 w 264794"/>
                  <a:gd name="connsiteY8" fmla="*/ 231759 h 309645"/>
                  <a:gd name="connsiteX9" fmla="*/ 115252 w 264794"/>
                  <a:gd name="connsiteY9" fmla="*/ 254555 h 309645"/>
                  <a:gd name="connsiteX10" fmla="*/ 156210 w 264794"/>
                  <a:gd name="connsiteY10" fmla="*/ 263103 h 309645"/>
                  <a:gd name="connsiteX11" fmla="*/ 190500 w 264794"/>
                  <a:gd name="connsiteY11" fmla="*/ 254555 h 309645"/>
                  <a:gd name="connsiteX12" fmla="*/ 221932 w 264794"/>
                  <a:gd name="connsiteY12" fmla="*/ 227010 h 309645"/>
                  <a:gd name="connsiteX13" fmla="*/ 264795 w 264794"/>
                  <a:gd name="connsiteY13" fmla="*/ 257404 h 309645"/>
                  <a:gd name="connsiteX14" fmla="*/ 216217 w 264794"/>
                  <a:gd name="connsiteY14" fmla="*/ 297297 h 309645"/>
                  <a:gd name="connsiteX15" fmla="*/ 155257 w 264794"/>
                  <a:gd name="connsiteY15" fmla="*/ 309645 h 309645"/>
                  <a:gd name="connsiteX16" fmla="*/ 92392 w 264794"/>
                  <a:gd name="connsiteY16" fmla="*/ 298247 h 309645"/>
                  <a:gd name="connsiteX17" fmla="*/ 43815 w 264794"/>
                  <a:gd name="connsiteY17" fmla="*/ 266903 h 309645"/>
                  <a:gd name="connsiteX18" fmla="*/ 11430 w 264794"/>
                  <a:gd name="connsiteY18" fmla="*/ 218461 h 309645"/>
                  <a:gd name="connsiteX19" fmla="*/ 0 w 264794"/>
                  <a:gd name="connsiteY19" fmla="*/ 155772 h 309645"/>
                  <a:gd name="connsiteX20" fmla="*/ 11430 w 264794"/>
                  <a:gd name="connsiteY20" fmla="*/ 92134 h 309645"/>
                  <a:gd name="connsiteX21" fmla="*/ 43815 w 264794"/>
                  <a:gd name="connsiteY21" fmla="*/ 42742 h 309645"/>
                  <a:gd name="connsiteX22" fmla="*/ 92392 w 264794"/>
                  <a:gd name="connsiteY22" fmla="*/ 11398 h 309645"/>
                  <a:gd name="connsiteX23" fmla="*/ 155257 w 264794"/>
                  <a:gd name="connsiteY23" fmla="*/ 0 h 309645"/>
                  <a:gd name="connsiteX24" fmla="*/ 210502 w 264794"/>
                  <a:gd name="connsiteY24" fmla="*/ 10448 h 309645"/>
                  <a:gd name="connsiteX25" fmla="*/ 258127 w 264794"/>
                  <a:gd name="connsiteY25" fmla="*/ 46542 h 309645"/>
                  <a:gd name="connsiteX26" fmla="*/ 218122 w 264794"/>
                  <a:gd name="connsiteY26" fmla="*/ 76936 h 309645"/>
                  <a:gd name="connsiteX27" fmla="*/ 218122 w 264794"/>
                  <a:gd name="connsiteY27" fmla="*/ 76936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4794" h="309645">
                    <a:moveTo>
                      <a:pt x="218122" y="76936"/>
                    </a:moveTo>
                    <a:cubicBezTo>
                      <a:pt x="207645" y="65538"/>
                      <a:pt x="197167" y="57940"/>
                      <a:pt x="186690" y="54140"/>
                    </a:cubicBezTo>
                    <a:cubicBezTo>
                      <a:pt x="176213" y="50341"/>
                      <a:pt x="166688" y="48441"/>
                      <a:pt x="156210" y="48441"/>
                    </a:cubicBezTo>
                    <a:cubicBezTo>
                      <a:pt x="140970" y="48441"/>
                      <a:pt x="127635" y="51291"/>
                      <a:pt x="115252" y="56990"/>
                    </a:cubicBezTo>
                    <a:cubicBezTo>
                      <a:pt x="102870" y="62689"/>
                      <a:pt x="92392" y="70288"/>
                      <a:pt x="83820" y="79786"/>
                    </a:cubicBezTo>
                    <a:cubicBezTo>
                      <a:pt x="75247" y="89284"/>
                      <a:pt x="68580" y="100682"/>
                      <a:pt x="62865" y="113030"/>
                    </a:cubicBezTo>
                    <a:cubicBezTo>
                      <a:pt x="57150" y="125378"/>
                      <a:pt x="55245" y="139625"/>
                      <a:pt x="55245" y="153873"/>
                    </a:cubicBezTo>
                    <a:cubicBezTo>
                      <a:pt x="55245" y="170020"/>
                      <a:pt x="58102" y="184267"/>
                      <a:pt x="62865" y="197565"/>
                    </a:cubicBezTo>
                    <a:cubicBezTo>
                      <a:pt x="67627" y="210863"/>
                      <a:pt x="74295" y="222261"/>
                      <a:pt x="83820" y="231759"/>
                    </a:cubicBezTo>
                    <a:cubicBezTo>
                      <a:pt x="92392" y="241257"/>
                      <a:pt x="102870" y="248856"/>
                      <a:pt x="115252" y="254555"/>
                    </a:cubicBezTo>
                    <a:cubicBezTo>
                      <a:pt x="127635" y="260254"/>
                      <a:pt x="140970" y="263103"/>
                      <a:pt x="156210" y="263103"/>
                    </a:cubicBezTo>
                    <a:cubicBezTo>
                      <a:pt x="167640" y="263103"/>
                      <a:pt x="180022" y="260254"/>
                      <a:pt x="190500" y="254555"/>
                    </a:cubicBezTo>
                    <a:cubicBezTo>
                      <a:pt x="201930" y="248856"/>
                      <a:pt x="212407" y="239358"/>
                      <a:pt x="221932" y="227010"/>
                    </a:cubicBezTo>
                    <a:lnTo>
                      <a:pt x="264795" y="257404"/>
                    </a:lnTo>
                    <a:cubicBezTo>
                      <a:pt x="251460" y="275451"/>
                      <a:pt x="235267" y="288749"/>
                      <a:pt x="216217" y="297297"/>
                    </a:cubicBezTo>
                    <a:cubicBezTo>
                      <a:pt x="197167" y="305846"/>
                      <a:pt x="177165" y="309645"/>
                      <a:pt x="155257" y="309645"/>
                    </a:cubicBezTo>
                    <a:cubicBezTo>
                      <a:pt x="132397" y="309645"/>
                      <a:pt x="111442" y="305846"/>
                      <a:pt x="92392" y="298247"/>
                    </a:cubicBezTo>
                    <a:cubicBezTo>
                      <a:pt x="73342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7" y="0"/>
                    </a:cubicBezTo>
                    <a:cubicBezTo>
                      <a:pt x="175260" y="0"/>
                      <a:pt x="193357" y="3799"/>
                      <a:pt x="210502" y="10448"/>
                    </a:cubicBezTo>
                    <a:cubicBezTo>
                      <a:pt x="227647" y="17097"/>
                      <a:pt x="242888" y="29445"/>
                      <a:pt x="258127" y="46542"/>
                    </a:cubicBezTo>
                    <a:lnTo>
                      <a:pt x="218122" y="76936"/>
                    </a:lnTo>
                    <a:lnTo>
                      <a:pt x="218122" y="76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461B317-C007-525E-D989-B66A74550906}"/>
                  </a:ext>
                </a:extLst>
              </p:cNvPr>
              <p:cNvSpPr/>
              <p:nvPr/>
            </p:nvSpPr>
            <p:spPr>
              <a:xfrm>
                <a:off x="3788092" y="385738"/>
                <a:ext cx="311467" cy="308695"/>
              </a:xfrm>
              <a:custGeom>
                <a:avLst/>
                <a:gdLst>
                  <a:gd name="connsiteX0" fmla="*/ 54293 w 311467"/>
                  <a:gd name="connsiteY0" fmla="*/ 152923 h 308695"/>
                  <a:gd name="connsiteX1" fmla="*/ 61913 w 311467"/>
                  <a:gd name="connsiteY1" fmla="*/ 196615 h 308695"/>
                  <a:gd name="connsiteX2" fmla="*/ 82868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8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8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8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3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3" y="152923"/>
                    </a:moveTo>
                    <a:cubicBezTo>
                      <a:pt x="54293" y="169070"/>
                      <a:pt x="56198" y="183317"/>
                      <a:pt x="61913" y="196615"/>
                    </a:cubicBezTo>
                    <a:cubicBezTo>
                      <a:pt x="66675" y="209913"/>
                      <a:pt x="73343" y="221311"/>
                      <a:pt x="82868" y="230809"/>
                    </a:cubicBezTo>
                    <a:cubicBezTo>
                      <a:pt x="91440" y="240307"/>
                      <a:pt x="101918" y="247906"/>
                      <a:pt x="114300" y="253605"/>
                    </a:cubicBezTo>
                    <a:cubicBezTo>
                      <a:pt x="126683" y="259304"/>
                      <a:pt x="140018" y="262154"/>
                      <a:pt x="155258" y="262154"/>
                    </a:cubicBezTo>
                    <a:cubicBezTo>
                      <a:pt x="170498" y="262154"/>
                      <a:pt x="183833" y="259304"/>
                      <a:pt x="197168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3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8" y="56040"/>
                    </a:cubicBezTo>
                    <a:cubicBezTo>
                      <a:pt x="184785" y="50341"/>
                      <a:pt x="170498" y="47492"/>
                      <a:pt x="155258" y="47492"/>
                    </a:cubicBezTo>
                    <a:cubicBezTo>
                      <a:pt x="140018" y="47492"/>
                      <a:pt x="126683" y="50341"/>
                      <a:pt x="114300" y="56040"/>
                    </a:cubicBezTo>
                    <a:cubicBezTo>
                      <a:pt x="101918" y="61739"/>
                      <a:pt x="91440" y="69338"/>
                      <a:pt x="82868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7150" y="124428"/>
                      <a:pt x="54293" y="138675"/>
                      <a:pt x="54293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D9752148-6650-F74E-17B1-0AB211D90F6A}"/>
                  </a:ext>
                </a:extLst>
              </p:cNvPr>
              <p:cNvSpPr/>
              <p:nvPr/>
            </p:nvSpPr>
            <p:spPr>
              <a:xfrm>
                <a:off x="4149089" y="394286"/>
                <a:ext cx="177165" cy="293498"/>
              </a:xfrm>
              <a:custGeom>
                <a:avLst/>
                <a:gdLst>
                  <a:gd name="connsiteX0" fmla="*/ 0 w 177165"/>
                  <a:gd name="connsiteY0" fmla="*/ 0 h 293498"/>
                  <a:gd name="connsiteX1" fmla="*/ 52388 w 177165"/>
                  <a:gd name="connsiteY1" fmla="*/ 0 h 293498"/>
                  <a:gd name="connsiteX2" fmla="*/ 52388 w 177165"/>
                  <a:gd name="connsiteY2" fmla="*/ 246006 h 293498"/>
                  <a:gd name="connsiteX3" fmla="*/ 177165 w 177165"/>
                  <a:gd name="connsiteY3" fmla="*/ 246006 h 293498"/>
                  <a:gd name="connsiteX4" fmla="*/ 177165 w 177165"/>
                  <a:gd name="connsiteY4" fmla="*/ 293498 h 293498"/>
                  <a:gd name="connsiteX5" fmla="*/ 0 w 177165"/>
                  <a:gd name="connsiteY5" fmla="*/ 293498 h 293498"/>
                  <a:gd name="connsiteX6" fmla="*/ 0 w 177165"/>
                  <a:gd name="connsiteY6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" h="293498">
                    <a:moveTo>
                      <a:pt x="0" y="0"/>
                    </a:moveTo>
                    <a:lnTo>
                      <a:pt x="52388" y="0"/>
                    </a:lnTo>
                    <a:lnTo>
                      <a:pt x="52388" y="246006"/>
                    </a:lnTo>
                    <a:lnTo>
                      <a:pt x="177165" y="246006"/>
                    </a:lnTo>
                    <a:lnTo>
                      <a:pt x="177165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AE7E54B0-5938-390A-159D-F9209B43869E}"/>
                  </a:ext>
                </a:extLst>
              </p:cNvPr>
              <p:cNvSpPr/>
              <p:nvPr/>
            </p:nvSpPr>
            <p:spPr>
              <a:xfrm>
                <a:off x="4348162" y="385738"/>
                <a:ext cx="311467" cy="308695"/>
              </a:xfrm>
              <a:custGeom>
                <a:avLst/>
                <a:gdLst>
                  <a:gd name="connsiteX0" fmla="*/ 55245 w 311467"/>
                  <a:gd name="connsiteY0" fmla="*/ 152923 h 308695"/>
                  <a:gd name="connsiteX1" fmla="*/ 62865 w 311467"/>
                  <a:gd name="connsiteY1" fmla="*/ 196615 h 308695"/>
                  <a:gd name="connsiteX2" fmla="*/ 83820 w 311467"/>
                  <a:gd name="connsiteY2" fmla="*/ 230809 h 308695"/>
                  <a:gd name="connsiteX3" fmla="*/ 115252 w 311467"/>
                  <a:gd name="connsiteY3" fmla="*/ 253605 h 308695"/>
                  <a:gd name="connsiteX4" fmla="*/ 156210 w 311467"/>
                  <a:gd name="connsiteY4" fmla="*/ 262154 h 308695"/>
                  <a:gd name="connsiteX5" fmla="*/ 198120 w 311467"/>
                  <a:gd name="connsiteY5" fmla="*/ 253605 h 308695"/>
                  <a:gd name="connsiteX6" fmla="*/ 230505 w 311467"/>
                  <a:gd name="connsiteY6" fmla="*/ 230809 h 308695"/>
                  <a:gd name="connsiteX7" fmla="*/ 251460 w 311467"/>
                  <a:gd name="connsiteY7" fmla="*/ 196615 h 308695"/>
                  <a:gd name="connsiteX8" fmla="*/ 259080 w 311467"/>
                  <a:gd name="connsiteY8" fmla="*/ 152923 h 308695"/>
                  <a:gd name="connsiteX9" fmla="*/ 251460 w 311467"/>
                  <a:gd name="connsiteY9" fmla="*/ 112080 h 308695"/>
                  <a:gd name="connsiteX10" fmla="*/ 230505 w 311467"/>
                  <a:gd name="connsiteY10" fmla="*/ 78836 h 308695"/>
                  <a:gd name="connsiteX11" fmla="*/ 198120 w 311467"/>
                  <a:gd name="connsiteY11" fmla="*/ 56040 h 308695"/>
                  <a:gd name="connsiteX12" fmla="*/ 156210 w 311467"/>
                  <a:gd name="connsiteY12" fmla="*/ 47492 h 308695"/>
                  <a:gd name="connsiteX13" fmla="*/ 115252 w 311467"/>
                  <a:gd name="connsiteY13" fmla="*/ 56040 h 308695"/>
                  <a:gd name="connsiteX14" fmla="*/ 83820 w 311467"/>
                  <a:gd name="connsiteY14" fmla="*/ 78836 h 308695"/>
                  <a:gd name="connsiteX15" fmla="*/ 62865 w 311467"/>
                  <a:gd name="connsiteY15" fmla="*/ 112080 h 308695"/>
                  <a:gd name="connsiteX16" fmla="*/ 55245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5245" y="152923"/>
                    </a:moveTo>
                    <a:cubicBezTo>
                      <a:pt x="55245" y="169070"/>
                      <a:pt x="58102" y="183317"/>
                      <a:pt x="62865" y="196615"/>
                    </a:cubicBezTo>
                    <a:cubicBezTo>
                      <a:pt x="67627" y="209913"/>
                      <a:pt x="74295" y="221311"/>
                      <a:pt x="83820" y="230809"/>
                    </a:cubicBezTo>
                    <a:cubicBezTo>
                      <a:pt x="92393" y="240307"/>
                      <a:pt x="102870" y="247906"/>
                      <a:pt x="115252" y="253605"/>
                    </a:cubicBezTo>
                    <a:cubicBezTo>
                      <a:pt x="127635" y="259304"/>
                      <a:pt x="140970" y="262154"/>
                      <a:pt x="156210" y="262154"/>
                    </a:cubicBezTo>
                    <a:cubicBezTo>
                      <a:pt x="171450" y="262154"/>
                      <a:pt x="184785" y="259304"/>
                      <a:pt x="198120" y="253605"/>
                    </a:cubicBezTo>
                    <a:cubicBezTo>
                      <a:pt x="210502" y="247906"/>
                      <a:pt x="220980" y="240307"/>
                      <a:pt x="230505" y="230809"/>
                    </a:cubicBezTo>
                    <a:cubicBezTo>
                      <a:pt x="239078" y="221311"/>
                      <a:pt x="245745" y="209913"/>
                      <a:pt x="251460" y="196615"/>
                    </a:cubicBezTo>
                    <a:cubicBezTo>
                      <a:pt x="256223" y="183317"/>
                      <a:pt x="259080" y="169070"/>
                      <a:pt x="259080" y="152923"/>
                    </a:cubicBezTo>
                    <a:cubicBezTo>
                      <a:pt x="259080" y="138675"/>
                      <a:pt x="256223" y="124428"/>
                      <a:pt x="251460" y="112080"/>
                    </a:cubicBezTo>
                    <a:cubicBezTo>
                      <a:pt x="246698" y="99732"/>
                      <a:pt x="240030" y="88334"/>
                      <a:pt x="230505" y="78836"/>
                    </a:cubicBezTo>
                    <a:cubicBezTo>
                      <a:pt x="221933" y="69338"/>
                      <a:pt x="211455" y="61739"/>
                      <a:pt x="198120" y="56040"/>
                    </a:cubicBezTo>
                    <a:cubicBezTo>
                      <a:pt x="185738" y="50341"/>
                      <a:pt x="171450" y="47492"/>
                      <a:pt x="156210" y="47492"/>
                    </a:cubicBezTo>
                    <a:cubicBezTo>
                      <a:pt x="140970" y="47492"/>
                      <a:pt x="127635" y="50341"/>
                      <a:pt x="115252" y="56040"/>
                    </a:cubicBezTo>
                    <a:cubicBezTo>
                      <a:pt x="102870" y="61739"/>
                      <a:pt x="92393" y="69338"/>
                      <a:pt x="83820" y="78836"/>
                    </a:cubicBezTo>
                    <a:cubicBezTo>
                      <a:pt x="75248" y="88334"/>
                      <a:pt x="68580" y="99732"/>
                      <a:pt x="62865" y="112080"/>
                    </a:cubicBezTo>
                    <a:cubicBezTo>
                      <a:pt x="57150" y="124428"/>
                      <a:pt x="55245" y="138675"/>
                      <a:pt x="55245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D2D4459-54A9-F877-1E2F-F7B1D33F6EBE}"/>
                  </a:ext>
                </a:extLst>
              </p:cNvPr>
              <p:cNvSpPr/>
              <p:nvPr/>
            </p:nvSpPr>
            <p:spPr>
              <a:xfrm>
                <a:off x="4693919" y="385738"/>
                <a:ext cx="276225" cy="309645"/>
              </a:xfrm>
              <a:custGeom>
                <a:avLst/>
                <a:gdLst>
                  <a:gd name="connsiteX0" fmla="*/ 276225 w 276225"/>
                  <a:gd name="connsiteY0" fmla="*/ 280200 h 309645"/>
                  <a:gd name="connsiteX1" fmla="*/ 154305 w 276225"/>
                  <a:gd name="connsiteY1" fmla="*/ 309645 h 309645"/>
                  <a:gd name="connsiteX2" fmla="*/ 92393 w 276225"/>
                  <a:gd name="connsiteY2" fmla="*/ 298247 h 309645"/>
                  <a:gd name="connsiteX3" fmla="*/ 43815 w 276225"/>
                  <a:gd name="connsiteY3" fmla="*/ 266903 h 309645"/>
                  <a:gd name="connsiteX4" fmla="*/ 11430 w 276225"/>
                  <a:gd name="connsiteY4" fmla="*/ 218461 h 309645"/>
                  <a:gd name="connsiteX5" fmla="*/ 0 w 276225"/>
                  <a:gd name="connsiteY5" fmla="*/ 155772 h 309645"/>
                  <a:gd name="connsiteX6" fmla="*/ 11430 w 276225"/>
                  <a:gd name="connsiteY6" fmla="*/ 92134 h 309645"/>
                  <a:gd name="connsiteX7" fmla="*/ 43815 w 276225"/>
                  <a:gd name="connsiteY7" fmla="*/ 42742 h 309645"/>
                  <a:gd name="connsiteX8" fmla="*/ 92393 w 276225"/>
                  <a:gd name="connsiteY8" fmla="*/ 11398 h 309645"/>
                  <a:gd name="connsiteX9" fmla="*/ 154305 w 276225"/>
                  <a:gd name="connsiteY9" fmla="*/ 0 h 309645"/>
                  <a:gd name="connsiteX10" fmla="*/ 217170 w 276225"/>
                  <a:gd name="connsiteY10" fmla="*/ 8548 h 309645"/>
                  <a:gd name="connsiteX11" fmla="*/ 269558 w 276225"/>
                  <a:gd name="connsiteY11" fmla="*/ 37043 h 309645"/>
                  <a:gd name="connsiteX12" fmla="*/ 231458 w 276225"/>
                  <a:gd name="connsiteY12" fmla="*/ 75987 h 309645"/>
                  <a:gd name="connsiteX13" fmla="*/ 197168 w 276225"/>
                  <a:gd name="connsiteY13" fmla="*/ 55090 h 309645"/>
                  <a:gd name="connsiteX14" fmla="*/ 154305 w 276225"/>
                  <a:gd name="connsiteY14" fmla="*/ 47492 h 309645"/>
                  <a:gd name="connsiteX15" fmla="*/ 113348 w 276225"/>
                  <a:gd name="connsiteY15" fmla="*/ 56040 h 309645"/>
                  <a:gd name="connsiteX16" fmla="*/ 81915 w 276225"/>
                  <a:gd name="connsiteY16" fmla="*/ 78836 h 309645"/>
                  <a:gd name="connsiteX17" fmla="*/ 60960 w 276225"/>
                  <a:gd name="connsiteY17" fmla="*/ 112080 h 309645"/>
                  <a:gd name="connsiteX18" fmla="*/ 53340 w 276225"/>
                  <a:gd name="connsiteY18" fmla="*/ 152923 h 309645"/>
                  <a:gd name="connsiteX19" fmla="*/ 60960 w 276225"/>
                  <a:gd name="connsiteY19" fmla="*/ 196615 h 309645"/>
                  <a:gd name="connsiteX20" fmla="*/ 81915 w 276225"/>
                  <a:gd name="connsiteY20" fmla="*/ 230809 h 309645"/>
                  <a:gd name="connsiteX21" fmla="*/ 113348 w 276225"/>
                  <a:gd name="connsiteY21" fmla="*/ 253605 h 309645"/>
                  <a:gd name="connsiteX22" fmla="*/ 154305 w 276225"/>
                  <a:gd name="connsiteY22" fmla="*/ 262154 h 309645"/>
                  <a:gd name="connsiteX23" fmla="*/ 191453 w 276225"/>
                  <a:gd name="connsiteY23" fmla="*/ 258354 h 309645"/>
                  <a:gd name="connsiteX24" fmla="*/ 222885 w 276225"/>
                  <a:gd name="connsiteY24" fmla="*/ 246956 h 309645"/>
                  <a:gd name="connsiteX25" fmla="*/ 222885 w 276225"/>
                  <a:gd name="connsiteY25" fmla="*/ 177619 h 309645"/>
                  <a:gd name="connsiteX26" fmla="*/ 163830 w 276225"/>
                  <a:gd name="connsiteY26" fmla="*/ 177619 h 309645"/>
                  <a:gd name="connsiteX27" fmla="*/ 163830 w 276225"/>
                  <a:gd name="connsiteY27" fmla="*/ 130127 h 309645"/>
                  <a:gd name="connsiteX28" fmla="*/ 276225 w 276225"/>
                  <a:gd name="connsiteY28" fmla="*/ 130127 h 309645"/>
                  <a:gd name="connsiteX29" fmla="*/ 276225 w 276225"/>
                  <a:gd name="connsiteY29" fmla="*/ 280200 h 309645"/>
                  <a:gd name="connsiteX30" fmla="*/ 276225 w 276225"/>
                  <a:gd name="connsiteY30" fmla="*/ 280200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6225" h="309645">
                    <a:moveTo>
                      <a:pt x="276225" y="280200"/>
                    </a:moveTo>
                    <a:cubicBezTo>
                      <a:pt x="240030" y="299197"/>
                      <a:pt x="199073" y="309645"/>
                      <a:pt x="154305" y="309645"/>
                    </a:cubicBezTo>
                    <a:cubicBezTo>
                      <a:pt x="131445" y="309645"/>
                      <a:pt x="110490" y="305846"/>
                      <a:pt x="92393" y="298247"/>
                    </a:cubicBezTo>
                    <a:cubicBezTo>
                      <a:pt x="73343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4305" y="0"/>
                    </a:cubicBezTo>
                    <a:cubicBezTo>
                      <a:pt x="177165" y="0"/>
                      <a:pt x="198120" y="2849"/>
                      <a:pt x="217170" y="8548"/>
                    </a:cubicBezTo>
                    <a:cubicBezTo>
                      <a:pt x="237173" y="14247"/>
                      <a:pt x="254318" y="23746"/>
                      <a:pt x="269558" y="37043"/>
                    </a:cubicBezTo>
                    <a:lnTo>
                      <a:pt x="231458" y="75987"/>
                    </a:lnTo>
                    <a:cubicBezTo>
                      <a:pt x="221933" y="66488"/>
                      <a:pt x="210503" y="59839"/>
                      <a:pt x="197168" y="55090"/>
                    </a:cubicBezTo>
                    <a:cubicBezTo>
                      <a:pt x="183833" y="50341"/>
                      <a:pt x="169545" y="47492"/>
                      <a:pt x="154305" y="47492"/>
                    </a:cubicBezTo>
                    <a:cubicBezTo>
                      <a:pt x="139065" y="47492"/>
                      <a:pt x="125730" y="50341"/>
                      <a:pt x="113348" y="56040"/>
                    </a:cubicBezTo>
                    <a:cubicBezTo>
                      <a:pt x="100965" y="61739"/>
                      <a:pt x="90488" y="69338"/>
                      <a:pt x="81915" y="78836"/>
                    </a:cubicBezTo>
                    <a:cubicBezTo>
                      <a:pt x="73343" y="88334"/>
                      <a:pt x="66675" y="99732"/>
                      <a:pt x="60960" y="112080"/>
                    </a:cubicBezTo>
                    <a:cubicBezTo>
                      <a:pt x="56198" y="124428"/>
                      <a:pt x="53340" y="138675"/>
                      <a:pt x="53340" y="152923"/>
                    </a:cubicBezTo>
                    <a:cubicBezTo>
                      <a:pt x="53340" y="169070"/>
                      <a:pt x="56198" y="183317"/>
                      <a:pt x="60960" y="196615"/>
                    </a:cubicBezTo>
                    <a:cubicBezTo>
                      <a:pt x="65723" y="209913"/>
                      <a:pt x="72390" y="221311"/>
                      <a:pt x="81915" y="230809"/>
                    </a:cubicBezTo>
                    <a:cubicBezTo>
                      <a:pt x="90488" y="240307"/>
                      <a:pt x="100965" y="247906"/>
                      <a:pt x="113348" y="253605"/>
                    </a:cubicBezTo>
                    <a:cubicBezTo>
                      <a:pt x="125730" y="259304"/>
                      <a:pt x="139065" y="262154"/>
                      <a:pt x="154305" y="262154"/>
                    </a:cubicBezTo>
                    <a:cubicBezTo>
                      <a:pt x="167640" y="262154"/>
                      <a:pt x="180023" y="261204"/>
                      <a:pt x="191453" y="258354"/>
                    </a:cubicBezTo>
                    <a:cubicBezTo>
                      <a:pt x="202883" y="255505"/>
                      <a:pt x="213360" y="251705"/>
                      <a:pt x="222885" y="246956"/>
                    </a:cubicBezTo>
                    <a:lnTo>
                      <a:pt x="222885" y="177619"/>
                    </a:lnTo>
                    <a:lnTo>
                      <a:pt x="163830" y="177619"/>
                    </a:lnTo>
                    <a:lnTo>
                      <a:pt x="163830" y="130127"/>
                    </a:lnTo>
                    <a:lnTo>
                      <a:pt x="276225" y="130127"/>
                    </a:lnTo>
                    <a:lnTo>
                      <a:pt x="276225" y="280200"/>
                    </a:lnTo>
                    <a:lnTo>
                      <a:pt x="276225" y="280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1C52E149-849B-C0CC-AB5E-D6199669F3F3}"/>
                  </a:ext>
                </a:extLst>
              </p:cNvPr>
              <p:cNvSpPr/>
              <p:nvPr/>
            </p:nvSpPr>
            <p:spPr>
              <a:xfrm>
                <a:off x="4993004" y="394286"/>
                <a:ext cx="273367" cy="293498"/>
              </a:xfrm>
              <a:custGeom>
                <a:avLst/>
                <a:gdLst>
                  <a:gd name="connsiteX0" fmla="*/ 211455 w 273367"/>
                  <a:gd name="connsiteY0" fmla="*/ 0 h 293498"/>
                  <a:gd name="connsiteX1" fmla="*/ 138113 w 273367"/>
                  <a:gd name="connsiteY1" fmla="*/ 116829 h 293498"/>
                  <a:gd name="connsiteX2" fmla="*/ 65723 w 273367"/>
                  <a:gd name="connsiteY2" fmla="*/ 0 h 293498"/>
                  <a:gd name="connsiteX3" fmla="*/ 0 w 273367"/>
                  <a:gd name="connsiteY3" fmla="*/ 0 h 293498"/>
                  <a:gd name="connsiteX4" fmla="*/ 110490 w 273367"/>
                  <a:gd name="connsiteY4" fmla="*/ 168120 h 293498"/>
                  <a:gd name="connsiteX5" fmla="*/ 110490 w 273367"/>
                  <a:gd name="connsiteY5" fmla="*/ 293498 h 293498"/>
                  <a:gd name="connsiteX6" fmla="*/ 162878 w 273367"/>
                  <a:gd name="connsiteY6" fmla="*/ 293498 h 293498"/>
                  <a:gd name="connsiteX7" fmla="*/ 162878 w 273367"/>
                  <a:gd name="connsiteY7" fmla="*/ 168120 h 293498"/>
                  <a:gd name="connsiteX8" fmla="*/ 273368 w 273367"/>
                  <a:gd name="connsiteY8" fmla="*/ 0 h 293498"/>
                  <a:gd name="connsiteX9" fmla="*/ 211455 w 273367"/>
                  <a:gd name="connsiteY9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67" h="293498">
                    <a:moveTo>
                      <a:pt x="211455" y="0"/>
                    </a:moveTo>
                    <a:lnTo>
                      <a:pt x="138113" y="116829"/>
                    </a:lnTo>
                    <a:lnTo>
                      <a:pt x="65723" y="0"/>
                    </a:lnTo>
                    <a:lnTo>
                      <a:pt x="0" y="0"/>
                    </a:lnTo>
                    <a:lnTo>
                      <a:pt x="110490" y="168120"/>
                    </a:lnTo>
                    <a:lnTo>
                      <a:pt x="110490" y="293498"/>
                    </a:lnTo>
                    <a:lnTo>
                      <a:pt x="162878" y="293498"/>
                    </a:lnTo>
                    <a:lnTo>
                      <a:pt x="162878" y="168120"/>
                    </a:lnTo>
                    <a:lnTo>
                      <a:pt x="273368" y="0"/>
                    </a:lnTo>
                    <a:lnTo>
                      <a:pt x="2114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493ACD-6723-FA87-7BB4-ED8EFAE9C7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1035" y="1295972"/>
              <a:ext cx="0" cy="52664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3317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851061-A7D9-46BE-77F8-DAEF74B4471C}"/>
              </a:ext>
            </a:extLst>
          </p:cNvPr>
          <p:cNvSpPr/>
          <p:nvPr userDrawn="1"/>
        </p:nvSpPr>
        <p:spPr>
          <a:xfrm>
            <a:off x="0" y="0"/>
            <a:ext cx="12192000" cy="9875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0975F-1BD6-7219-BDB7-344D1A57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7" y="0"/>
            <a:ext cx="9307286" cy="986629"/>
          </a:xfrm>
        </p:spPr>
        <p:txBody>
          <a:bodyPr lIns="118872">
            <a:no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519C7-32D0-7A3E-149F-01AEFCC3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57" y="1306668"/>
            <a:ext cx="6711044" cy="4865533"/>
          </a:xfrm>
        </p:spPr>
        <p:txBody>
          <a:bodyPr lIns="118872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DCD9E-852F-CF1F-768C-ABEE40B1D2E5}"/>
              </a:ext>
            </a:extLst>
          </p:cNvPr>
          <p:cNvSpPr txBox="1"/>
          <p:nvPr userDrawn="1"/>
        </p:nvSpPr>
        <p:spPr>
          <a:xfrm>
            <a:off x="11049000" y="64286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F718C6D-8B01-D44C-9B72-A20652AF25B7}" type="slidenum">
              <a:rPr lang="en-US" sz="12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D49BB4-D8E0-792F-A1BC-50E40B7601A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15200" y="1306669"/>
            <a:ext cx="4876800" cy="4865532"/>
          </a:xfrm>
          <a:solidFill>
            <a:schemeClr val="accent2"/>
          </a:solidFill>
        </p:spPr>
        <p:txBody>
          <a:bodyPr lIns="228600" tIns="228600" rIns="457200" bIns="182880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02E89F-C867-2A19-8D5E-C930A1BAD69C}"/>
              </a:ext>
            </a:extLst>
          </p:cNvPr>
          <p:cNvGrpSpPr/>
          <p:nvPr userDrawn="1"/>
        </p:nvGrpSpPr>
        <p:grpSpPr>
          <a:xfrm>
            <a:off x="288928" y="6432347"/>
            <a:ext cx="2378072" cy="269506"/>
            <a:chOff x="1219200" y="1289789"/>
            <a:chExt cx="4756135" cy="5390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9FAD2E-870A-7C05-CA26-C3DECCF74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9200" y="1297898"/>
              <a:ext cx="2403911" cy="522792"/>
            </a:xfrm>
            <a:prstGeom prst="rect">
              <a:avLst/>
            </a:prstGeom>
          </p:spPr>
        </p:pic>
        <p:grpSp>
          <p:nvGrpSpPr>
            <p:cNvPr id="8" name="Graphic 10">
              <a:extLst>
                <a:ext uri="{FF2B5EF4-FFF2-40B4-BE49-F238E27FC236}">
                  <a16:creationId xmlns:a16="http://schemas.microsoft.com/office/drawing/2014/main" id="{3D424171-B380-011E-45AA-DBFF67D67D49}"/>
                </a:ext>
              </a:extLst>
            </p:cNvPr>
            <p:cNvGrpSpPr/>
            <p:nvPr/>
          </p:nvGrpSpPr>
          <p:grpSpPr>
            <a:xfrm>
              <a:off x="4107933" y="1289789"/>
              <a:ext cx="1867402" cy="539011"/>
              <a:chOff x="2827972" y="-8441"/>
              <a:chExt cx="2438400" cy="703825"/>
            </a:xfrm>
            <a:solidFill>
              <a:schemeClr val="tx2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8100E6B-3D88-957A-B23A-8F15F93F1EE8}"/>
                  </a:ext>
                </a:extLst>
              </p:cNvPr>
              <p:cNvSpPr/>
              <p:nvPr/>
            </p:nvSpPr>
            <p:spPr>
              <a:xfrm>
                <a:off x="2827972" y="106"/>
                <a:ext cx="241935" cy="311544"/>
              </a:xfrm>
              <a:custGeom>
                <a:avLst/>
                <a:gdLst>
                  <a:gd name="connsiteX0" fmla="*/ 0 w 241935"/>
                  <a:gd name="connsiteY0" fmla="*/ 0 h 311544"/>
                  <a:gd name="connsiteX1" fmla="*/ 0 w 241935"/>
                  <a:gd name="connsiteY1" fmla="*/ 26595 h 311544"/>
                  <a:gd name="connsiteX2" fmla="*/ 106680 w 241935"/>
                  <a:gd name="connsiteY2" fmla="*/ 26595 h 311544"/>
                  <a:gd name="connsiteX3" fmla="*/ 106680 w 241935"/>
                  <a:gd name="connsiteY3" fmla="*/ 311545 h 311544"/>
                  <a:gd name="connsiteX4" fmla="*/ 135255 w 241935"/>
                  <a:gd name="connsiteY4" fmla="*/ 311545 h 311544"/>
                  <a:gd name="connsiteX5" fmla="*/ 135255 w 241935"/>
                  <a:gd name="connsiteY5" fmla="*/ 26595 h 311544"/>
                  <a:gd name="connsiteX6" fmla="*/ 241935 w 241935"/>
                  <a:gd name="connsiteY6" fmla="*/ 26595 h 311544"/>
                  <a:gd name="connsiteX7" fmla="*/ 241935 w 241935"/>
                  <a:gd name="connsiteY7" fmla="*/ 0 h 311544"/>
                  <a:gd name="connsiteX8" fmla="*/ 0 w 241935"/>
                  <a:gd name="connsiteY8" fmla="*/ 0 h 31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935" h="311544">
                    <a:moveTo>
                      <a:pt x="0" y="0"/>
                    </a:moveTo>
                    <a:lnTo>
                      <a:pt x="0" y="26595"/>
                    </a:lnTo>
                    <a:lnTo>
                      <a:pt x="106680" y="26595"/>
                    </a:lnTo>
                    <a:lnTo>
                      <a:pt x="106680" y="311545"/>
                    </a:lnTo>
                    <a:lnTo>
                      <a:pt x="135255" y="311545"/>
                    </a:lnTo>
                    <a:lnTo>
                      <a:pt x="135255" y="26595"/>
                    </a:lnTo>
                    <a:lnTo>
                      <a:pt x="241935" y="26595"/>
                    </a:lnTo>
                    <a:lnTo>
                      <a:pt x="24193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44BC76C7-2E34-8A07-AF5B-FBEDD51823A0}"/>
                  </a:ext>
                </a:extLst>
              </p:cNvPr>
              <p:cNvSpPr/>
              <p:nvPr/>
            </p:nvSpPr>
            <p:spPr>
              <a:xfrm>
                <a:off x="311753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F05AE130-F172-F43B-5EDB-2DA2660B183F}"/>
                  </a:ext>
                </a:extLst>
              </p:cNvPr>
              <p:cNvSpPr/>
              <p:nvPr/>
            </p:nvSpPr>
            <p:spPr>
              <a:xfrm>
                <a:off x="3377565" y="106"/>
                <a:ext cx="256222" cy="310595"/>
              </a:xfrm>
              <a:custGeom>
                <a:avLst/>
                <a:gdLst>
                  <a:gd name="connsiteX0" fmla="*/ 227647 w 256222"/>
                  <a:gd name="connsiteY0" fmla="*/ 0 h 310595"/>
                  <a:gd name="connsiteX1" fmla="*/ 227647 w 256222"/>
                  <a:gd name="connsiteY1" fmla="*/ 272602 h 310595"/>
                  <a:gd name="connsiteX2" fmla="*/ 226695 w 256222"/>
                  <a:gd name="connsiteY2" fmla="*/ 272602 h 310595"/>
                  <a:gd name="connsiteX3" fmla="*/ 37147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2 w 256222"/>
                  <a:gd name="connsiteY10" fmla="*/ 310595 h 310595"/>
                  <a:gd name="connsiteX11" fmla="*/ 256222 w 256222"/>
                  <a:gd name="connsiteY11" fmla="*/ 0 h 310595"/>
                  <a:gd name="connsiteX12" fmla="*/ 227647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7" y="0"/>
                    </a:moveTo>
                    <a:lnTo>
                      <a:pt x="227647" y="272602"/>
                    </a:lnTo>
                    <a:lnTo>
                      <a:pt x="226695" y="272602"/>
                    </a:lnTo>
                    <a:lnTo>
                      <a:pt x="37147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2" y="310595"/>
                    </a:lnTo>
                    <a:lnTo>
                      <a:pt x="256222" y="0"/>
                    </a:lnTo>
                    <a:lnTo>
                      <a:pt x="2276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96C47EEA-32EE-C711-494B-CEA82E819E61}"/>
                  </a:ext>
                </a:extLst>
              </p:cNvPr>
              <p:cNvSpPr/>
              <p:nvPr/>
            </p:nvSpPr>
            <p:spPr>
              <a:xfrm>
                <a:off x="3718560" y="106"/>
                <a:ext cx="256222" cy="310595"/>
              </a:xfrm>
              <a:custGeom>
                <a:avLst/>
                <a:gdLst>
                  <a:gd name="connsiteX0" fmla="*/ 227648 w 256222"/>
                  <a:gd name="connsiteY0" fmla="*/ 0 h 310595"/>
                  <a:gd name="connsiteX1" fmla="*/ 227648 w 256222"/>
                  <a:gd name="connsiteY1" fmla="*/ 272602 h 310595"/>
                  <a:gd name="connsiteX2" fmla="*/ 226695 w 256222"/>
                  <a:gd name="connsiteY2" fmla="*/ 272602 h 310595"/>
                  <a:gd name="connsiteX3" fmla="*/ 37148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3 w 256222"/>
                  <a:gd name="connsiteY10" fmla="*/ 310595 h 310595"/>
                  <a:gd name="connsiteX11" fmla="*/ 256223 w 256222"/>
                  <a:gd name="connsiteY11" fmla="*/ 0 h 310595"/>
                  <a:gd name="connsiteX12" fmla="*/ 227648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8" y="0"/>
                    </a:moveTo>
                    <a:lnTo>
                      <a:pt x="227648" y="272602"/>
                    </a:lnTo>
                    <a:lnTo>
                      <a:pt x="226695" y="272602"/>
                    </a:lnTo>
                    <a:lnTo>
                      <a:pt x="37148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3" y="310595"/>
                    </a:lnTo>
                    <a:lnTo>
                      <a:pt x="256223" y="0"/>
                    </a:lnTo>
                    <a:lnTo>
                      <a:pt x="2276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4EED6FD-FE90-858F-9B50-81B15B577215}"/>
                  </a:ext>
                </a:extLst>
              </p:cNvPr>
              <p:cNvSpPr/>
              <p:nvPr/>
            </p:nvSpPr>
            <p:spPr>
              <a:xfrm>
                <a:off x="4060507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C845974-BDEA-C727-9FD4-1B74E35732A7}"/>
                  </a:ext>
                </a:extLst>
              </p:cNvPr>
              <p:cNvSpPr/>
              <p:nvPr/>
            </p:nvSpPr>
            <p:spPr>
              <a:xfrm>
                <a:off x="4303394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8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3353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8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3" y="53191"/>
                      <a:pt x="42863" y="60789"/>
                    </a:cubicBezTo>
                    <a:cubicBezTo>
                      <a:pt x="39053" y="68388"/>
                      <a:pt x="37148" y="76936"/>
                      <a:pt x="37148" y="86435"/>
                    </a:cubicBezTo>
                    <a:cubicBezTo>
                      <a:pt x="37148" y="101632"/>
                      <a:pt x="40957" y="113980"/>
                      <a:pt x="48578" y="122528"/>
                    </a:cubicBezTo>
                    <a:cubicBezTo>
                      <a:pt x="56198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3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99DB2CC-9954-0293-5998-1C34B679F73C}"/>
                  </a:ext>
                </a:extLst>
              </p:cNvPr>
              <p:cNvSpPr/>
              <p:nvPr/>
            </p:nvSpPr>
            <p:spPr>
              <a:xfrm>
                <a:off x="4548187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7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2400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7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2" y="53191"/>
                      <a:pt x="42863" y="60789"/>
                    </a:cubicBezTo>
                    <a:cubicBezTo>
                      <a:pt x="39053" y="68388"/>
                      <a:pt x="37147" y="76936"/>
                      <a:pt x="37147" y="86435"/>
                    </a:cubicBezTo>
                    <a:cubicBezTo>
                      <a:pt x="37147" y="101632"/>
                      <a:pt x="40957" y="113980"/>
                      <a:pt x="48578" y="122528"/>
                    </a:cubicBezTo>
                    <a:cubicBezTo>
                      <a:pt x="56197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2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F15DFA02-22B4-463E-067B-429C038D0127}"/>
                  </a:ext>
                </a:extLst>
              </p:cNvPr>
              <p:cNvSpPr/>
              <p:nvPr/>
            </p:nvSpPr>
            <p:spPr>
              <a:xfrm>
                <a:off x="480917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8575 w 197167"/>
                  <a:gd name="connsiteY4" fmla="*/ 285899 h 312494"/>
                  <a:gd name="connsiteX5" fmla="*/ 28575 w 197167"/>
                  <a:gd name="connsiteY5" fmla="*/ 164321 h 312494"/>
                  <a:gd name="connsiteX6" fmla="*/ 180023 w 197167"/>
                  <a:gd name="connsiteY6" fmla="*/ 164321 h 312494"/>
                  <a:gd name="connsiteX7" fmla="*/ 180023 w 197167"/>
                  <a:gd name="connsiteY7" fmla="*/ 137726 h 312494"/>
                  <a:gd name="connsiteX8" fmla="*/ 28575 w 197167"/>
                  <a:gd name="connsiteY8" fmla="*/ 137726 h 312494"/>
                  <a:gd name="connsiteX9" fmla="*/ 28575 w 197167"/>
                  <a:gd name="connsiteY9" fmla="*/ 26595 h 312494"/>
                  <a:gd name="connsiteX10" fmla="*/ 189548 w 197167"/>
                  <a:gd name="connsiteY10" fmla="*/ 26595 h 312494"/>
                  <a:gd name="connsiteX11" fmla="*/ 189548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8575" y="285899"/>
                    </a:lnTo>
                    <a:lnTo>
                      <a:pt x="28575" y="164321"/>
                    </a:lnTo>
                    <a:lnTo>
                      <a:pt x="180023" y="164321"/>
                    </a:lnTo>
                    <a:lnTo>
                      <a:pt x="180023" y="137726"/>
                    </a:lnTo>
                    <a:lnTo>
                      <a:pt x="28575" y="137726"/>
                    </a:lnTo>
                    <a:lnTo>
                      <a:pt x="28575" y="26595"/>
                    </a:lnTo>
                    <a:lnTo>
                      <a:pt x="189548" y="26595"/>
                    </a:lnTo>
                    <a:lnTo>
                      <a:pt x="189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9468F03-9EA0-36CD-2C9C-A9422BE7B700}"/>
                  </a:ext>
                </a:extLst>
              </p:cNvPr>
              <p:cNvSpPr/>
              <p:nvPr/>
            </p:nvSpPr>
            <p:spPr>
              <a:xfrm>
                <a:off x="5069205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1BAE6F8-4B9E-58E4-D291-3BFB39F0F0E2}"/>
                  </a:ext>
                </a:extLst>
              </p:cNvPr>
              <p:cNvSpPr/>
              <p:nvPr/>
            </p:nvSpPr>
            <p:spPr>
              <a:xfrm>
                <a:off x="2828925" y="385738"/>
                <a:ext cx="311467" cy="308695"/>
              </a:xfrm>
              <a:custGeom>
                <a:avLst/>
                <a:gdLst>
                  <a:gd name="connsiteX0" fmla="*/ 54292 w 311467"/>
                  <a:gd name="connsiteY0" fmla="*/ 152923 h 308695"/>
                  <a:gd name="connsiteX1" fmla="*/ 61913 w 311467"/>
                  <a:gd name="connsiteY1" fmla="*/ 196615 h 308695"/>
                  <a:gd name="connsiteX2" fmla="*/ 82867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7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7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7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2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2 w 311467"/>
                  <a:gd name="connsiteY20" fmla="*/ 11398 h 308695"/>
                  <a:gd name="connsiteX21" fmla="*/ 155258 w 311467"/>
                  <a:gd name="connsiteY21" fmla="*/ 0 h 308695"/>
                  <a:gd name="connsiteX22" fmla="*/ 218122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7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2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2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2" y="152923"/>
                    </a:moveTo>
                    <a:cubicBezTo>
                      <a:pt x="54292" y="169070"/>
                      <a:pt x="57150" y="183317"/>
                      <a:pt x="61913" y="196615"/>
                    </a:cubicBezTo>
                    <a:cubicBezTo>
                      <a:pt x="66675" y="209913"/>
                      <a:pt x="73342" y="221311"/>
                      <a:pt x="82867" y="230809"/>
                    </a:cubicBezTo>
                    <a:cubicBezTo>
                      <a:pt x="91440" y="240307"/>
                      <a:pt x="101917" y="247906"/>
                      <a:pt x="114300" y="253605"/>
                    </a:cubicBezTo>
                    <a:cubicBezTo>
                      <a:pt x="126683" y="259304"/>
                      <a:pt x="140017" y="262154"/>
                      <a:pt x="155258" y="262154"/>
                    </a:cubicBezTo>
                    <a:cubicBezTo>
                      <a:pt x="170497" y="262154"/>
                      <a:pt x="183833" y="259304"/>
                      <a:pt x="197167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2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7" y="56040"/>
                    </a:cubicBezTo>
                    <a:cubicBezTo>
                      <a:pt x="184785" y="50341"/>
                      <a:pt x="170497" y="47492"/>
                      <a:pt x="155258" y="47492"/>
                    </a:cubicBezTo>
                    <a:cubicBezTo>
                      <a:pt x="140017" y="47492"/>
                      <a:pt x="126683" y="50341"/>
                      <a:pt x="114300" y="56040"/>
                    </a:cubicBezTo>
                    <a:cubicBezTo>
                      <a:pt x="101917" y="61739"/>
                      <a:pt x="91440" y="69338"/>
                      <a:pt x="82867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6197" y="124428"/>
                      <a:pt x="54292" y="138675"/>
                      <a:pt x="54292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8" y="0"/>
                    </a:cubicBezTo>
                    <a:cubicBezTo>
                      <a:pt x="178117" y="0"/>
                      <a:pt x="199072" y="2849"/>
                      <a:pt x="218122" y="10448"/>
                    </a:cubicBezTo>
                    <a:cubicBezTo>
                      <a:pt x="237172" y="17097"/>
                      <a:pt x="253365" y="27545"/>
                      <a:pt x="267653" y="41793"/>
                    </a:cubicBezTo>
                    <a:cubicBezTo>
                      <a:pt x="280988" y="55090"/>
                      <a:pt x="292417" y="71237"/>
                      <a:pt x="300038" y="91184"/>
                    </a:cubicBezTo>
                    <a:cubicBezTo>
                      <a:pt x="307658" y="110180"/>
                      <a:pt x="311467" y="132027"/>
                      <a:pt x="311467" y="154822"/>
                    </a:cubicBezTo>
                    <a:cubicBezTo>
                      <a:pt x="311467" y="177619"/>
                      <a:pt x="307658" y="198515"/>
                      <a:pt x="300038" y="217511"/>
                    </a:cubicBezTo>
                    <a:cubicBezTo>
                      <a:pt x="292417" y="236508"/>
                      <a:pt x="281940" y="252655"/>
                      <a:pt x="267653" y="265953"/>
                    </a:cubicBezTo>
                    <a:cubicBezTo>
                      <a:pt x="254317" y="279251"/>
                      <a:pt x="237172" y="289699"/>
                      <a:pt x="218122" y="297297"/>
                    </a:cubicBezTo>
                    <a:cubicBezTo>
                      <a:pt x="199072" y="304896"/>
                      <a:pt x="178117" y="308695"/>
                      <a:pt x="155258" y="308695"/>
                    </a:cubicBezTo>
                    <a:cubicBezTo>
                      <a:pt x="132397" y="308695"/>
                      <a:pt x="111442" y="304896"/>
                      <a:pt x="92392" y="297297"/>
                    </a:cubicBezTo>
                    <a:cubicBezTo>
                      <a:pt x="73342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6757C05-78D6-014D-7AF7-CB991A1A3E67}"/>
                  </a:ext>
                </a:extLst>
              </p:cNvPr>
              <p:cNvSpPr/>
              <p:nvPr/>
            </p:nvSpPr>
            <p:spPr>
              <a:xfrm>
                <a:off x="3189922" y="394286"/>
                <a:ext cx="264795" cy="293498"/>
              </a:xfrm>
              <a:custGeom>
                <a:avLst/>
                <a:gdLst>
                  <a:gd name="connsiteX0" fmla="*/ 0 w 264795"/>
                  <a:gd name="connsiteY0" fmla="*/ 0 h 293498"/>
                  <a:gd name="connsiteX1" fmla="*/ 69533 w 264795"/>
                  <a:gd name="connsiteY1" fmla="*/ 0 h 293498"/>
                  <a:gd name="connsiteX2" fmla="*/ 211455 w 264795"/>
                  <a:gd name="connsiteY2" fmla="*/ 218461 h 293498"/>
                  <a:gd name="connsiteX3" fmla="*/ 212408 w 264795"/>
                  <a:gd name="connsiteY3" fmla="*/ 218461 h 293498"/>
                  <a:gd name="connsiteX4" fmla="*/ 212408 w 264795"/>
                  <a:gd name="connsiteY4" fmla="*/ 0 h 293498"/>
                  <a:gd name="connsiteX5" fmla="*/ 264795 w 264795"/>
                  <a:gd name="connsiteY5" fmla="*/ 0 h 293498"/>
                  <a:gd name="connsiteX6" fmla="*/ 264795 w 264795"/>
                  <a:gd name="connsiteY6" fmla="*/ 293498 h 293498"/>
                  <a:gd name="connsiteX7" fmla="*/ 198120 w 264795"/>
                  <a:gd name="connsiteY7" fmla="*/ 293498 h 293498"/>
                  <a:gd name="connsiteX8" fmla="*/ 53340 w 264795"/>
                  <a:gd name="connsiteY8" fmla="*/ 68388 h 293498"/>
                  <a:gd name="connsiteX9" fmla="*/ 52388 w 264795"/>
                  <a:gd name="connsiteY9" fmla="*/ 68388 h 293498"/>
                  <a:gd name="connsiteX10" fmla="*/ 52388 w 264795"/>
                  <a:gd name="connsiteY10" fmla="*/ 293498 h 293498"/>
                  <a:gd name="connsiteX11" fmla="*/ 0 w 264795"/>
                  <a:gd name="connsiteY11" fmla="*/ 293498 h 293498"/>
                  <a:gd name="connsiteX12" fmla="*/ 0 w 264795"/>
                  <a:gd name="connsiteY12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4795" h="293498">
                    <a:moveTo>
                      <a:pt x="0" y="0"/>
                    </a:moveTo>
                    <a:lnTo>
                      <a:pt x="69533" y="0"/>
                    </a:lnTo>
                    <a:lnTo>
                      <a:pt x="211455" y="218461"/>
                    </a:lnTo>
                    <a:lnTo>
                      <a:pt x="212408" y="218461"/>
                    </a:lnTo>
                    <a:lnTo>
                      <a:pt x="212408" y="0"/>
                    </a:lnTo>
                    <a:lnTo>
                      <a:pt x="264795" y="0"/>
                    </a:lnTo>
                    <a:lnTo>
                      <a:pt x="264795" y="293498"/>
                    </a:lnTo>
                    <a:lnTo>
                      <a:pt x="198120" y="293498"/>
                    </a:lnTo>
                    <a:lnTo>
                      <a:pt x="53340" y="68388"/>
                    </a:lnTo>
                    <a:lnTo>
                      <a:pt x="52388" y="68388"/>
                    </a:lnTo>
                    <a:lnTo>
                      <a:pt x="52388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40A27D15-05D9-B0D4-FB4A-BD40B51D367D}"/>
                  </a:ext>
                </a:extLst>
              </p:cNvPr>
              <p:cNvSpPr/>
              <p:nvPr/>
            </p:nvSpPr>
            <p:spPr>
              <a:xfrm>
                <a:off x="3503295" y="385738"/>
                <a:ext cx="264794" cy="309645"/>
              </a:xfrm>
              <a:custGeom>
                <a:avLst/>
                <a:gdLst>
                  <a:gd name="connsiteX0" fmla="*/ 218122 w 264794"/>
                  <a:gd name="connsiteY0" fmla="*/ 76936 h 309645"/>
                  <a:gd name="connsiteX1" fmla="*/ 186690 w 264794"/>
                  <a:gd name="connsiteY1" fmla="*/ 54140 h 309645"/>
                  <a:gd name="connsiteX2" fmla="*/ 156210 w 264794"/>
                  <a:gd name="connsiteY2" fmla="*/ 48441 h 309645"/>
                  <a:gd name="connsiteX3" fmla="*/ 115252 w 264794"/>
                  <a:gd name="connsiteY3" fmla="*/ 56990 h 309645"/>
                  <a:gd name="connsiteX4" fmla="*/ 83820 w 264794"/>
                  <a:gd name="connsiteY4" fmla="*/ 79786 h 309645"/>
                  <a:gd name="connsiteX5" fmla="*/ 62865 w 264794"/>
                  <a:gd name="connsiteY5" fmla="*/ 113030 h 309645"/>
                  <a:gd name="connsiteX6" fmla="*/ 55245 w 264794"/>
                  <a:gd name="connsiteY6" fmla="*/ 153873 h 309645"/>
                  <a:gd name="connsiteX7" fmla="*/ 62865 w 264794"/>
                  <a:gd name="connsiteY7" fmla="*/ 197565 h 309645"/>
                  <a:gd name="connsiteX8" fmla="*/ 83820 w 264794"/>
                  <a:gd name="connsiteY8" fmla="*/ 231759 h 309645"/>
                  <a:gd name="connsiteX9" fmla="*/ 115252 w 264794"/>
                  <a:gd name="connsiteY9" fmla="*/ 254555 h 309645"/>
                  <a:gd name="connsiteX10" fmla="*/ 156210 w 264794"/>
                  <a:gd name="connsiteY10" fmla="*/ 263103 h 309645"/>
                  <a:gd name="connsiteX11" fmla="*/ 190500 w 264794"/>
                  <a:gd name="connsiteY11" fmla="*/ 254555 h 309645"/>
                  <a:gd name="connsiteX12" fmla="*/ 221932 w 264794"/>
                  <a:gd name="connsiteY12" fmla="*/ 227010 h 309645"/>
                  <a:gd name="connsiteX13" fmla="*/ 264795 w 264794"/>
                  <a:gd name="connsiteY13" fmla="*/ 257404 h 309645"/>
                  <a:gd name="connsiteX14" fmla="*/ 216217 w 264794"/>
                  <a:gd name="connsiteY14" fmla="*/ 297297 h 309645"/>
                  <a:gd name="connsiteX15" fmla="*/ 155257 w 264794"/>
                  <a:gd name="connsiteY15" fmla="*/ 309645 h 309645"/>
                  <a:gd name="connsiteX16" fmla="*/ 92392 w 264794"/>
                  <a:gd name="connsiteY16" fmla="*/ 298247 h 309645"/>
                  <a:gd name="connsiteX17" fmla="*/ 43815 w 264794"/>
                  <a:gd name="connsiteY17" fmla="*/ 266903 h 309645"/>
                  <a:gd name="connsiteX18" fmla="*/ 11430 w 264794"/>
                  <a:gd name="connsiteY18" fmla="*/ 218461 h 309645"/>
                  <a:gd name="connsiteX19" fmla="*/ 0 w 264794"/>
                  <a:gd name="connsiteY19" fmla="*/ 155772 h 309645"/>
                  <a:gd name="connsiteX20" fmla="*/ 11430 w 264794"/>
                  <a:gd name="connsiteY20" fmla="*/ 92134 h 309645"/>
                  <a:gd name="connsiteX21" fmla="*/ 43815 w 264794"/>
                  <a:gd name="connsiteY21" fmla="*/ 42742 h 309645"/>
                  <a:gd name="connsiteX22" fmla="*/ 92392 w 264794"/>
                  <a:gd name="connsiteY22" fmla="*/ 11398 h 309645"/>
                  <a:gd name="connsiteX23" fmla="*/ 155257 w 264794"/>
                  <a:gd name="connsiteY23" fmla="*/ 0 h 309645"/>
                  <a:gd name="connsiteX24" fmla="*/ 210502 w 264794"/>
                  <a:gd name="connsiteY24" fmla="*/ 10448 h 309645"/>
                  <a:gd name="connsiteX25" fmla="*/ 258127 w 264794"/>
                  <a:gd name="connsiteY25" fmla="*/ 46542 h 309645"/>
                  <a:gd name="connsiteX26" fmla="*/ 218122 w 264794"/>
                  <a:gd name="connsiteY26" fmla="*/ 76936 h 309645"/>
                  <a:gd name="connsiteX27" fmla="*/ 218122 w 264794"/>
                  <a:gd name="connsiteY27" fmla="*/ 76936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4794" h="309645">
                    <a:moveTo>
                      <a:pt x="218122" y="76936"/>
                    </a:moveTo>
                    <a:cubicBezTo>
                      <a:pt x="207645" y="65538"/>
                      <a:pt x="197167" y="57940"/>
                      <a:pt x="186690" y="54140"/>
                    </a:cubicBezTo>
                    <a:cubicBezTo>
                      <a:pt x="176213" y="50341"/>
                      <a:pt x="166688" y="48441"/>
                      <a:pt x="156210" y="48441"/>
                    </a:cubicBezTo>
                    <a:cubicBezTo>
                      <a:pt x="140970" y="48441"/>
                      <a:pt x="127635" y="51291"/>
                      <a:pt x="115252" y="56990"/>
                    </a:cubicBezTo>
                    <a:cubicBezTo>
                      <a:pt x="102870" y="62689"/>
                      <a:pt x="92392" y="70288"/>
                      <a:pt x="83820" y="79786"/>
                    </a:cubicBezTo>
                    <a:cubicBezTo>
                      <a:pt x="75247" y="89284"/>
                      <a:pt x="68580" y="100682"/>
                      <a:pt x="62865" y="113030"/>
                    </a:cubicBezTo>
                    <a:cubicBezTo>
                      <a:pt x="57150" y="125378"/>
                      <a:pt x="55245" y="139625"/>
                      <a:pt x="55245" y="153873"/>
                    </a:cubicBezTo>
                    <a:cubicBezTo>
                      <a:pt x="55245" y="170020"/>
                      <a:pt x="58102" y="184267"/>
                      <a:pt x="62865" y="197565"/>
                    </a:cubicBezTo>
                    <a:cubicBezTo>
                      <a:pt x="67627" y="210863"/>
                      <a:pt x="74295" y="222261"/>
                      <a:pt x="83820" y="231759"/>
                    </a:cubicBezTo>
                    <a:cubicBezTo>
                      <a:pt x="92392" y="241257"/>
                      <a:pt x="102870" y="248856"/>
                      <a:pt x="115252" y="254555"/>
                    </a:cubicBezTo>
                    <a:cubicBezTo>
                      <a:pt x="127635" y="260254"/>
                      <a:pt x="140970" y="263103"/>
                      <a:pt x="156210" y="263103"/>
                    </a:cubicBezTo>
                    <a:cubicBezTo>
                      <a:pt x="167640" y="263103"/>
                      <a:pt x="180022" y="260254"/>
                      <a:pt x="190500" y="254555"/>
                    </a:cubicBezTo>
                    <a:cubicBezTo>
                      <a:pt x="201930" y="248856"/>
                      <a:pt x="212407" y="239358"/>
                      <a:pt x="221932" y="227010"/>
                    </a:cubicBezTo>
                    <a:lnTo>
                      <a:pt x="264795" y="257404"/>
                    </a:lnTo>
                    <a:cubicBezTo>
                      <a:pt x="251460" y="275451"/>
                      <a:pt x="235267" y="288749"/>
                      <a:pt x="216217" y="297297"/>
                    </a:cubicBezTo>
                    <a:cubicBezTo>
                      <a:pt x="197167" y="305846"/>
                      <a:pt x="177165" y="309645"/>
                      <a:pt x="155257" y="309645"/>
                    </a:cubicBezTo>
                    <a:cubicBezTo>
                      <a:pt x="132397" y="309645"/>
                      <a:pt x="111442" y="305846"/>
                      <a:pt x="92392" y="298247"/>
                    </a:cubicBezTo>
                    <a:cubicBezTo>
                      <a:pt x="73342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7" y="0"/>
                    </a:cubicBezTo>
                    <a:cubicBezTo>
                      <a:pt x="175260" y="0"/>
                      <a:pt x="193357" y="3799"/>
                      <a:pt x="210502" y="10448"/>
                    </a:cubicBezTo>
                    <a:cubicBezTo>
                      <a:pt x="227647" y="17097"/>
                      <a:pt x="242888" y="29445"/>
                      <a:pt x="258127" y="46542"/>
                    </a:cubicBezTo>
                    <a:lnTo>
                      <a:pt x="218122" y="76936"/>
                    </a:lnTo>
                    <a:lnTo>
                      <a:pt x="218122" y="76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63087459-227A-F602-B4C4-FB711FFF6122}"/>
                  </a:ext>
                </a:extLst>
              </p:cNvPr>
              <p:cNvSpPr/>
              <p:nvPr/>
            </p:nvSpPr>
            <p:spPr>
              <a:xfrm>
                <a:off x="3788092" y="385738"/>
                <a:ext cx="311467" cy="308695"/>
              </a:xfrm>
              <a:custGeom>
                <a:avLst/>
                <a:gdLst>
                  <a:gd name="connsiteX0" fmla="*/ 54293 w 311467"/>
                  <a:gd name="connsiteY0" fmla="*/ 152923 h 308695"/>
                  <a:gd name="connsiteX1" fmla="*/ 61913 w 311467"/>
                  <a:gd name="connsiteY1" fmla="*/ 196615 h 308695"/>
                  <a:gd name="connsiteX2" fmla="*/ 82868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8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8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8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3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3" y="152923"/>
                    </a:moveTo>
                    <a:cubicBezTo>
                      <a:pt x="54293" y="169070"/>
                      <a:pt x="56198" y="183317"/>
                      <a:pt x="61913" y="196615"/>
                    </a:cubicBezTo>
                    <a:cubicBezTo>
                      <a:pt x="66675" y="209913"/>
                      <a:pt x="73343" y="221311"/>
                      <a:pt x="82868" y="230809"/>
                    </a:cubicBezTo>
                    <a:cubicBezTo>
                      <a:pt x="91440" y="240307"/>
                      <a:pt x="101918" y="247906"/>
                      <a:pt x="114300" y="253605"/>
                    </a:cubicBezTo>
                    <a:cubicBezTo>
                      <a:pt x="126683" y="259304"/>
                      <a:pt x="140018" y="262154"/>
                      <a:pt x="155258" y="262154"/>
                    </a:cubicBezTo>
                    <a:cubicBezTo>
                      <a:pt x="170498" y="262154"/>
                      <a:pt x="183833" y="259304"/>
                      <a:pt x="197168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3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8" y="56040"/>
                    </a:cubicBezTo>
                    <a:cubicBezTo>
                      <a:pt x="184785" y="50341"/>
                      <a:pt x="170498" y="47492"/>
                      <a:pt x="155258" y="47492"/>
                    </a:cubicBezTo>
                    <a:cubicBezTo>
                      <a:pt x="140018" y="47492"/>
                      <a:pt x="126683" y="50341"/>
                      <a:pt x="114300" y="56040"/>
                    </a:cubicBezTo>
                    <a:cubicBezTo>
                      <a:pt x="101918" y="61739"/>
                      <a:pt x="91440" y="69338"/>
                      <a:pt x="82868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7150" y="124428"/>
                      <a:pt x="54293" y="138675"/>
                      <a:pt x="54293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230239A-5796-B486-4823-7E58595280E7}"/>
                  </a:ext>
                </a:extLst>
              </p:cNvPr>
              <p:cNvSpPr/>
              <p:nvPr/>
            </p:nvSpPr>
            <p:spPr>
              <a:xfrm>
                <a:off x="4149089" y="394286"/>
                <a:ext cx="177165" cy="293498"/>
              </a:xfrm>
              <a:custGeom>
                <a:avLst/>
                <a:gdLst>
                  <a:gd name="connsiteX0" fmla="*/ 0 w 177165"/>
                  <a:gd name="connsiteY0" fmla="*/ 0 h 293498"/>
                  <a:gd name="connsiteX1" fmla="*/ 52388 w 177165"/>
                  <a:gd name="connsiteY1" fmla="*/ 0 h 293498"/>
                  <a:gd name="connsiteX2" fmla="*/ 52388 w 177165"/>
                  <a:gd name="connsiteY2" fmla="*/ 246006 h 293498"/>
                  <a:gd name="connsiteX3" fmla="*/ 177165 w 177165"/>
                  <a:gd name="connsiteY3" fmla="*/ 246006 h 293498"/>
                  <a:gd name="connsiteX4" fmla="*/ 177165 w 177165"/>
                  <a:gd name="connsiteY4" fmla="*/ 293498 h 293498"/>
                  <a:gd name="connsiteX5" fmla="*/ 0 w 177165"/>
                  <a:gd name="connsiteY5" fmla="*/ 293498 h 293498"/>
                  <a:gd name="connsiteX6" fmla="*/ 0 w 177165"/>
                  <a:gd name="connsiteY6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" h="293498">
                    <a:moveTo>
                      <a:pt x="0" y="0"/>
                    </a:moveTo>
                    <a:lnTo>
                      <a:pt x="52388" y="0"/>
                    </a:lnTo>
                    <a:lnTo>
                      <a:pt x="52388" y="246006"/>
                    </a:lnTo>
                    <a:lnTo>
                      <a:pt x="177165" y="246006"/>
                    </a:lnTo>
                    <a:lnTo>
                      <a:pt x="177165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647317DD-5112-2429-61E1-038136A59015}"/>
                  </a:ext>
                </a:extLst>
              </p:cNvPr>
              <p:cNvSpPr/>
              <p:nvPr/>
            </p:nvSpPr>
            <p:spPr>
              <a:xfrm>
                <a:off x="4348162" y="385738"/>
                <a:ext cx="311467" cy="308695"/>
              </a:xfrm>
              <a:custGeom>
                <a:avLst/>
                <a:gdLst>
                  <a:gd name="connsiteX0" fmla="*/ 55245 w 311467"/>
                  <a:gd name="connsiteY0" fmla="*/ 152923 h 308695"/>
                  <a:gd name="connsiteX1" fmla="*/ 62865 w 311467"/>
                  <a:gd name="connsiteY1" fmla="*/ 196615 h 308695"/>
                  <a:gd name="connsiteX2" fmla="*/ 83820 w 311467"/>
                  <a:gd name="connsiteY2" fmla="*/ 230809 h 308695"/>
                  <a:gd name="connsiteX3" fmla="*/ 115252 w 311467"/>
                  <a:gd name="connsiteY3" fmla="*/ 253605 h 308695"/>
                  <a:gd name="connsiteX4" fmla="*/ 156210 w 311467"/>
                  <a:gd name="connsiteY4" fmla="*/ 262154 h 308695"/>
                  <a:gd name="connsiteX5" fmla="*/ 198120 w 311467"/>
                  <a:gd name="connsiteY5" fmla="*/ 253605 h 308695"/>
                  <a:gd name="connsiteX6" fmla="*/ 230505 w 311467"/>
                  <a:gd name="connsiteY6" fmla="*/ 230809 h 308695"/>
                  <a:gd name="connsiteX7" fmla="*/ 251460 w 311467"/>
                  <a:gd name="connsiteY7" fmla="*/ 196615 h 308695"/>
                  <a:gd name="connsiteX8" fmla="*/ 259080 w 311467"/>
                  <a:gd name="connsiteY8" fmla="*/ 152923 h 308695"/>
                  <a:gd name="connsiteX9" fmla="*/ 251460 w 311467"/>
                  <a:gd name="connsiteY9" fmla="*/ 112080 h 308695"/>
                  <a:gd name="connsiteX10" fmla="*/ 230505 w 311467"/>
                  <a:gd name="connsiteY10" fmla="*/ 78836 h 308695"/>
                  <a:gd name="connsiteX11" fmla="*/ 198120 w 311467"/>
                  <a:gd name="connsiteY11" fmla="*/ 56040 h 308695"/>
                  <a:gd name="connsiteX12" fmla="*/ 156210 w 311467"/>
                  <a:gd name="connsiteY12" fmla="*/ 47492 h 308695"/>
                  <a:gd name="connsiteX13" fmla="*/ 115252 w 311467"/>
                  <a:gd name="connsiteY13" fmla="*/ 56040 h 308695"/>
                  <a:gd name="connsiteX14" fmla="*/ 83820 w 311467"/>
                  <a:gd name="connsiteY14" fmla="*/ 78836 h 308695"/>
                  <a:gd name="connsiteX15" fmla="*/ 62865 w 311467"/>
                  <a:gd name="connsiteY15" fmla="*/ 112080 h 308695"/>
                  <a:gd name="connsiteX16" fmla="*/ 55245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5245" y="152923"/>
                    </a:moveTo>
                    <a:cubicBezTo>
                      <a:pt x="55245" y="169070"/>
                      <a:pt x="58102" y="183317"/>
                      <a:pt x="62865" y="196615"/>
                    </a:cubicBezTo>
                    <a:cubicBezTo>
                      <a:pt x="67627" y="209913"/>
                      <a:pt x="74295" y="221311"/>
                      <a:pt x="83820" y="230809"/>
                    </a:cubicBezTo>
                    <a:cubicBezTo>
                      <a:pt x="92393" y="240307"/>
                      <a:pt x="102870" y="247906"/>
                      <a:pt x="115252" y="253605"/>
                    </a:cubicBezTo>
                    <a:cubicBezTo>
                      <a:pt x="127635" y="259304"/>
                      <a:pt x="140970" y="262154"/>
                      <a:pt x="156210" y="262154"/>
                    </a:cubicBezTo>
                    <a:cubicBezTo>
                      <a:pt x="171450" y="262154"/>
                      <a:pt x="184785" y="259304"/>
                      <a:pt x="198120" y="253605"/>
                    </a:cubicBezTo>
                    <a:cubicBezTo>
                      <a:pt x="210502" y="247906"/>
                      <a:pt x="220980" y="240307"/>
                      <a:pt x="230505" y="230809"/>
                    </a:cubicBezTo>
                    <a:cubicBezTo>
                      <a:pt x="239078" y="221311"/>
                      <a:pt x="245745" y="209913"/>
                      <a:pt x="251460" y="196615"/>
                    </a:cubicBezTo>
                    <a:cubicBezTo>
                      <a:pt x="256223" y="183317"/>
                      <a:pt x="259080" y="169070"/>
                      <a:pt x="259080" y="152923"/>
                    </a:cubicBezTo>
                    <a:cubicBezTo>
                      <a:pt x="259080" y="138675"/>
                      <a:pt x="256223" y="124428"/>
                      <a:pt x="251460" y="112080"/>
                    </a:cubicBezTo>
                    <a:cubicBezTo>
                      <a:pt x="246698" y="99732"/>
                      <a:pt x="240030" y="88334"/>
                      <a:pt x="230505" y="78836"/>
                    </a:cubicBezTo>
                    <a:cubicBezTo>
                      <a:pt x="221933" y="69338"/>
                      <a:pt x="211455" y="61739"/>
                      <a:pt x="198120" y="56040"/>
                    </a:cubicBezTo>
                    <a:cubicBezTo>
                      <a:pt x="185738" y="50341"/>
                      <a:pt x="171450" y="47492"/>
                      <a:pt x="156210" y="47492"/>
                    </a:cubicBezTo>
                    <a:cubicBezTo>
                      <a:pt x="140970" y="47492"/>
                      <a:pt x="127635" y="50341"/>
                      <a:pt x="115252" y="56040"/>
                    </a:cubicBezTo>
                    <a:cubicBezTo>
                      <a:pt x="102870" y="61739"/>
                      <a:pt x="92393" y="69338"/>
                      <a:pt x="83820" y="78836"/>
                    </a:cubicBezTo>
                    <a:cubicBezTo>
                      <a:pt x="75248" y="88334"/>
                      <a:pt x="68580" y="99732"/>
                      <a:pt x="62865" y="112080"/>
                    </a:cubicBezTo>
                    <a:cubicBezTo>
                      <a:pt x="57150" y="124428"/>
                      <a:pt x="55245" y="138675"/>
                      <a:pt x="55245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323130C7-F244-FDFC-CA8B-FFAB0273C2C6}"/>
                  </a:ext>
                </a:extLst>
              </p:cNvPr>
              <p:cNvSpPr/>
              <p:nvPr/>
            </p:nvSpPr>
            <p:spPr>
              <a:xfrm>
                <a:off x="4693919" y="385738"/>
                <a:ext cx="276225" cy="309645"/>
              </a:xfrm>
              <a:custGeom>
                <a:avLst/>
                <a:gdLst>
                  <a:gd name="connsiteX0" fmla="*/ 276225 w 276225"/>
                  <a:gd name="connsiteY0" fmla="*/ 280200 h 309645"/>
                  <a:gd name="connsiteX1" fmla="*/ 154305 w 276225"/>
                  <a:gd name="connsiteY1" fmla="*/ 309645 h 309645"/>
                  <a:gd name="connsiteX2" fmla="*/ 92393 w 276225"/>
                  <a:gd name="connsiteY2" fmla="*/ 298247 h 309645"/>
                  <a:gd name="connsiteX3" fmla="*/ 43815 w 276225"/>
                  <a:gd name="connsiteY3" fmla="*/ 266903 h 309645"/>
                  <a:gd name="connsiteX4" fmla="*/ 11430 w 276225"/>
                  <a:gd name="connsiteY4" fmla="*/ 218461 h 309645"/>
                  <a:gd name="connsiteX5" fmla="*/ 0 w 276225"/>
                  <a:gd name="connsiteY5" fmla="*/ 155772 h 309645"/>
                  <a:gd name="connsiteX6" fmla="*/ 11430 w 276225"/>
                  <a:gd name="connsiteY6" fmla="*/ 92134 h 309645"/>
                  <a:gd name="connsiteX7" fmla="*/ 43815 w 276225"/>
                  <a:gd name="connsiteY7" fmla="*/ 42742 h 309645"/>
                  <a:gd name="connsiteX8" fmla="*/ 92393 w 276225"/>
                  <a:gd name="connsiteY8" fmla="*/ 11398 h 309645"/>
                  <a:gd name="connsiteX9" fmla="*/ 154305 w 276225"/>
                  <a:gd name="connsiteY9" fmla="*/ 0 h 309645"/>
                  <a:gd name="connsiteX10" fmla="*/ 217170 w 276225"/>
                  <a:gd name="connsiteY10" fmla="*/ 8548 h 309645"/>
                  <a:gd name="connsiteX11" fmla="*/ 269558 w 276225"/>
                  <a:gd name="connsiteY11" fmla="*/ 37043 h 309645"/>
                  <a:gd name="connsiteX12" fmla="*/ 231458 w 276225"/>
                  <a:gd name="connsiteY12" fmla="*/ 75987 h 309645"/>
                  <a:gd name="connsiteX13" fmla="*/ 197168 w 276225"/>
                  <a:gd name="connsiteY13" fmla="*/ 55090 h 309645"/>
                  <a:gd name="connsiteX14" fmla="*/ 154305 w 276225"/>
                  <a:gd name="connsiteY14" fmla="*/ 47492 h 309645"/>
                  <a:gd name="connsiteX15" fmla="*/ 113348 w 276225"/>
                  <a:gd name="connsiteY15" fmla="*/ 56040 h 309645"/>
                  <a:gd name="connsiteX16" fmla="*/ 81915 w 276225"/>
                  <a:gd name="connsiteY16" fmla="*/ 78836 h 309645"/>
                  <a:gd name="connsiteX17" fmla="*/ 60960 w 276225"/>
                  <a:gd name="connsiteY17" fmla="*/ 112080 h 309645"/>
                  <a:gd name="connsiteX18" fmla="*/ 53340 w 276225"/>
                  <a:gd name="connsiteY18" fmla="*/ 152923 h 309645"/>
                  <a:gd name="connsiteX19" fmla="*/ 60960 w 276225"/>
                  <a:gd name="connsiteY19" fmla="*/ 196615 h 309645"/>
                  <a:gd name="connsiteX20" fmla="*/ 81915 w 276225"/>
                  <a:gd name="connsiteY20" fmla="*/ 230809 h 309645"/>
                  <a:gd name="connsiteX21" fmla="*/ 113348 w 276225"/>
                  <a:gd name="connsiteY21" fmla="*/ 253605 h 309645"/>
                  <a:gd name="connsiteX22" fmla="*/ 154305 w 276225"/>
                  <a:gd name="connsiteY22" fmla="*/ 262154 h 309645"/>
                  <a:gd name="connsiteX23" fmla="*/ 191453 w 276225"/>
                  <a:gd name="connsiteY23" fmla="*/ 258354 h 309645"/>
                  <a:gd name="connsiteX24" fmla="*/ 222885 w 276225"/>
                  <a:gd name="connsiteY24" fmla="*/ 246956 h 309645"/>
                  <a:gd name="connsiteX25" fmla="*/ 222885 w 276225"/>
                  <a:gd name="connsiteY25" fmla="*/ 177619 h 309645"/>
                  <a:gd name="connsiteX26" fmla="*/ 163830 w 276225"/>
                  <a:gd name="connsiteY26" fmla="*/ 177619 h 309645"/>
                  <a:gd name="connsiteX27" fmla="*/ 163830 w 276225"/>
                  <a:gd name="connsiteY27" fmla="*/ 130127 h 309645"/>
                  <a:gd name="connsiteX28" fmla="*/ 276225 w 276225"/>
                  <a:gd name="connsiteY28" fmla="*/ 130127 h 309645"/>
                  <a:gd name="connsiteX29" fmla="*/ 276225 w 276225"/>
                  <a:gd name="connsiteY29" fmla="*/ 280200 h 309645"/>
                  <a:gd name="connsiteX30" fmla="*/ 276225 w 276225"/>
                  <a:gd name="connsiteY30" fmla="*/ 280200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6225" h="309645">
                    <a:moveTo>
                      <a:pt x="276225" y="280200"/>
                    </a:moveTo>
                    <a:cubicBezTo>
                      <a:pt x="240030" y="299197"/>
                      <a:pt x="199073" y="309645"/>
                      <a:pt x="154305" y="309645"/>
                    </a:cubicBezTo>
                    <a:cubicBezTo>
                      <a:pt x="131445" y="309645"/>
                      <a:pt x="110490" y="305846"/>
                      <a:pt x="92393" y="298247"/>
                    </a:cubicBezTo>
                    <a:cubicBezTo>
                      <a:pt x="73343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4305" y="0"/>
                    </a:cubicBezTo>
                    <a:cubicBezTo>
                      <a:pt x="177165" y="0"/>
                      <a:pt x="198120" y="2849"/>
                      <a:pt x="217170" y="8548"/>
                    </a:cubicBezTo>
                    <a:cubicBezTo>
                      <a:pt x="237173" y="14247"/>
                      <a:pt x="254318" y="23746"/>
                      <a:pt x="269558" y="37043"/>
                    </a:cubicBezTo>
                    <a:lnTo>
                      <a:pt x="231458" y="75987"/>
                    </a:lnTo>
                    <a:cubicBezTo>
                      <a:pt x="221933" y="66488"/>
                      <a:pt x="210503" y="59839"/>
                      <a:pt x="197168" y="55090"/>
                    </a:cubicBezTo>
                    <a:cubicBezTo>
                      <a:pt x="183833" y="50341"/>
                      <a:pt x="169545" y="47492"/>
                      <a:pt x="154305" y="47492"/>
                    </a:cubicBezTo>
                    <a:cubicBezTo>
                      <a:pt x="139065" y="47492"/>
                      <a:pt x="125730" y="50341"/>
                      <a:pt x="113348" y="56040"/>
                    </a:cubicBezTo>
                    <a:cubicBezTo>
                      <a:pt x="100965" y="61739"/>
                      <a:pt x="90488" y="69338"/>
                      <a:pt x="81915" y="78836"/>
                    </a:cubicBezTo>
                    <a:cubicBezTo>
                      <a:pt x="73343" y="88334"/>
                      <a:pt x="66675" y="99732"/>
                      <a:pt x="60960" y="112080"/>
                    </a:cubicBezTo>
                    <a:cubicBezTo>
                      <a:pt x="56198" y="124428"/>
                      <a:pt x="53340" y="138675"/>
                      <a:pt x="53340" y="152923"/>
                    </a:cubicBezTo>
                    <a:cubicBezTo>
                      <a:pt x="53340" y="169070"/>
                      <a:pt x="56198" y="183317"/>
                      <a:pt x="60960" y="196615"/>
                    </a:cubicBezTo>
                    <a:cubicBezTo>
                      <a:pt x="65723" y="209913"/>
                      <a:pt x="72390" y="221311"/>
                      <a:pt x="81915" y="230809"/>
                    </a:cubicBezTo>
                    <a:cubicBezTo>
                      <a:pt x="90488" y="240307"/>
                      <a:pt x="100965" y="247906"/>
                      <a:pt x="113348" y="253605"/>
                    </a:cubicBezTo>
                    <a:cubicBezTo>
                      <a:pt x="125730" y="259304"/>
                      <a:pt x="139065" y="262154"/>
                      <a:pt x="154305" y="262154"/>
                    </a:cubicBezTo>
                    <a:cubicBezTo>
                      <a:pt x="167640" y="262154"/>
                      <a:pt x="180023" y="261204"/>
                      <a:pt x="191453" y="258354"/>
                    </a:cubicBezTo>
                    <a:cubicBezTo>
                      <a:pt x="202883" y="255505"/>
                      <a:pt x="213360" y="251705"/>
                      <a:pt x="222885" y="246956"/>
                    </a:cubicBezTo>
                    <a:lnTo>
                      <a:pt x="222885" y="177619"/>
                    </a:lnTo>
                    <a:lnTo>
                      <a:pt x="163830" y="177619"/>
                    </a:lnTo>
                    <a:lnTo>
                      <a:pt x="163830" y="130127"/>
                    </a:lnTo>
                    <a:lnTo>
                      <a:pt x="276225" y="130127"/>
                    </a:lnTo>
                    <a:lnTo>
                      <a:pt x="276225" y="280200"/>
                    </a:lnTo>
                    <a:lnTo>
                      <a:pt x="276225" y="280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BD43A7C-EF42-AE8E-BF2C-45B584EC7722}"/>
                  </a:ext>
                </a:extLst>
              </p:cNvPr>
              <p:cNvSpPr/>
              <p:nvPr/>
            </p:nvSpPr>
            <p:spPr>
              <a:xfrm>
                <a:off x="4993004" y="394286"/>
                <a:ext cx="273367" cy="293498"/>
              </a:xfrm>
              <a:custGeom>
                <a:avLst/>
                <a:gdLst>
                  <a:gd name="connsiteX0" fmla="*/ 211455 w 273367"/>
                  <a:gd name="connsiteY0" fmla="*/ 0 h 293498"/>
                  <a:gd name="connsiteX1" fmla="*/ 138113 w 273367"/>
                  <a:gd name="connsiteY1" fmla="*/ 116829 h 293498"/>
                  <a:gd name="connsiteX2" fmla="*/ 65723 w 273367"/>
                  <a:gd name="connsiteY2" fmla="*/ 0 h 293498"/>
                  <a:gd name="connsiteX3" fmla="*/ 0 w 273367"/>
                  <a:gd name="connsiteY3" fmla="*/ 0 h 293498"/>
                  <a:gd name="connsiteX4" fmla="*/ 110490 w 273367"/>
                  <a:gd name="connsiteY4" fmla="*/ 168120 h 293498"/>
                  <a:gd name="connsiteX5" fmla="*/ 110490 w 273367"/>
                  <a:gd name="connsiteY5" fmla="*/ 293498 h 293498"/>
                  <a:gd name="connsiteX6" fmla="*/ 162878 w 273367"/>
                  <a:gd name="connsiteY6" fmla="*/ 293498 h 293498"/>
                  <a:gd name="connsiteX7" fmla="*/ 162878 w 273367"/>
                  <a:gd name="connsiteY7" fmla="*/ 168120 h 293498"/>
                  <a:gd name="connsiteX8" fmla="*/ 273368 w 273367"/>
                  <a:gd name="connsiteY8" fmla="*/ 0 h 293498"/>
                  <a:gd name="connsiteX9" fmla="*/ 211455 w 273367"/>
                  <a:gd name="connsiteY9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67" h="293498">
                    <a:moveTo>
                      <a:pt x="211455" y="0"/>
                    </a:moveTo>
                    <a:lnTo>
                      <a:pt x="138113" y="116829"/>
                    </a:lnTo>
                    <a:lnTo>
                      <a:pt x="65723" y="0"/>
                    </a:lnTo>
                    <a:lnTo>
                      <a:pt x="0" y="0"/>
                    </a:lnTo>
                    <a:lnTo>
                      <a:pt x="110490" y="168120"/>
                    </a:lnTo>
                    <a:lnTo>
                      <a:pt x="110490" y="293498"/>
                    </a:lnTo>
                    <a:lnTo>
                      <a:pt x="162878" y="293498"/>
                    </a:lnTo>
                    <a:lnTo>
                      <a:pt x="162878" y="168120"/>
                    </a:lnTo>
                    <a:lnTo>
                      <a:pt x="273368" y="0"/>
                    </a:lnTo>
                    <a:lnTo>
                      <a:pt x="2114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683AF0-71E3-5610-4839-EBDA74A7EA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1035" y="1295972"/>
              <a:ext cx="0" cy="52664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6514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851061-A7D9-46BE-77F8-DAEF74B4471C}"/>
              </a:ext>
            </a:extLst>
          </p:cNvPr>
          <p:cNvSpPr/>
          <p:nvPr userDrawn="1"/>
        </p:nvSpPr>
        <p:spPr>
          <a:xfrm>
            <a:off x="0" y="0"/>
            <a:ext cx="12192000" cy="987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0975F-1BD6-7219-BDB7-344D1A57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7" y="0"/>
            <a:ext cx="9307286" cy="986629"/>
          </a:xfrm>
        </p:spPr>
        <p:txBody>
          <a:bodyPr lIns="118872">
            <a:no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519C7-32D0-7A3E-149F-01AEFCC3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56" y="1306669"/>
            <a:ext cx="11593287" cy="4865532"/>
          </a:xfrm>
        </p:spPr>
        <p:txBody>
          <a:bodyPr lIns="118872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DCD9E-852F-CF1F-768C-ABEE40B1D2E5}"/>
              </a:ext>
            </a:extLst>
          </p:cNvPr>
          <p:cNvSpPr txBox="1"/>
          <p:nvPr userDrawn="1"/>
        </p:nvSpPr>
        <p:spPr>
          <a:xfrm>
            <a:off x="11049000" y="64286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F718C6D-8B01-D44C-9B72-A20652AF25B7}" type="slidenum">
              <a:rPr lang="en-US" sz="12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685FAF-7559-DE1C-5D3A-838F53E62283}"/>
              </a:ext>
            </a:extLst>
          </p:cNvPr>
          <p:cNvGrpSpPr/>
          <p:nvPr userDrawn="1"/>
        </p:nvGrpSpPr>
        <p:grpSpPr>
          <a:xfrm>
            <a:off x="288928" y="6432347"/>
            <a:ext cx="2378072" cy="269506"/>
            <a:chOff x="1219200" y="1289789"/>
            <a:chExt cx="4756135" cy="53901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239BE7A-3525-1F71-802F-312C5A2584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9200" y="1297898"/>
              <a:ext cx="2403911" cy="522792"/>
            </a:xfrm>
            <a:prstGeom prst="rect">
              <a:avLst/>
            </a:prstGeom>
          </p:spPr>
        </p:pic>
        <p:grpSp>
          <p:nvGrpSpPr>
            <p:cNvPr id="31" name="Graphic 10">
              <a:extLst>
                <a:ext uri="{FF2B5EF4-FFF2-40B4-BE49-F238E27FC236}">
                  <a16:creationId xmlns:a16="http://schemas.microsoft.com/office/drawing/2014/main" id="{8B850B87-97A5-70A9-6FC2-A28C034FB805}"/>
                </a:ext>
              </a:extLst>
            </p:cNvPr>
            <p:cNvGrpSpPr/>
            <p:nvPr/>
          </p:nvGrpSpPr>
          <p:grpSpPr>
            <a:xfrm>
              <a:off x="4107933" y="1289789"/>
              <a:ext cx="1867402" cy="539011"/>
              <a:chOff x="2827972" y="-8441"/>
              <a:chExt cx="2438400" cy="703825"/>
            </a:xfrm>
            <a:solidFill>
              <a:schemeClr val="tx2"/>
            </a:solidFill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64FB148-7FEA-9356-51B7-34D59DD7BDF8}"/>
                  </a:ext>
                </a:extLst>
              </p:cNvPr>
              <p:cNvSpPr/>
              <p:nvPr/>
            </p:nvSpPr>
            <p:spPr>
              <a:xfrm>
                <a:off x="2827972" y="106"/>
                <a:ext cx="241935" cy="311544"/>
              </a:xfrm>
              <a:custGeom>
                <a:avLst/>
                <a:gdLst>
                  <a:gd name="connsiteX0" fmla="*/ 0 w 241935"/>
                  <a:gd name="connsiteY0" fmla="*/ 0 h 311544"/>
                  <a:gd name="connsiteX1" fmla="*/ 0 w 241935"/>
                  <a:gd name="connsiteY1" fmla="*/ 26595 h 311544"/>
                  <a:gd name="connsiteX2" fmla="*/ 106680 w 241935"/>
                  <a:gd name="connsiteY2" fmla="*/ 26595 h 311544"/>
                  <a:gd name="connsiteX3" fmla="*/ 106680 w 241935"/>
                  <a:gd name="connsiteY3" fmla="*/ 311545 h 311544"/>
                  <a:gd name="connsiteX4" fmla="*/ 135255 w 241935"/>
                  <a:gd name="connsiteY4" fmla="*/ 311545 h 311544"/>
                  <a:gd name="connsiteX5" fmla="*/ 135255 w 241935"/>
                  <a:gd name="connsiteY5" fmla="*/ 26595 h 311544"/>
                  <a:gd name="connsiteX6" fmla="*/ 241935 w 241935"/>
                  <a:gd name="connsiteY6" fmla="*/ 26595 h 311544"/>
                  <a:gd name="connsiteX7" fmla="*/ 241935 w 241935"/>
                  <a:gd name="connsiteY7" fmla="*/ 0 h 311544"/>
                  <a:gd name="connsiteX8" fmla="*/ 0 w 241935"/>
                  <a:gd name="connsiteY8" fmla="*/ 0 h 31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935" h="311544">
                    <a:moveTo>
                      <a:pt x="0" y="0"/>
                    </a:moveTo>
                    <a:lnTo>
                      <a:pt x="0" y="26595"/>
                    </a:lnTo>
                    <a:lnTo>
                      <a:pt x="106680" y="26595"/>
                    </a:lnTo>
                    <a:lnTo>
                      <a:pt x="106680" y="311545"/>
                    </a:lnTo>
                    <a:lnTo>
                      <a:pt x="135255" y="311545"/>
                    </a:lnTo>
                    <a:lnTo>
                      <a:pt x="135255" y="26595"/>
                    </a:lnTo>
                    <a:lnTo>
                      <a:pt x="241935" y="26595"/>
                    </a:lnTo>
                    <a:lnTo>
                      <a:pt x="24193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F915F76-6836-FDDF-8079-1C44C8A9F832}"/>
                  </a:ext>
                </a:extLst>
              </p:cNvPr>
              <p:cNvSpPr/>
              <p:nvPr/>
            </p:nvSpPr>
            <p:spPr>
              <a:xfrm>
                <a:off x="311753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15BFAEE-34B0-1F02-2B3D-3716D9DC9660}"/>
                  </a:ext>
                </a:extLst>
              </p:cNvPr>
              <p:cNvSpPr/>
              <p:nvPr/>
            </p:nvSpPr>
            <p:spPr>
              <a:xfrm>
                <a:off x="3377565" y="106"/>
                <a:ext cx="256222" cy="310595"/>
              </a:xfrm>
              <a:custGeom>
                <a:avLst/>
                <a:gdLst>
                  <a:gd name="connsiteX0" fmla="*/ 227647 w 256222"/>
                  <a:gd name="connsiteY0" fmla="*/ 0 h 310595"/>
                  <a:gd name="connsiteX1" fmla="*/ 227647 w 256222"/>
                  <a:gd name="connsiteY1" fmla="*/ 272602 h 310595"/>
                  <a:gd name="connsiteX2" fmla="*/ 226695 w 256222"/>
                  <a:gd name="connsiteY2" fmla="*/ 272602 h 310595"/>
                  <a:gd name="connsiteX3" fmla="*/ 37147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2 w 256222"/>
                  <a:gd name="connsiteY10" fmla="*/ 310595 h 310595"/>
                  <a:gd name="connsiteX11" fmla="*/ 256222 w 256222"/>
                  <a:gd name="connsiteY11" fmla="*/ 0 h 310595"/>
                  <a:gd name="connsiteX12" fmla="*/ 227647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7" y="0"/>
                    </a:moveTo>
                    <a:lnTo>
                      <a:pt x="227647" y="272602"/>
                    </a:lnTo>
                    <a:lnTo>
                      <a:pt x="226695" y="272602"/>
                    </a:lnTo>
                    <a:lnTo>
                      <a:pt x="37147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2" y="310595"/>
                    </a:lnTo>
                    <a:lnTo>
                      <a:pt x="256222" y="0"/>
                    </a:lnTo>
                    <a:lnTo>
                      <a:pt x="2276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7CFC841-46E1-DA4D-7746-A272DE4CEB2C}"/>
                  </a:ext>
                </a:extLst>
              </p:cNvPr>
              <p:cNvSpPr/>
              <p:nvPr/>
            </p:nvSpPr>
            <p:spPr>
              <a:xfrm>
                <a:off x="3718560" y="106"/>
                <a:ext cx="256222" cy="310595"/>
              </a:xfrm>
              <a:custGeom>
                <a:avLst/>
                <a:gdLst>
                  <a:gd name="connsiteX0" fmla="*/ 227648 w 256222"/>
                  <a:gd name="connsiteY0" fmla="*/ 0 h 310595"/>
                  <a:gd name="connsiteX1" fmla="*/ 227648 w 256222"/>
                  <a:gd name="connsiteY1" fmla="*/ 272602 h 310595"/>
                  <a:gd name="connsiteX2" fmla="*/ 226695 w 256222"/>
                  <a:gd name="connsiteY2" fmla="*/ 272602 h 310595"/>
                  <a:gd name="connsiteX3" fmla="*/ 37148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3 w 256222"/>
                  <a:gd name="connsiteY10" fmla="*/ 310595 h 310595"/>
                  <a:gd name="connsiteX11" fmla="*/ 256223 w 256222"/>
                  <a:gd name="connsiteY11" fmla="*/ 0 h 310595"/>
                  <a:gd name="connsiteX12" fmla="*/ 227648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8" y="0"/>
                    </a:moveTo>
                    <a:lnTo>
                      <a:pt x="227648" y="272602"/>
                    </a:lnTo>
                    <a:lnTo>
                      <a:pt x="226695" y="272602"/>
                    </a:lnTo>
                    <a:lnTo>
                      <a:pt x="37148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3" y="310595"/>
                    </a:lnTo>
                    <a:lnTo>
                      <a:pt x="256223" y="0"/>
                    </a:lnTo>
                    <a:lnTo>
                      <a:pt x="2276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CF8F5075-9795-A4B4-1562-777EB41F1269}"/>
                  </a:ext>
                </a:extLst>
              </p:cNvPr>
              <p:cNvSpPr/>
              <p:nvPr/>
            </p:nvSpPr>
            <p:spPr>
              <a:xfrm>
                <a:off x="4060507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43F500B-DA96-444B-8CA9-B8A9FDF3E01F}"/>
                  </a:ext>
                </a:extLst>
              </p:cNvPr>
              <p:cNvSpPr/>
              <p:nvPr/>
            </p:nvSpPr>
            <p:spPr>
              <a:xfrm>
                <a:off x="4303394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8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3353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8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3" y="53191"/>
                      <a:pt x="42863" y="60789"/>
                    </a:cubicBezTo>
                    <a:cubicBezTo>
                      <a:pt x="39053" y="68388"/>
                      <a:pt x="37148" y="76936"/>
                      <a:pt x="37148" y="86435"/>
                    </a:cubicBezTo>
                    <a:cubicBezTo>
                      <a:pt x="37148" y="101632"/>
                      <a:pt x="40957" y="113980"/>
                      <a:pt x="48578" y="122528"/>
                    </a:cubicBezTo>
                    <a:cubicBezTo>
                      <a:pt x="56198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3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DCCE87C2-00A6-9D7B-1FEB-DE76109A1732}"/>
                  </a:ext>
                </a:extLst>
              </p:cNvPr>
              <p:cNvSpPr/>
              <p:nvPr/>
            </p:nvSpPr>
            <p:spPr>
              <a:xfrm>
                <a:off x="4548187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7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2400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7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2" y="53191"/>
                      <a:pt x="42863" y="60789"/>
                    </a:cubicBezTo>
                    <a:cubicBezTo>
                      <a:pt x="39053" y="68388"/>
                      <a:pt x="37147" y="76936"/>
                      <a:pt x="37147" y="86435"/>
                    </a:cubicBezTo>
                    <a:cubicBezTo>
                      <a:pt x="37147" y="101632"/>
                      <a:pt x="40957" y="113980"/>
                      <a:pt x="48578" y="122528"/>
                    </a:cubicBezTo>
                    <a:cubicBezTo>
                      <a:pt x="56197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2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B1DEB16-AD77-B8F8-AA03-2E64067955E1}"/>
                  </a:ext>
                </a:extLst>
              </p:cNvPr>
              <p:cNvSpPr/>
              <p:nvPr/>
            </p:nvSpPr>
            <p:spPr>
              <a:xfrm>
                <a:off x="480917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8575 w 197167"/>
                  <a:gd name="connsiteY4" fmla="*/ 285899 h 312494"/>
                  <a:gd name="connsiteX5" fmla="*/ 28575 w 197167"/>
                  <a:gd name="connsiteY5" fmla="*/ 164321 h 312494"/>
                  <a:gd name="connsiteX6" fmla="*/ 180023 w 197167"/>
                  <a:gd name="connsiteY6" fmla="*/ 164321 h 312494"/>
                  <a:gd name="connsiteX7" fmla="*/ 180023 w 197167"/>
                  <a:gd name="connsiteY7" fmla="*/ 137726 h 312494"/>
                  <a:gd name="connsiteX8" fmla="*/ 28575 w 197167"/>
                  <a:gd name="connsiteY8" fmla="*/ 137726 h 312494"/>
                  <a:gd name="connsiteX9" fmla="*/ 28575 w 197167"/>
                  <a:gd name="connsiteY9" fmla="*/ 26595 h 312494"/>
                  <a:gd name="connsiteX10" fmla="*/ 189548 w 197167"/>
                  <a:gd name="connsiteY10" fmla="*/ 26595 h 312494"/>
                  <a:gd name="connsiteX11" fmla="*/ 189548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8575" y="285899"/>
                    </a:lnTo>
                    <a:lnTo>
                      <a:pt x="28575" y="164321"/>
                    </a:lnTo>
                    <a:lnTo>
                      <a:pt x="180023" y="164321"/>
                    </a:lnTo>
                    <a:lnTo>
                      <a:pt x="180023" y="137726"/>
                    </a:lnTo>
                    <a:lnTo>
                      <a:pt x="28575" y="137726"/>
                    </a:lnTo>
                    <a:lnTo>
                      <a:pt x="28575" y="26595"/>
                    </a:lnTo>
                    <a:lnTo>
                      <a:pt x="189548" y="26595"/>
                    </a:lnTo>
                    <a:lnTo>
                      <a:pt x="189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D8956A1-0E06-0980-6C62-904E412A0EAE}"/>
                  </a:ext>
                </a:extLst>
              </p:cNvPr>
              <p:cNvSpPr/>
              <p:nvPr/>
            </p:nvSpPr>
            <p:spPr>
              <a:xfrm>
                <a:off x="5069205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F24A91E-5EF0-5DFE-8BB7-30556F9731BF}"/>
                  </a:ext>
                </a:extLst>
              </p:cNvPr>
              <p:cNvSpPr/>
              <p:nvPr/>
            </p:nvSpPr>
            <p:spPr>
              <a:xfrm>
                <a:off x="2828925" y="385738"/>
                <a:ext cx="311467" cy="308695"/>
              </a:xfrm>
              <a:custGeom>
                <a:avLst/>
                <a:gdLst>
                  <a:gd name="connsiteX0" fmla="*/ 54292 w 311467"/>
                  <a:gd name="connsiteY0" fmla="*/ 152923 h 308695"/>
                  <a:gd name="connsiteX1" fmla="*/ 61913 w 311467"/>
                  <a:gd name="connsiteY1" fmla="*/ 196615 h 308695"/>
                  <a:gd name="connsiteX2" fmla="*/ 82867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7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7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7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2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2 w 311467"/>
                  <a:gd name="connsiteY20" fmla="*/ 11398 h 308695"/>
                  <a:gd name="connsiteX21" fmla="*/ 155258 w 311467"/>
                  <a:gd name="connsiteY21" fmla="*/ 0 h 308695"/>
                  <a:gd name="connsiteX22" fmla="*/ 218122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7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2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2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2" y="152923"/>
                    </a:moveTo>
                    <a:cubicBezTo>
                      <a:pt x="54292" y="169070"/>
                      <a:pt x="57150" y="183317"/>
                      <a:pt x="61913" y="196615"/>
                    </a:cubicBezTo>
                    <a:cubicBezTo>
                      <a:pt x="66675" y="209913"/>
                      <a:pt x="73342" y="221311"/>
                      <a:pt x="82867" y="230809"/>
                    </a:cubicBezTo>
                    <a:cubicBezTo>
                      <a:pt x="91440" y="240307"/>
                      <a:pt x="101917" y="247906"/>
                      <a:pt x="114300" y="253605"/>
                    </a:cubicBezTo>
                    <a:cubicBezTo>
                      <a:pt x="126683" y="259304"/>
                      <a:pt x="140017" y="262154"/>
                      <a:pt x="155258" y="262154"/>
                    </a:cubicBezTo>
                    <a:cubicBezTo>
                      <a:pt x="170497" y="262154"/>
                      <a:pt x="183833" y="259304"/>
                      <a:pt x="197167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2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7" y="56040"/>
                    </a:cubicBezTo>
                    <a:cubicBezTo>
                      <a:pt x="184785" y="50341"/>
                      <a:pt x="170497" y="47492"/>
                      <a:pt x="155258" y="47492"/>
                    </a:cubicBezTo>
                    <a:cubicBezTo>
                      <a:pt x="140017" y="47492"/>
                      <a:pt x="126683" y="50341"/>
                      <a:pt x="114300" y="56040"/>
                    </a:cubicBezTo>
                    <a:cubicBezTo>
                      <a:pt x="101917" y="61739"/>
                      <a:pt x="91440" y="69338"/>
                      <a:pt x="82867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6197" y="124428"/>
                      <a:pt x="54292" y="138675"/>
                      <a:pt x="54292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8" y="0"/>
                    </a:cubicBezTo>
                    <a:cubicBezTo>
                      <a:pt x="178117" y="0"/>
                      <a:pt x="199072" y="2849"/>
                      <a:pt x="218122" y="10448"/>
                    </a:cubicBezTo>
                    <a:cubicBezTo>
                      <a:pt x="237172" y="17097"/>
                      <a:pt x="253365" y="27545"/>
                      <a:pt x="267653" y="41793"/>
                    </a:cubicBezTo>
                    <a:cubicBezTo>
                      <a:pt x="280988" y="55090"/>
                      <a:pt x="292417" y="71237"/>
                      <a:pt x="300038" y="91184"/>
                    </a:cubicBezTo>
                    <a:cubicBezTo>
                      <a:pt x="307658" y="110180"/>
                      <a:pt x="311467" y="132027"/>
                      <a:pt x="311467" y="154822"/>
                    </a:cubicBezTo>
                    <a:cubicBezTo>
                      <a:pt x="311467" y="177619"/>
                      <a:pt x="307658" y="198515"/>
                      <a:pt x="300038" y="217511"/>
                    </a:cubicBezTo>
                    <a:cubicBezTo>
                      <a:pt x="292417" y="236508"/>
                      <a:pt x="281940" y="252655"/>
                      <a:pt x="267653" y="265953"/>
                    </a:cubicBezTo>
                    <a:cubicBezTo>
                      <a:pt x="254317" y="279251"/>
                      <a:pt x="237172" y="289699"/>
                      <a:pt x="218122" y="297297"/>
                    </a:cubicBezTo>
                    <a:cubicBezTo>
                      <a:pt x="199072" y="304896"/>
                      <a:pt x="178117" y="308695"/>
                      <a:pt x="155258" y="308695"/>
                    </a:cubicBezTo>
                    <a:cubicBezTo>
                      <a:pt x="132397" y="308695"/>
                      <a:pt x="111442" y="304896"/>
                      <a:pt x="92392" y="297297"/>
                    </a:cubicBezTo>
                    <a:cubicBezTo>
                      <a:pt x="73342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3074559-2FE4-3B7B-A703-E2D737004968}"/>
                  </a:ext>
                </a:extLst>
              </p:cNvPr>
              <p:cNvSpPr/>
              <p:nvPr/>
            </p:nvSpPr>
            <p:spPr>
              <a:xfrm>
                <a:off x="3189922" y="394286"/>
                <a:ext cx="264795" cy="293498"/>
              </a:xfrm>
              <a:custGeom>
                <a:avLst/>
                <a:gdLst>
                  <a:gd name="connsiteX0" fmla="*/ 0 w 264795"/>
                  <a:gd name="connsiteY0" fmla="*/ 0 h 293498"/>
                  <a:gd name="connsiteX1" fmla="*/ 69533 w 264795"/>
                  <a:gd name="connsiteY1" fmla="*/ 0 h 293498"/>
                  <a:gd name="connsiteX2" fmla="*/ 211455 w 264795"/>
                  <a:gd name="connsiteY2" fmla="*/ 218461 h 293498"/>
                  <a:gd name="connsiteX3" fmla="*/ 212408 w 264795"/>
                  <a:gd name="connsiteY3" fmla="*/ 218461 h 293498"/>
                  <a:gd name="connsiteX4" fmla="*/ 212408 w 264795"/>
                  <a:gd name="connsiteY4" fmla="*/ 0 h 293498"/>
                  <a:gd name="connsiteX5" fmla="*/ 264795 w 264795"/>
                  <a:gd name="connsiteY5" fmla="*/ 0 h 293498"/>
                  <a:gd name="connsiteX6" fmla="*/ 264795 w 264795"/>
                  <a:gd name="connsiteY6" fmla="*/ 293498 h 293498"/>
                  <a:gd name="connsiteX7" fmla="*/ 198120 w 264795"/>
                  <a:gd name="connsiteY7" fmla="*/ 293498 h 293498"/>
                  <a:gd name="connsiteX8" fmla="*/ 53340 w 264795"/>
                  <a:gd name="connsiteY8" fmla="*/ 68388 h 293498"/>
                  <a:gd name="connsiteX9" fmla="*/ 52388 w 264795"/>
                  <a:gd name="connsiteY9" fmla="*/ 68388 h 293498"/>
                  <a:gd name="connsiteX10" fmla="*/ 52388 w 264795"/>
                  <a:gd name="connsiteY10" fmla="*/ 293498 h 293498"/>
                  <a:gd name="connsiteX11" fmla="*/ 0 w 264795"/>
                  <a:gd name="connsiteY11" fmla="*/ 293498 h 293498"/>
                  <a:gd name="connsiteX12" fmla="*/ 0 w 264795"/>
                  <a:gd name="connsiteY12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4795" h="293498">
                    <a:moveTo>
                      <a:pt x="0" y="0"/>
                    </a:moveTo>
                    <a:lnTo>
                      <a:pt x="69533" y="0"/>
                    </a:lnTo>
                    <a:lnTo>
                      <a:pt x="211455" y="218461"/>
                    </a:lnTo>
                    <a:lnTo>
                      <a:pt x="212408" y="218461"/>
                    </a:lnTo>
                    <a:lnTo>
                      <a:pt x="212408" y="0"/>
                    </a:lnTo>
                    <a:lnTo>
                      <a:pt x="264795" y="0"/>
                    </a:lnTo>
                    <a:lnTo>
                      <a:pt x="264795" y="293498"/>
                    </a:lnTo>
                    <a:lnTo>
                      <a:pt x="198120" y="293498"/>
                    </a:lnTo>
                    <a:lnTo>
                      <a:pt x="53340" y="68388"/>
                    </a:lnTo>
                    <a:lnTo>
                      <a:pt x="52388" y="68388"/>
                    </a:lnTo>
                    <a:lnTo>
                      <a:pt x="52388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923E1D4D-1036-6D3F-B4A6-81D676272240}"/>
                  </a:ext>
                </a:extLst>
              </p:cNvPr>
              <p:cNvSpPr/>
              <p:nvPr/>
            </p:nvSpPr>
            <p:spPr>
              <a:xfrm>
                <a:off x="3503295" y="385738"/>
                <a:ext cx="264794" cy="309645"/>
              </a:xfrm>
              <a:custGeom>
                <a:avLst/>
                <a:gdLst>
                  <a:gd name="connsiteX0" fmla="*/ 218122 w 264794"/>
                  <a:gd name="connsiteY0" fmla="*/ 76936 h 309645"/>
                  <a:gd name="connsiteX1" fmla="*/ 186690 w 264794"/>
                  <a:gd name="connsiteY1" fmla="*/ 54140 h 309645"/>
                  <a:gd name="connsiteX2" fmla="*/ 156210 w 264794"/>
                  <a:gd name="connsiteY2" fmla="*/ 48441 h 309645"/>
                  <a:gd name="connsiteX3" fmla="*/ 115252 w 264794"/>
                  <a:gd name="connsiteY3" fmla="*/ 56990 h 309645"/>
                  <a:gd name="connsiteX4" fmla="*/ 83820 w 264794"/>
                  <a:gd name="connsiteY4" fmla="*/ 79786 h 309645"/>
                  <a:gd name="connsiteX5" fmla="*/ 62865 w 264794"/>
                  <a:gd name="connsiteY5" fmla="*/ 113030 h 309645"/>
                  <a:gd name="connsiteX6" fmla="*/ 55245 w 264794"/>
                  <a:gd name="connsiteY6" fmla="*/ 153873 h 309645"/>
                  <a:gd name="connsiteX7" fmla="*/ 62865 w 264794"/>
                  <a:gd name="connsiteY7" fmla="*/ 197565 h 309645"/>
                  <a:gd name="connsiteX8" fmla="*/ 83820 w 264794"/>
                  <a:gd name="connsiteY8" fmla="*/ 231759 h 309645"/>
                  <a:gd name="connsiteX9" fmla="*/ 115252 w 264794"/>
                  <a:gd name="connsiteY9" fmla="*/ 254555 h 309645"/>
                  <a:gd name="connsiteX10" fmla="*/ 156210 w 264794"/>
                  <a:gd name="connsiteY10" fmla="*/ 263103 h 309645"/>
                  <a:gd name="connsiteX11" fmla="*/ 190500 w 264794"/>
                  <a:gd name="connsiteY11" fmla="*/ 254555 h 309645"/>
                  <a:gd name="connsiteX12" fmla="*/ 221932 w 264794"/>
                  <a:gd name="connsiteY12" fmla="*/ 227010 h 309645"/>
                  <a:gd name="connsiteX13" fmla="*/ 264795 w 264794"/>
                  <a:gd name="connsiteY13" fmla="*/ 257404 h 309645"/>
                  <a:gd name="connsiteX14" fmla="*/ 216217 w 264794"/>
                  <a:gd name="connsiteY14" fmla="*/ 297297 h 309645"/>
                  <a:gd name="connsiteX15" fmla="*/ 155257 w 264794"/>
                  <a:gd name="connsiteY15" fmla="*/ 309645 h 309645"/>
                  <a:gd name="connsiteX16" fmla="*/ 92392 w 264794"/>
                  <a:gd name="connsiteY16" fmla="*/ 298247 h 309645"/>
                  <a:gd name="connsiteX17" fmla="*/ 43815 w 264794"/>
                  <a:gd name="connsiteY17" fmla="*/ 266903 h 309645"/>
                  <a:gd name="connsiteX18" fmla="*/ 11430 w 264794"/>
                  <a:gd name="connsiteY18" fmla="*/ 218461 h 309645"/>
                  <a:gd name="connsiteX19" fmla="*/ 0 w 264794"/>
                  <a:gd name="connsiteY19" fmla="*/ 155772 h 309645"/>
                  <a:gd name="connsiteX20" fmla="*/ 11430 w 264794"/>
                  <a:gd name="connsiteY20" fmla="*/ 92134 h 309645"/>
                  <a:gd name="connsiteX21" fmla="*/ 43815 w 264794"/>
                  <a:gd name="connsiteY21" fmla="*/ 42742 h 309645"/>
                  <a:gd name="connsiteX22" fmla="*/ 92392 w 264794"/>
                  <a:gd name="connsiteY22" fmla="*/ 11398 h 309645"/>
                  <a:gd name="connsiteX23" fmla="*/ 155257 w 264794"/>
                  <a:gd name="connsiteY23" fmla="*/ 0 h 309645"/>
                  <a:gd name="connsiteX24" fmla="*/ 210502 w 264794"/>
                  <a:gd name="connsiteY24" fmla="*/ 10448 h 309645"/>
                  <a:gd name="connsiteX25" fmla="*/ 258127 w 264794"/>
                  <a:gd name="connsiteY25" fmla="*/ 46542 h 309645"/>
                  <a:gd name="connsiteX26" fmla="*/ 218122 w 264794"/>
                  <a:gd name="connsiteY26" fmla="*/ 76936 h 309645"/>
                  <a:gd name="connsiteX27" fmla="*/ 218122 w 264794"/>
                  <a:gd name="connsiteY27" fmla="*/ 76936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4794" h="309645">
                    <a:moveTo>
                      <a:pt x="218122" y="76936"/>
                    </a:moveTo>
                    <a:cubicBezTo>
                      <a:pt x="207645" y="65538"/>
                      <a:pt x="197167" y="57940"/>
                      <a:pt x="186690" y="54140"/>
                    </a:cubicBezTo>
                    <a:cubicBezTo>
                      <a:pt x="176213" y="50341"/>
                      <a:pt x="166688" y="48441"/>
                      <a:pt x="156210" y="48441"/>
                    </a:cubicBezTo>
                    <a:cubicBezTo>
                      <a:pt x="140970" y="48441"/>
                      <a:pt x="127635" y="51291"/>
                      <a:pt x="115252" y="56990"/>
                    </a:cubicBezTo>
                    <a:cubicBezTo>
                      <a:pt x="102870" y="62689"/>
                      <a:pt x="92392" y="70288"/>
                      <a:pt x="83820" y="79786"/>
                    </a:cubicBezTo>
                    <a:cubicBezTo>
                      <a:pt x="75247" y="89284"/>
                      <a:pt x="68580" y="100682"/>
                      <a:pt x="62865" y="113030"/>
                    </a:cubicBezTo>
                    <a:cubicBezTo>
                      <a:pt x="57150" y="125378"/>
                      <a:pt x="55245" y="139625"/>
                      <a:pt x="55245" y="153873"/>
                    </a:cubicBezTo>
                    <a:cubicBezTo>
                      <a:pt x="55245" y="170020"/>
                      <a:pt x="58102" y="184267"/>
                      <a:pt x="62865" y="197565"/>
                    </a:cubicBezTo>
                    <a:cubicBezTo>
                      <a:pt x="67627" y="210863"/>
                      <a:pt x="74295" y="222261"/>
                      <a:pt x="83820" y="231759"/>
                    </a:cubicBezTo>
                    <a:cubicBezTo>
                      <a:pt x="92392" y="241257"/>
                      <a:pt x="102870" y="248856"/>
                      <a:pt x="115252" y="254555"/>
                    </a:cubicBezTo>
                    <a:cubicBezTo>
                      <a:pt x="127635" y="260254"/>
                      <a:pt x="140970" y="263103"/>
                      <a:pt x="156210" y="263103"/>
                    </a:cubicBezTo>
                    <a:cubicBezTo>
                      <a:pt x="167640" y="263103"/>
                      <a:pt x="180022" y="260254"/>
                      <a:pt x="190500" y="254555"/>
                    </a:cubicBezTo>
                    <a:cubicBezTo>
                      <a:pt x="201930" y="248856"/>
                      <a:pt x="212407" y="239358"/>
                      <a:pt x="221932" y="227010"/>
                    </a:cubicBezTo>
                    <a:lnTo>
                      <a:pt x="264795" y="257404"/>
                    </a:lnTo>
                    <a:cubicBezTo>
                      <a:pt x="251460" y="275451"/>
                      <a:pt x="235267" y="288749"/>
                      <a:pt x="216217" y="297297"/>
                    </a:cubicBezTo>
                    <a:cubicBezTo>
                      <a:pt x="197167" y="305846"/>
                      <a:pt x="177165" y="309645"/>
                      <a:pt x="155257" y="309645"/>
                    </a:cubicBezTo>
                    <a:cubicBezTo>
                      <a:pt x="132397" y="309645"/>
                      <a:pt x="111442" y="305846"/>
                      <a:pt x="92392" y="298247"/>
                    </a:cubicBezTo>
                    <a:cubicBezTo>
                      <a:pt x="73342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7" y="0"/>
                    </a:cubicBezTo>
                    <a:cubicBezTo>
                      <a:pt x="175260" y="0"/>
                      <a:pt x="193357" y="3799"/>
                      <a:pt x="210502" y="10448"/>
                    </a:cubicBezTo>
                    <a:cubicBezTo>
                      <a:pt x="227647" y="17097"/>
                      <a:pt x="242888" y="29445"/>
                      <a:pt x="258127" y="46542"/>
                    </a:cubicBezTo>
                    <a:lnTo>
                      <a:pt x="218122" y="76936"/>
                    </a:lnTo>
                    <a:lnTo>
                      <a:pt x="218122" y="76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461B317-C007-525E-D989-B66A74550906}"/>
                  </a:ext>
                </a:extLst>
              </p:cNvPr>
              <p:cNvSpPr/>
              <p:nvPr/>
            </p:nvSpPr>
            <p:spPr>
              <a:xfrm>
                <a:off x="3788092" y="385738"/>
                <a:ext cx="311467" cy="308695"/>
              </a:xfrm>
              <a:custGeom>
                <a:avLst/>
                <a:gdLst>
                  <a:gd name="connsiteX0" fmla="*/ 54293 w 311467"/>
                  <a:gd name="connsiteY0" fmla="*/ 152923 h 308695"/>
                  <a:gd name="connsiteX1" fmla="*/ 61913 w 311467"/>
                  <a:gd name="connsiteY1" fmla="*/ 196615 h 308695"/>
                  <a:gd name="connsiteX2" fmla="*/ 82868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8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8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8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3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3" y="152923"/>
                    </a:moveTo>
                    <a:cubicBezTo>
                      <a:pt x="54293" y="169070"/>
                      <a:pt x="56198" y="183317"/>
                      <a:pt x="61913" y="196615"/>
                    </a:cubicBezTo>
                    <a:cubicBezTo>
                      <a:pt x="66675" y="209913"/>
                      <a:pt x="73343" y="221311"/>
                      <a:pt x="82868" y="230809"/>
                    </a:cubicBezTo>
                    <a:cubicBezTo>
                      <a:pt x="91440" y="240307"/>
                      <a:pt x="101918" y="247906"/>
                      <a:pt x="114300" y="253605"/>
                    </a:cubicBezTo>
                    <a:cubicBezTo>
                      <a:pt x="126683" y="259304"/>
                      <a:pt x="140018" y="262154"/>
                      <a:pt x="155258" y="262154"/>
                    </a:cubicBezTo>
                    <a:cubicBezTo>
                      <a:pt x="170498" y="262154"/>
                      <a:pt x="183833" y="259304"/>
                      <a:pt x="197168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3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8" y="56040"/>
                    </a:cubicBezTo>
                    <a:cubicBezTo>
                      <a:pt x="184785" y="50341"/>
                      <a:pt x="170498" y="47492"/>
                      <a:pt x="155258" y="47492"/>
                    </a:cubicBezTo>
                    <a:cubicBezTo>
                      <a:pt x="140018" y="47492"/>
                      <a:pt x="126683" y="50341"/>
                      <a:pt x="114300" y="56040"/>
                    </a:cubicBezTo>
                    <a:cubicBezTo>
                      <a:pt x="101918" y="61739"/>
                      <a:pt x="91440" y="69338"/>
                      <a:pt x="82868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7150" y="124428"/>
                      <a:pt x="54293" y="138675"/>
                      <a:pt x="54293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D9752148-6650-F74E-17B1-0AB211D90F6A}"/>
                  </a:ext>
                </a:extLst>
              </p:cNvPr>
              <p:cNvSpPr/>
              <p:nvPr/>
            </p:nvSpPr>
            <p:spPr>
              <a:xfrm>
                <a:off x="4149089" y="394286"/>
                <a:ext cx="177165" cy="293498"/>
              </a:xfrm>
              <a:custGeom>
                <a:avLst/>
                <a:gdLst>
                  <a:gd name="connsiteX0" fmla="*/ 0 w 177165"/>
                  <a:gd name="connsiteY0" fmla="*/ 0 h 293498"/>
                  <a:gd name="connsiteX1" fmla="*/ 52388 w 177165"/>
                  <a:gd name="connsiteY1" fmla="*/ 0 h 293498"/>
                  <a:gd name="connsiteX2" fmla="*/ 52388 w 177165"/>
                  <a:gd name="connsiteY2" fmla="*/ 246006 h 293498"/>
                  <a:gd name="connsiteX3" fmla="*/ 177165 w 177165"/>
                  <a:gd name="connsiteY3" fmla="*/ 246006 h 293498"/>
                  <a:gd name="connsiteX4" fmla="*/ 177165 w 177165"/>
                  <a:gd name="connsiteY4" fmla="*/ 293498 h 293498"/>
                  <a:gd name="connsiteX5" fmla="*/ 0 w 177165"/>
                  <a:gd name="connsiteY5" fmla="*/ 293498 h 293498"/>
                  <a:gd name="connsiteX6" fmla="*/ 0 w 177165"/>
                  <a:gd name="connsiteY6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" h="293498">
                    <a:moveTo>
                      <a:pt x="0" y="0"/>
                    </a:moveTo>
                    <a:lnTo>
                      <a:pt x="52388" y="0"/>
                    </a:lnTo>
                    <a:lnTo>
                      <a:pt x="52388" y="246006"/>
                    </a:lnTo>
                    <a:lnTo>
                      <a:pt x="177165" y="246006"/>
                    </a:lnTo>
                    <a:lnTo>
                      <a:pt x="177165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AE7E54B0-5938-390A-159D-F9209B43869E}"/>
                  </a:ext>
                </a:extLst>
              </p:cNvPr>
              <p:cNvSpPr/>
              <p:nvPr/>
            </p:nvSpPr>
            <p:spPr>
              <a:xfrm>
                <a:off x="4348162" y="385738"/>
                <a:ext cx="311467" cy="308695"/>
              </a:xfrm>
              <a:custGeom>
                <a:avLst/>
                <a:gdLst>
                  <a:gd name="connsiteX0" fmla="*/ 55245 w 311467"/>
                  <a:gd name="connsiteY0" fmla="*/ 152923 h 308695"/>
                  <a:gd name="connsiteX1" fmla="*/ 62865 w 311467"/>
                  <a:gd name="connsiteY1" fmla="*/ 196615 h 308695"/>
                  <a:gd name="connsiteX2" fmla="*/ 83820 w 311467"/>
                  <a:gd name="connsiteY2" fmla="*/ 230809 h 308695"/>
                  <a:gd name="connsiteX3" fmla="*/ 115252 w 311467"/>
                  <a:gd name="connsiteY3" fmla="*/ 253605 h 308695"/>
                  <a:gd name="connsiteX4" fmla="*/ 156210 w 311467"/>
                  <a:gd name="connsiteY4" fmla="*/ 262154 h 308695"/>
                  <a:gd name="connsiteX5" fmla="*/ 198120 w 311467"/>
                  <a:gd name="connsiteY5" fmla="*/ 253605 h 308695"/>
                  <a:gd name="connsiteX6" fmla="*/ 230505 w 311467"/>
                  <a:gd name="connsiteY6" fmla="*/ 230809 h 308695"/>
                  <a:gd name="connsiteX7" fmla="*/ 251460 w 311467"/>
                  <a:gd name="connsiteY7" fmla="*/ 196615 h 308695"/>
                  <a:gd name="connsiteX8" fmla="*/ 259080 w 311467"/>
                  <a:gd name="connsiteY8" fmla="*/ 152923 h 308695"/>
                  <a:gd name="connsiteX9" fmla="*/ 251460 w 311467"/>
                  <a:gd name="connsiteY9" fmla="*/ 112080 h 308695"/>
                  <a:gd name="connsiteX10" fmla="*/ 230505 w 311467"/>
                  <a:gd name="connsiteY10" fmla="*/ 78836 h 308695"/>
                  <a:gd name="connsiteX11" fmla="*/ 198120 w 311467"/>
                  <a:gd name="connsiteY11" fmla="*/ 56040 h 308695"/>
                  <a:gd name="connsiteX12" fmla="*/ 156210 w 311467"/>
                  <a:gd name="connsiteY12" fmla="*/ 47492 h 308695"/>
                  <a:gd name="connsiteX13" fmla="*/ 115252 w 311467"/>
                  <a:gd name="connsiteY13" fmla="*/ 56040 h 308695"/>
                  <a:gd name="connsiteX14" fmla="*/ 83820 w 311467"/>
                  <a:gd name="connsiteY14" fmla="*/ 78836 h 308695"/>
                  <a:gd name="connsiteX15" fmla="*/ 62865 w 311467"/>
                  <a:gd name="connsiteY15" fmla="*/ 112080 h 308695"/>
                  <a:gd name="connsiteX16" fmla="*/ 55245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5245" y="152923"/>
                    </a:moveTo>
                    <a:cubicBezTo>
                      <a:pt x="55245" y="169070"/>
                      <a:pt x="58102" y="183317"/>
                      <a:pt x="62865" y="196615"/>
                    </a:cubicBezTo>
                    <a:cubicBezTo>
                      <a:pt x="67627" y="209913"/>
                      <a:pt x="74295" y="221311"/>
                      <a:pt x="83820" y="230809"/>
                    </a:cubicBezTo>
                    <a:cubicBezTo>
                      <a:pt x="92393" y="240307"/>
                      <a:pt x="102870" y="247906"/>
                      <a:pt x="115252" y="253605"/>
                    </a:cubicBezTo>
                    <a:cubicBezTo>
                      <a:pt x="127635" y="259304"/>
                      <a:pt x="140970" y="262154"/>
                      <a:pt x="156210" y="262154"/>
                    </a:cubicBezTo>
                    <a:cubicBezTo>
                      <a:pt x="171450" y="262154"/>
                      <a:pt x="184785" y="259304"/>
                      <a:pt x="198120" y="253605"/>
                    </a:cubicBezTo>
                    <a:cubicBezTo>
                      <a:pt x="210502" y="247906"/>
                      <a:pt x="220980" y="240307"/>
                      <a:pt x="230505" y="230809"/>
                    </a:cubicBezTo>
                    <a:cubicBezTo>
                      <a:pt x="239078" y="221311"/>
                      <a:pt x="245745" y="209913"/>
                      <a:pt x="251460" y="196615"/>
                    </a:cubicBezTo>
                    <a:cubicBezTo>
                      <a:pt x="256223" y="183317"/>
                      <a:pt x="259080" y="169070"/>
                      <a:pt x="259080" y="152923"/>
                    </a:cubicBezTo>
                    <a:cubicBezTo>
                      <a:pt x="259080" y="138675"/>
                      <a:pt x="256223" y="124428"/>
                      <a:pt x="251460" y="112080"/>
                    </a:cubicBezTo>
                    <a:cubicBezTo>
                      <a:pt x="246698" y="99732"/>
                      <a:pt x="240030" y="88334"/>
                      <a:pt x="230505" y="78836"/>
                    </a:cubicBezTo>
                    <a:cubicBezTo>
                      <a:pt x="221933" y="69338"/>
                      <a:pt x="211455" y="61739"/>
                      <a:pt x="198120" y="56040"/>
                    </a:cubicBezTo>
                    <a:cubicBezTo>
                      <a:pt x="185738" y="50341"/>
                      <a:pt x="171450" y="47492"/>
                      <a:pt x="156210" y="47492"/>
                    </a:cubicBezTo>
                    <a:cubicBezTo>
                      <a:pt x="140970" y="47492"/>
                      <a:pt x="127635" y="50341"/>
                      <a:pt x="115252" y="56040"/>
                    </a:cubicBezTo>
                    <a:cubicBezTo>
                      <a:pt x="102870" y="61739"/>
                      <a:pt x="92393" y="69338"/>
                      <a:pt x="83820" y="78836"/>
                    </a:cubicBezTo>
                    <a:cubicBezTo>
                      <a:pt x="75248" y="88334"/>
                      <a:pt x="68580" y="99732"/>
                      <a:pt x="62865" y="112080"/>
                    </a:cubicBezTo>
                    <a:cubicBezTo>
                      <a:pt x="57150" y="124428"/>
                      <a:pt x="55245" y="138675"/>
                      <a:pt x="55245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D2D4459-54A9-F877-1E2F-F7B1D33F6EBE}"/>
                  </a:ext>
                </a:extLst>
              </p:cNvPr>
              <p:cNvSpPr/>
              <p:nvPr/>
            </p:nvSpPr>
            <p:spPr>
              <a:xfrm>
                <a:off x="4693919" y="385738"/>
                <a:ext cx="276225" cy="309645"/>
              </a:xfrm>
              <a:custGeom>
                <a:avLst/>
                <a:gdLst>
                  <a:gd name="connsiteX0" fmla="*/ 276225 w 276225"/>
                  <a:gd name="connsiteY0" fmla="*/ 280200 h 309645"/>
                  <a:gd name="connsiteX1" fmla="*/ 154305 w 276225"/>
                  <a:gd name="connsiteY1" fmla="*/ 309645 h 309645"/>
                  <a:gd name="connsiteX2" fmla="*/ 92393 w 276225"/>
                  <a:gd name="connsiteY2" fmla="*/ 298247 h 309645"/>
                  <a:gd name="connsiteX3" fmla="*/ 43815 w 276225"/>
                  <a:gd name="connsiteY3" fmla="*/ 266903 h 309645"/>
                  <a:gd name="connsiteX4" fmla="*/ 11430 w 276225"/>
                  <a:gd name="connsiteY4" fmla="*/ 218461 h 309645"/>
                  <a:gd name="connsiteX5" fmla="*/ 0 w 276225"/>
                  <a:gd name="connsiteY5" fmla="*/ 155772 h 309645"/>
                  <a:gd name="connsiteX6" fmla="*/ 11430 w 276225"/>
                  <a:gd name="connsiteY6" fmla="*/ 92134 h 309645"/>
                  <a:gd name="connsiteX7" fmla="*/ 43815 w 276225"/>
                  <a:gd name="connsiteY7" fmla="*/ 42742 h 309645"/>
                  <a:gd name="connsiteX8" fmla="*/ 92393 w 276225"/>
                  <a:gd name="connsiteY8" fmla="*/ 11398 h 309645"/>
                  <a:gd name="connsiteX9" fmla="*/ 154305 w 276225"/>
                  <a:gd name="connsiteY9" fmla="*/ 0 h 309645"/>
                  <a:gd name="connsiteX10" fmla="*/ 217170 w 276225"/>
                  <a:gd name="connsiteY10" fmla="*/ 8548 h 309645"/>
                  <a:gd name="connsiteX11" fmla="*/ 269558 w 276225"/>
                  <a:gd name="connsiteY11" fmla="*/ 37043 h 309645"/>
                  <a:gd name="connsiteX12" fmla="*/ 231458 w 276225"/>
                  <a:gd name="connsiteY12" fmla="*/ 75987 h 309645"/>
                  <a:gd name="connsiteX13" fmla="*/ 197168 w 276225"/>
                  <a:gd name="connsiteY13" fmla="*/ 55090 h 309645"/>
                  <a:gd name="connsiteX14" fmla="*/ 154305 w 276225"/>
                  <a:gd name="connsiteY14" fmla="*/ 47492 h 309645"/>
                  <a:gd name="connsiteX15" fmla="*/ 113348 w 276225"/>
                  <a:gd name="connsiteY15" fmla="*/ 56040 h 309645"/>
                  <a:gd name="connsiteX16" fmla="*/ 81915 w 276225"/>
                  <a:gd name="connsiteY16" fmla="*/ 78836 h 309645"/>
                  <a:gd name="connsiteX17" fmla="*/ 60960 w 276225"/>
                  <a:gd name="connsiteY17" fmla="*/ 112080 h 309645"/>
                  <a:gd name="connsiteX18" fmla="*/ 53340 w 276225"/>
                  <a:gd name="connsiteY18" fmla="*/ 152923 h 309645"/>
                  <a:gd name="connsiteX19" fmla="*/ 60960 w 276225"/>
                  <a:gd name="connsiteY19" fmla="*/ 196615 h 309645"/>
                  <a:gd name="connsiteX20" fmla="*/ 81915 w 276225"/>
                  <a:gd name="connsiteY20" fmla="*/ 230809 h 309645"/>
                  <a:gd name="connsiteX21" fmla="*/ 113348 w 276225"/>
                  <a:gd name="connsiteY21" fmla="*/ 253605 h 309645"/>
                  <a:gd name="connsiteX22" fmla="*/ 154305 w 276225"/>
                  <a:gd name="connsiteY22" fmla="*/ 262154 h 309645"/>
                  <a:gd name="connsiteX23" fmla="*/ 191453 w 276225"/>
                  <a:gd name="connsiteY23" fmla="*/ 258354 h 309645"/>
                  <a:gd name="connsiteX24" fmla="*/ 222885 w 276225"/>
                  <a:gd name="connsiteY24" fmla="*/ 246956 h 309645"/>
                  <a:gd name="connsiteX25" fmla="*/ 222885 w 276225"/>
                  <a:gd name="connsiteY25" fmla="*/ 177619 h 309645"/>
                  <a:gd name="connsiteX26" fmla="*/ 163830 w 276225"/>
                  <a:gd name="connsiteY26" fmla="*/ 177619 h 309645"/>
                  <a:gd name="connsiteX27" fmla="*/ 163830 w 276225"/>
                  <a:gd name="connsiteY27" fmla="*/ 130127 h 309645"/>
                  <a:gd name="connsiteX28" fmla="*/ 276225 w 276225"/>
                  <a:gd name="connsiteY28" fmla="*/ 130127 h 309645"/>
                  <a:gd name="connsiteX29" fmla="*/ 276225 w 276225"/>
                  <a:gd name="connsiteY29" fmla="*/ 280200 h 309645"/>
                  <a:gd name="connsiteX30" fmla="*/ 276225 w 276225"/>
                  <a:gd name="connsiteY30" fmla="*/ 280200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6225" h="309645">
                    <a:moveTo>
                      <a:pt x="276225" y="280200"/>
                    </a:moveTo>
                    <a:cubicBezTo>
                      <a:pt x="240030" y="299197"/>
                      <a:pt x="199073" y="309645"/>
                      <a:pt x="154305" y="309645"/>
                    </a:cubicBezTo>
                    <a:cubicBezTo>
                      <a:pt x="131445" y="309645"/>
                      <a:pt x="110490" y="305846"/>
                      <a:pt x="92393" y="298247"/>
                    </a:cubicBezTo>
                    <a:cubicBezTo>
                      <a:pt x="73343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4305" y="0"/>
                    </a:cubicBezTo>
                    <a:cubicBezTo>
                      <a:pt x="177165" y="0"/>
                      <a:pt x="198120" y="2849"/>
                      <a:pt x="217170" y="8548"/>
                    </a:cubicBezTo>
                    <a:cubicBezTo>
                      <a:pt x="237173" y="14247"/>
                      <a:pt x="254318" y="23746"/>
                      <a:pt x="269558" y="37043"/>
                    </a:cubicBezTo>
                    <a:lnTo>
                      <a:pt x="231458" y="75987"/>
                    </a:lnTo>
                    <a:cubicBezTo>
                      <a:pt x="221933" y="66488"/>
                      <a:pt x="210503" y="59839"/>
                      <a:pt x="197168" y="55090"/>
                    </a:cubicBezTo>
                    <a:cubicBezTo>
                      <a:pt x="183833" y="50341"/>
                      <a:pt x="169545" y="47492"/>
                      <a:pt x="154305" y="47492"/>
                    </a:cubicBezTo>
                    <a:cubicBezTo>
                      <a:pt x="139065" y="47492"/>
                      <a:pt x="125730" y="50341"/>
                      <a:pt x="113348" y="56040"/>
                    </a:cubicBezTo>
                    <a:cubicBezTo>
                      <a:pt x="100965" y="61739"/>
                      <a:pt x="90488" y="69338"/>
                      <a:pt x="81915" y="78836"/>
                    </a:cubicBezTo>
                    <a:cubicBezTo>
                      <a:pt x="73343" y="88334"/>
                      <a:pt x="66675" y="99732"/>
                      <a:pt x="60960" y="112080"/>
                    </a:cubicBezTo>
                    <a:cubicBezTo>
                      <a:pt x="56198" y="124428"/>
                      <a:pt x="53340" y="138675"/>
                      <a:pt x="53340" y="152923"/>
                    </a:cubicBezTo>
                    <a:cubicBezTo>
                      <a:pt x="53340" y="169070"/>
                      <a:pt x="56198" y="183317"/>
                      <a:pt x="60960" y="196615"/>
                    </a:cubicBezTo>
                    <a:cubicBezTo>
                      <a:pt x="65723" y="209913"/>
                      <a:pt x="72390" y="221311"/>
                      <a:pt x="81915" y="230809"/>
                    </a:cubicBezTo>
                    <a:cubicBezTo>
                      <a:pt x="90488" y="240307"/>
                      <a:pt x="100965" y="247906"/>
                      <a:pt x="113348" y="253605"/>
                    </a:cubicBezTo>
                    <a:cubicBezTo>
                      <a:pt x="125730" y="259304"/>
                      <a:pt x="139065" y="262154"/>
                      <a:pt x="154305" y="262154"/>
                    </a:cubicBezTo>
                    <a:cubicBezTo>
                      <a:pt x="167640" y="262154"/>
                      <a:pt x="180023" y="261204"/>
                      <a:pt x="191453" y="258354"/>
                    </a:cubicBezTo>
                    <a:cubicBezTo>
                      <a:pt x="202883" y="255505"/>
                      <a:pt x="213360" y="251705"/>
                      <a:pt x="222885" y="246956"/>
                    </a:cubicBezTo>
                    <a:lnTo>
                      <a:pt x="222885" y="177619"/>
                    </a:lnTo>
                    <a:lnTo>
                      <a:pt x="163830" y="177619"/>
                    </a:lnTo>
                    <a:lnTo>
                      <a:pt x="163830" y="130127"/>
                    </a:lnTo>
                    <a:lnTo>
                      <a:pt x="276225" y="130127"/>
                    </a:lnTo>
                    <a:lnTo>
                      <a:pt x="276225" y="280200"/>
                    </a:lnTo>
                    <a:lnTo>
                      <a:pt x="276225" y="280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1C52E149-849B-C0CC-AB5E-D6199669F3F3}"/>
                  </a:ext>
                </a:extLst>
              </p:cNvPr>
              <p:cNvSpPr/>
              <p:nvPr/>
            </p:nvSpPr>
            <p:spPr>
              <a:xfrm>
                <a:off x="4993004" y="394286"/>
                <a:ext cx="273367" cy="293498"/>
              </a:xfrm>
              <a:custGeom>
                <a:avLst/>
                <a:gdLst>
                  <a:gd name="connsiteX0" fmla="*/ 211455 w 273367"/>
                  <a:gd name="connsiteY0" fmla="*/ 0 h 293498"/>
                  <a:gd name="connsiteX1" fmla="*/ 138113 w 273367"/>
                  <a:gd name="connsiteY1" fmla="*/ 116829 h 293498"/>
                  <a:gd name="connsiteX2" fmla="*/ 65723 w 273367"/>
                  <a:gd name="connsiteY2" fmla="*/ 0 h 293498"/>
                  <a:gd name="connsiteX3" fmla="*/ 0 w 273367"/>
                  <a:gd name="connsiteY3" fmla="*/ 0 h 293498"/>
                  <a:gd name="connsiteX4" fmla="*/ 110490 w 273367"/>
                  <a:gd name="connsiteY4" fmla="*/ 168120 h 293498"/>
                  <a:gd name="connsiteX5" fmla="*/ 110490 w 273367"/>
                  <a:gd name="connsiteY5" fmla="*/ 293498 h 293498"/>
                  <a:gd name="connsiteX6" fmla="*/ 162878 w 273367"/>
                  <a:gd name="connsiteY6" fmla="*/ 293498 h 293498"/>
                  <a:gd name="connsiteX7" fmla="*/ 162878 w 273367"/>
                  <a:gd name="connsiteY7" fmla="*/ 168120 h 293498"/>
                  <a:gd name="connsiteX8" fmla="*/ 273368 w 273367"/>
                  <a:gd name="connsiteY8" fmla="*/ 0 h 293498"/>
                  <a:gd name="connsiteX9" fmla="*/ 211455 w 273367"/>
                  <a:gd name="connsiteY9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67" h="293498">
                    <a:moveTo>
                      <a:pt x="211455" y="0"/>
                    </a:moveTo>
                    <a:lnTo>
                      <a:pt x="138113" y="116829"/>
                    </a:lnTo>
                    <a:lnTo>
                      <a:pt x="65723" y="0"/>
                    </a:lnTo>
                    <a:lnTo>
                      <a:pt x="0" y="0"/>
                    </a:lnTo>
                    <a:lnTo>
                      <a:pt x="110490" y="168120"/>
                    </a:lnTo>
                    <a:lnTo>
                      <a:pt x="110490" y="293498"/>
                    </a:lnTo>
                    <a:lnTo>
                      <a:pt x="162878" y="293498"/>
                    </a:lnTo>
                    <a:lnTo>
                      <a:pt x="162878" y="168120"/>
                    </a:lnTo>
                    <a:lnTo>
                      <a:pt x="273368" y="0"/>
                    </a:lnTo>
                    <a:lnTo>
                      <a:pt x="2114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493ACD-6723-FA87-7BB4-ED8EFAE9C7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1035" y="1295972"/>
              <a:ext cx="0" cy="52664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4467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851061-A7D9-46BE-77F8-DAEF74B4471C}"/>
              </a:ext>
            </a:extLst>
          </p:cNvPr>
          <p:cNvSpPr/>
          <p:nvPr userDrawn="1"/>
        </p:nvSpPr>
        <p:spPr>
          <a:xfrm>
            <a:off x="0" y="0"/>
            <a:ext cx="12192000" cy="987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0975F-1BD6-7219-BDB7-344D1A57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7" y="0"/>
            <a:ext cx="9307286" cy="986629"/>
          </a:xfrm>
        </p:spPr>
        <p:txBody>
          <a:bodyPr lIns="118872">
            <a:no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519C7-32D0-7A3E-149F-01AEFCC3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57" y="1306668"/>
            <a:ext cx="6711044" cy="4865533"/>
          </a:xfrm>
        </p:spPr>
        <p:txBody>
          <a:bodyPr lIns="118872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DCD9E-852F-CF1F-768C-ABEE40B1D2E5}"/>
              </a:ext>
            </a:extLst>
          </p:cNvPr>
          <p:cNvSpPr txBox="1"/>
          <p:nvPr userDrawn="1"/>
        </p:nvSpPr>
        <p:spPr>
          <a:xfrm>
            <a:off x="11049000" y="64286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F718C6D-8B01-D44C-9B72-A20652AF25B7}" type="slidenum">
              <a:rPr lang="en-US" sz="12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D49BB4-D8E0-792F-A1BC-50E40B7601A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15200" y="1306669"/>
            <a:ext cx="4876800" cy="4865532"/>
          </a:xfrm>
          <a:solidFill>
            <a:schemeClr val="accent2"/>
          </a:solidFill>
        </p:spPr>
        <p:txBody>
          <a:bodyPr lIns="228600" tIns="228600" rIns="457200" bIns="182880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02E89F-C867-2A19-8D5E-C930A1BAD69C}"/>
              </a:ext>
            </a:extLst>
          </p:cNvPr>
          <p:cNvGrpSpPr/>
          <p:nvPr userDrawn="1"/>
        </p:nvGrpSpPr>
        <p:grpSpPr>
          <a:xfrm>
            <a:off x="288928" y="6432347"/>
            <a:ext cx="2378072" cy="269506"/>
            <a:chOff x="1219200" y="1289789"/>
            <a:chExt cx="4756135" cy="5390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9FAD2E-870A-7C05-CA26-C3DECCF74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9200" y="1297898"/>
              <a:ext cx="2403911" cy="522792"/>
            </a:xfrm>
            <a:prstGeom prst="rect">
              <a:avLst/>
            </a:prstGeom>
          </p:spPr>
        </p:pic>
        <p:grpSp>
          <p:nvGrpSpPr>
            <p:cNvPr id="8" name="Graphic 10">
              <a:extLst>
                <a:ext uri="{FF2B5EF4-FFF2-40B4-BE49-F238E27FC236}">
                  <a16:creationId xmlns:a16="http://schemas.microsoft.com/office/drawing/2014/main" id="{3D424171-B380-011E-45AA-DBFF67D67D49}"/>
                </a:ext>
              </a:extLst>
            </p:cNvPr>
            <p:cNvGrpSpPr/>
            <p:nvPr/>
          </p:nvGrpSpPr>
          <p:grpSpPr>
            <a:xfrm>
              <a:off x="4107933" y="1289789"/>
              <a:ext cx="1867402" cy="539011"/>
              <a:chOff x="2827972" y="-8441"/>
              <a:chExt cx="2438400" cy="703825"/>
            </a:xfrm>
            <a:solidFill>
              <a:schemeClr val="tx2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8100E6B-3D88-957A-B23A-8F15F93F1EE8}"/>
                  </a:ext>
                </a:extLst>
              </p:cNvPr>
              <p:cNvSpPr/>
              <p:nvPr/>
            </p:nvSpPr>
            <p:spPr>
              <a:xfrm>
                <a:off x="2827972" y="106"/>
                <a:ext cx="241935" cy="311544"/>
              </a:xfrm>
              <a:custGeom>
                <a:avLst/>
                <a:gdLst>
                  <a:gd name="connsiteX0" fmla="*/ 0 w 241935"/>
                  <a:gd name="connsiteY0" fmla="*/ 0 h 311544"/>
                  <a:gd name="connsiteX1" fmla="*/ 0 w 241935"/>
                  <a:gd name="connsiteY1" fmla="*/ 26595 h 311544"/>
                  <a:gd name="connsiteX2" fmla="*/ 106680 w 241935"/>
                  <a:gd name="connsiteY2" fmla="*/ 26595 h 311544"/>
                  <a:gd name="connsiteX3" fmla="*/ 106680 w 241935"/>
                  <a:gd name="connsiteY3" fmla="*/ 311545 h 311544"/>
                  <a:gd name="connsiteX4" fmla="*/ 135255 w 241935"/>
                  <a:gd name="connsiteY4" fmla="*/ 311545 h 311544"/>
                  <a:gd name="connsiteX5" fmla="*/ 135255 w 241935"/>
                  <a:gd name="connsiteY5" fmla="*/ 26595 h 311544"/>
                  <a:gd name="connsiteX6" fmla="*/ 241935 w 241935"/>
                  <a:gd name="connsiteY6" fmla="*/ 26595 h 311544"/>
                  <a:gd name="connsiteX7" fmla="*/ 241935 w 241935"/>
                  <a:gd name="connsiteY7" fmla="*/ 0 h 311544"/>
                  <a:gd name="connsiteX8" fmla="*/ 0 w 241935"/>
                  <a:gd name="connsiteY8" fmla="*/ 0 h 31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935" h="311544">
                    <a:moveTo>
                      <a:pt x="0" y="0"/>
                    </a:moveTo>
                    <a:lnTo>
                      <a:pt x="0" y="26595"/>
                    </a:lnTo>
                    <a:lnTo>
                      <a:pt x="106680" y="26595"/>
                    </a:lnTo>
                    <a:lnTo>
                      <a:pt x="106680" y="311545"/>
                    </a:lnTo>
                    <a:lnTo>
                      <a:pt x="135255" y="311545"/>
                    </a:lnTo>
                    <a:lnTo>
                      <a:pt x="135255" y="26595"/>
                    </a:lnTo>
                    <a:lnTo>
                      <a:pt x="241935" y="26595"/>
                    </a:lnTo>
                    <a:lnTo>
                      <a:pt x="24193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44BC76C7-2E34-8A07-AF5B-FBEDD51823A0}"/>
                  </a:ext>
                </a:extLst>
              </p:cNvPr>
              <p:cNvSpPr/>
              <p:nvPr/>
            </p:nvSpPr>
            <p:spPr>
              <a:xfrm>
                <a:off x="311753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F05AE130-F172-F43B-5EDB-2DA2660B183F}"/>
                  </a:ext>
                </a:extLst>
              </p:cNvPr>
              <p:cNvSpPr/>
              <p:nvPr/>
            </p:nvSpPr>
            <p:spPr>
              <a:xfrm>
                <a:off x="3377565" y="106"/>
                <a:ext cx="256222" cy="310595"/>
              </a:xfrm>
              <a:custGeom>
                <a:avLst/>
                <a:gdLst>
                  <a:gd name="connsiteX0" fmla="*/ 227647 w 256222"/>
                  <a:gd name="connsiteY0" fmla="*/ 0 h 310595"/>
                  <a:gd name="connsiteX1" fmla="*/ 227647 w 256222"/>
                  <a:gd name="connsiteY1" fmla="*/ 272602 h 310595"/>
                  <a:gd name="connsiteX2" fmla="*/ 226695 w 256222"/>
                  <a:gd name="connsiteY2" fmla="*/ 272602 h 310595"/>
                  <a:gd name="connsiteX3" fmla="*/ 37147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2 w 256222"/>
                  <a:gd name="connsiteY10" fmla="*/ 310595 h 310595"/>
                  <a:gd name="connsiteX11" fmla="*/ 256222 w 256222"/>
                  <a:gd name="connsiteY11" fmla="*/ 0 h 310595"/>
                  <a:gd name="connsiteX12" fmla="*/ 227647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7" y="0"/>
                    </a:moveTo>
                    <a:lnTo>
                      <a:pt x="227647" y="272602"/>
                    </a:lnTo>
                    <a:lnTo>
                      <a:pt x="226695" y="272602"/>
                    </a:lnTo>
                    <a:lnTo>
                      <a:pt x="37147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2" y="310595"/>
                    </a:lnTo>
                    <a:lnTo>
                      <a:pt x="256222" y="0"/>
                    </a:lnTo>
                    <a:lnTo>
                      <a:pt x="2276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96C47EEA-32EE-C711-494B-CEA82E819E61}"/>
                  </a:ext>
                </a:extLst>
              </p:cNvPr>
              <p:cNvSpPr/>
              <p:nvPr/>
            </p:nvSpPr>
            <p:spPr>
              <a:xfrm>
                <a:off x="3718560" y="106"/>
                <a:ext cx="256222" cy="310595"/>
              </a:xfrm>
              <a:custGeom>
                <a:avLst/>
                <a:gdLst>
                  <a:gd name="connsiteX0" fmla="*/ 227648 w 256222"/>
                  <a:gd name="connsiteY0" fmla="*/ 0 h 310595"/>
                  <a:gd name="connsiteX1" fmla="*/ 227648 w 256222"/>
                  <a:gd name="connsiteY1" fmla="*/ 272602 h 310595"/>
                  <a:gd name="connsiteX2" fmla="*/ 226695 w 256222"/>
                  <a:gd name="connsiteY2" fmla="*/ 272602 h 310595"/>
                  <a:gd name="connsiteX3" fmla="*/ 37148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3 w 256222"/>
                  <a:gd name="connsiteY10" fmla="*/ 310595 h 310595"/>
                  <a:gd name="connsiteX11" fmla="*/ 256223 w 256222"/>
                  <a:gd name="connsiteY11" fmla="*/ 0 h 310595"/>
                  <a:gd name="connsiteX12" fmla="*/ 227648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8" y="0"/>
                    </a:moveTo>
                    <a:lnTo>
                      <a:pt x="227648" y="272602"/>
                    </a:lnTo>
                    <a:lnTo>
                      <a:pt x="226695" y="272602"/>
                    </a:lnTo>
                    <a:lnTo>
                      <a:pt x="37148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3" y="310595"/>
                    </a:lnTo>
                    <a:lnTo>
                      <a:pt x="256223" y="0"/>
                    </a:lnTo>
                    <a:lnTo>
                      <a:pt x="2276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4EED6FD-FE90-858F-9B50-81B15B577215}"/>
                  </a:ext>
                </a:extLst>
              </p:cNvPr>
              <p:cNvSpPr/>
              <p:nvPr/>
            </p:nvSpPr>
            <p:spPr>
              <a:xfrm>
                <a:off x="4060507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C845974-BDEA-C727-9FD4-1B74E35732A7}"/>
                  </a:ext>
                </a:extLst>
              </p:cNvPr>
              <p:cNvSpPr/>
              <p:nvPr/>
            </p:nvSpPr>
            <p:spPr>
              <a:xfrm>
                <a:off x="4303394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8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3353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8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3" y="53191"/>
                      <a:pt x="42863" y="60789"/>
                    </a:cubicBezTo>
                    <a:cubicBezTo>
                      <a:pt x="39053" y="68388"/>
                      <a:pt x="37148" y="76936"/>
                      <a:pt x="37148" y="86435"/>
                    </a:cubicBezTo>
                    <a:cubicBezTo>
                      <a:pt x="37148" y="101632"/>
                      <a:pt x="40957" y="113980"/>
                      <a:pt x="48578" y="122528"/>
                    </a:cubicBezTo>
                    <a:cubicBezTo>
                      <a:pt x="56198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3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99DB2CC-9954-0293-5998-1C34B679F73C}"/>
                  </a:ext>
                </a:extLst>
              </p:cNvPr>
              <p:cNvSpPr/>
              <p:nvPr/>
            </p:nvSpPr>
            <p:spPr>
              <a:xfrm>
                <a:off x="4548187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7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2400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7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2" y="53191"/>
                      <a:pt x="42863" y="60789"/>
                    </a:cubicBezTo>
                    <a:cubicBezTo>
                      <a:pt x="39053" y="68388"/>
                      <a:pt x="37147" y="76936"/>
                      <a:pt x="37147" y="86435"/>
                    </a:cubicBezTo>
                    <a:cubicBezTo>
                      <a:pt x="37147" y="101632"/>
                      <a:pt x="40957" y="113980"/>
                      <a:pt x="48578" y="122528"/>
                    </a:cubicBezTo>
                    <a:cubicBezTo>
                      <a:pt x="56197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2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F15DFA02-22B4-463E-067B-429C038D0127}"/>
                  </a:ext>
                </a:extLst>
              </p:cNvPr>
              <p:cNvSpPr/>
              <p:nvPr/>
            </p:nvSpPr>
            <p:spPr>
              <a:xfrm>
                <a:off x="480917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8575 w 197167"/>
                  <a:gd name="connsiteY4" fmla="*/ 285899 h 312494"/>
                  <a:gd name="connsiteX5" fmla="*/ 28575 w 197167"/>
                  <a:gd name="connsiteY5" fmla="*/ 164321 h 312494"/>
                  <a:gd name="connsiteX6" fmla="*/ 180023 w 197167"/>
                  <a:gd name="connsiteY6" fmla="*/ 164321 h 312494"/>
                  <a:gd name="connsiteX7" fmla="*/ 180023 w 197167"/>
                  <a:gd name="connsiteY7" fmla="*/ 137726 h 312494"/>
                  <a:gd name="connsiteX8" fmla="*/ 28575 w 197167"/>
                  <a:gd name="connsiteY8" fmla="*/ 137726 h 312494"/>
                  <a:gd name="connsiteX9" fmla="*/ 28575 w 197167"/>
                  <a:gd name="connsiteY9" fmla="*/ 26595 h 312494"/>
                  <a:gd name="connsiteX10" fmla="*/ 189548 w 197167"/>
                  <a:gd name="connsiteY10" fmla="*/ 26595 h 312494"/>
                  <a:gd name="connsiteX11" fmla="*/ 189548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8575" y="285899"/>
                    </a:lnTo>
                    <a:lnTo>
                      <a:pt x="28575" y="164321"/>
                    </a:lnTo>
                    <a:lnTo>
                      <a:pt x="180023" y="164321"/>
                    </a:lnTo>
                    <a:lnTo>
                      <a:pt x="180023" y="137726"/>
                    </a:lnTo>
                    <a:lnTo>
                      <a:pt x="28575" y="137726"/>
                    </a:lnTo>
                    <a:lnTo>
                      <a:pt x="28575" y="26595"/>
                    </a:lnTo>
                    <a:lnTo>
                      <a:pt x="189548" y="26595"/>
                    </a:lnTo>
                    <a:lnTo>
                      <a:pt x="189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9468F03-9EA0-36CD-2C9C-A9422BE7B700}"/>
                  </a:ext>
                </a:extLst>
              </p:cNvPr>
              <p:cNvSpPr/>
              <p:nvPr/>
            </p:nvSpPr>
            <p:spPr>
              <a:xfrm>
                <a:off x="5069205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1BAE6F8-4B9E-58E4-D291-3BFB39F0F0E2}"/>
                  </a:ext>
                </a:extLst>
              </p:cNvPr>
              <p:cNvSpPr/>
              <p:nvPr/>
            </p:nvSpPr>
            <p:spPr>
              <a:xfrm>
                <a:off x="2828925" y="385738"/>
                <a:ext cx="311467" cy="308695"/>
              </a:xfrm>
              <a:custGeom>
                <a:avLst/>
                <a:gdLst>
                  <a:gd name="connsiteX0" fmla="*/ 54292 w 311467"/>
                  <a:gd name="connsiteY0" fmla="*/ 152923 h 308695"/>
                  <a:gd name="connsiteX1" fmla="*/ 61913 w 311467"/>
                  <a:gd name="connsiteY1" fmla="*/ 196615 h 308695"/>
                  <a:gd name="connsiteX2" fmla="*/ 82867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7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7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7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2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2 w 311467"/>
                  <a:gd name="connsiteY20" fmla="*/ 11398 h 308695"/>
                  <a:gd name="connsiteX21" fmla="*/ 155258 w 311467"/>
                  <a:gd name="connsiteY21" fmla="*/ 0 h 308695"/>
                  <a:gd name="connsiteX22" fmla="*/ 218122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7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2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2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2" y="152923"/>
                    </a:moveTo>
                    <a:cubicBezTo>
                      <a:pt x="54292" y="169070"/>
                      <a:pt x="57150" y="183317"/>
                      <a:pt x="61913" y="196615"/>
                    </a:cubicBezTo>
                    <a:cubicBezTo>
                      <a:pt x="66675" y="209913"/>
                      <a:pt x="73342" y="221311"/>
                      <a:pt x="82867" y="230809"/>
                    </a:cubicBezTo>
                    <a:cubicBezTo>
                      <a:pt x="91440" y="240307"/>
                      <a:pt x="101917" y="247906"/>
                      <a:pt x="114300" y="253605"/>
                    </a:cubicBezTo>
                    <a:cubicBezTo>
                      <a:pt x="126683" y="259304"/>
                      <a:pt x="140017" y="262154"/>
                      <a:pt x="155258" y="262154"/>
                    </a:cubicBezTo>
                    <a:cubicBezTo>
                      <a:pt x="170497" y="262154"/>
                      <a:pt x="183833" y="259304"/>
                      <a:pt x="197167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2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7" y="56040"/>
                    </a:cubicBezTo>
                    <a:cubicBezTo>
                      <a:pt x="184785" y="50341"/>
                      <a:pt x="170497" y="47492"/>
                      <a:pt x="155258" y="47492"/>
                    </a:cubicBezTo>
                    <a:cubicBezTo>
                      <a:pt x="140017" y="47492"/>
                      <a:pt x="126683" y="50341"/>
                      <a:pt x="114300" y="56040"/>
                    </a:cubicBezTo>
                    <a:cubicBezTo>
                      <a:pt x="101917" y="61739"/>
                      <a:pt x="91440" y="69338"/>
                      <a:pt x="82867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6197" y="124428"/>
                      <a:pt x="54292" y="138675"/>
                      <a:pt x="54292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8" y="0"/>
                    </a:cubicBezTo>
                    <a:cubicBezTo>
                      <a:pt x="178117" y="0"/>
                      <a:pt x="199072" y="2849"/>
                      <a:pt x="218122" y="10448"/>
                    </a:cubicBezTo>
                    <a:cubicBezTo>
                      <a:pt x="237172" y="17097"/>
                      <a:pt x="253365" y="27545"/>
                      <a:pt x="267653" y="41793"/>
                    </a:cubicBezTo>
                    <a:cubicBezTo>
                      <a:pt x="280988" y="55090"/>
                      <a:pt x="292417" y="71237"/>
                      <a:pt x="300038" y="91184"/>
                    </a:cubicBezTo>
                    <a:cubicBezTo>
                      <a:pt x="307658" y="110180"/>
                      <a:pt x="311467" y="132027"/>
                      <a:pt x="311467" y="154822"/>
                    </a:cubicBezTo>
                    <a:cubicBezTo>
                      <a:pt x="311467" y="177619"/>
                      <a:pt x="307658" y="198515"/>
                      <a:pt x="300038" y="217511"/>
                    </a:cubicBezTo>
                    <a:cubicBezTo>
                      <a:pt x="292417" y="236508"/>
                      <a:pt x="281940" y="252655"/>
                      <a:pt x="267653" y="265953"/>
                    </a:cubicBezTo>
                    <a:cubicBezTo>
                      <a:pt x="254317" y="279251"/>
                      <a:pt x="237172" y="289699"/>
                      <a:pt x="218122" y="297297"/>
                    </a:cubicBezTo>
                    <a:cubicBezTo>
                      <a:pt x="199072" y="304896"/>
                      <a:pt x="178117" y="308695"/>
                      <a:pt x="155258" y="308695"/>
                    </a:cubicBezTo>
                    <a:cubicBezTo>
                      <a:pt x="132397" y="308695"/>
                      <a:pt x="111442" y="304896"/>
                      <a:pt x="92392" y="297297"/>
                    </a:cubicBezTo>
                    <a:cubicBezTo>
                      <a:pt x="73342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6757C05-78D6-014D-7AF7-CB991A1A3E67}"/>
                  </a:ext>
                </a:extLst>
              </p:cNvPr>
              <p:cNvSpPr/>
              <p:nvPr/>
            </p:nvSpPr>
            <p:spPr>
              <a:xfrm>
                <a:off x="3189922" y="394286"/>
                <a:ext cx="264795" cy="293498"/>
              </a:xfrm>
              <a:custGeom>
                <a:avLst/>
                <a:gdLst>
                  <a:gd name="connsiteX0" fmla="*/ 0 w 264795"/>
                  <a:gd name="connsiteY0" fmla="*/ 0 h 293498"/>
                  <a:gd name="connsiteX1" fmla="*/ 69533 w 264795"/>
                  <a:gd name="connsiteY1" fmla="*/ 0 h 293498"/>
                  <a:gd name="connsiteX2" fmla="*/ 211455 w 264795"/>
                  <a:gd name="connsiteY2" fmla="*/ 218461 h 293498"/>
                  <a:gd name="connsiteX3" fmla="*/ 212408 w 264795"/>
                  <a:gd name="connsiteY3" fmla="*/ 218461 h 293498"/>
                  <a:gd name="connsiteX4" fmla="*/ 212408 w 264795"/>
                  <a:gd name="connsiteY4" fmla="*/ 0 h 293498"/>
                  <a:gd name="connsiteX5" fmla="*/ 264795 w 264795"/>
                  <a:gd name="connsiteY5" fmla="*/ 0 h 293498"/>
                  <a:gd name="connsiteX6" fmla="*/ 264795 w 264795"/>
                  <a:gd name="connsiteY6" fmla="*/ 293498 h 293498"/>
                  <a:gd name="connsiteX7" fmla="*/ 198120 w 264795"/>
                  <a:gd name="connsiteY7" fmla="*/ 293498 h 293498"/>
                  <a:gd name="connsiteX8" fmla="*/ 53340 w 264795"/>
                  <a:gd name="connsiteY8" fmla="*/ 68388 h 293498"/>
                  <a:gd name="connsiteX9" fmla="*/ 52388 w 264795"/>
                  <a:gd name="connsiteY9" fmla="*/ 68388 h 293498"/>
                  <a:gd name="connsiteX10" fmla="*/ 52388 w 264795"/>
                  <a:gd name="connsiteY10" fmla="*/ 293498 h 293498"/>
                  <a:gd name="connsiteX11" fmla="*/ 0 w 264795"/>
                  <a:gd name="connsiteY11" fmla="*/ 293498 h 293498"/>
                  <a:gd name="connsiteX12" fmla="*/ 0 w 264795"/>
                  <a:gd name="connsiteY12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4795" h="293498">
                    <a:moveTo>
                      <a:pt x="0" y="0"/>
                    </a:moveTo>
                    <a:lnTo>
                      <a:pt x="69533" y="0"/>
                    </a:lnTo>
                    <a:lnTo>
                      <a:pt x="211455" y="218461"/>
                    </a:lnTo>
                    <a:lnTo>
                      <a:pt x="212408" y="218461"/>
                    </a:lnTo>
                    <a:lnTo>
                      <a:pt x="212408" y="0"/>
                    </a:lnTo>
                    <a:lnTo>
                      <a:pt x="264795" y="0"/>
                    </a:lnTo>
                    <a:lnTo>
                      <a:pt x="264795" y="293498"/>
                    </a:lnTo>
                    <a:lnTo>
                      <a:pt x="198120" y="293498"/>
                    </a:lnTo>
                    <a:lnTo>
                      <a:pt x="53340" y="68388"/>
                    </a:lnTo>
                    <a:lnTo>
                      <a:pt x="52388" y="68388"/>
                    </a:lnTo>
                    <a:lnTo>
                      <a:pt x="52388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40A27D15-05D9-B0D4-FB4A-BD40B51D367D}"/>
                  </a:ext>
                </a:extLst>
              </p:cNvPr>
              <p:cNvSpPr/>
              <p:nvPr/>
            </p:nvSpPr>
            <p:spPr>
              <a:xfrm>
                <a:off x="3503295" y="385738"/>
                <a:ext cx="264794" cy="309645"/>
              </a:xfrm>
              <a:custGeom>
                <a:avLst/>
                <a:gdLst>
                  <a:gd name="connsiteX0" fmla="*/ 218122 w 264794"/>
                  <a:gd name="connsiteY0" fmla="*/ 76936 h 309645"/>
                  <a:gd name="connsiteX1" fmla="*/ 186690 w 264794"/>
                  <a:gd name="connsiteY1" fmla="*/ 54140 h 309645"/>
                  <a:gd name="connsiteX2" fmla="*/ 156210 w 264794"/>
                  <a:gd name="connsiteY2" fmla="*/ 48441 h 309645"/>
                  <a:gd name="connsiteX3" fmla="*/ 115252 w 264794"/>
                  <a:gd name="connsiteY3" fmla="*/ 56990 h 309645"/>
                  <a:gd name="connsiteX4" fmla="*/ 83820 w 264794"/>
                  <a:gd name="connsiteY4" fmla="*/ 79786 h 309645"/>
                  <a:gd name="connsiteX5" fmla="*/ 62865 w 264794"/>
                  <a:gd name="connsiteY5" fmla="*/ 113030 h 309645"/>
                  <a:gd name="connsiteX6" fmla="*/ 55245 w 264794"/>
                  <a:gd name="connsiteY6" fmla="*/ 153873 h 309645"/>
                  <a:gd name="connsiteX7" fmla="*/ 62865 w 264794"/>
                  <a:gd name="connsiteY7" fmla="*/ 197565 h 309645"/>
                  <a:gd name="connsiteX8" fmla="*/ 83820 w 264794"/>
                  <a:gd name="connsiteY8" fmla="*/ 231759 h 309645"/>
                  <a:gd name="connsiteX9" fmla="*/ 115252 w 264794"/>
                  <a:gd name="connsiteY9" fmla="*/ 254555 h 309645"/>
                  <a:gd name="connsiteX10" fmla="*/ 156210 w 264794"/>
                  <a:gd name="connsiteY10" fmla="*/ 263103 h 309645"/>
                  <a:gd name="connsiteX11" fmla="*/ 190500 w 264794"/>
                  <a:gd name="connsiteY11" fmla="*/ 254555 h 309645"/>
                  <a:gd name="connsiteX12" fmla="*/ 221932 w 264794"/>
                  <a:gd name="connsiteY12" fmla="*/ 227010 h 309645"/>
                  <a:gd name="connsiteX13" fmla="*/ 264795 w 264794"/>
                  <a:gd name="connsiteY13" fmla="*/ 257404 h 309645"/>
                  <a:gd name="connsiteX14" fmla="*/ 216217 w 264794"/>
                  <a:gd name="connsiteY14" fmla="*/ 297297 h 309645"/>
                  <a:gd name="connsiteX15" fmla="*/ 155257 w 264794"/>
                  <a:gd name="connsiteY15" fmla="*/ 309645 h 309645"/>
                  <a:gd name="connsiteX16" fmla="*/ 92392 w 264794"/>
                  <a:gd name="connsiteY16" fmla="*/ 298247 h 309645"/>
                  <a:gd name="connsiteX17" fmla="*/ 43815 w 264794"/>
                  <a:gd name="connsiteY17" fmla="*/ 266903 h 309645"/>
                  <a:gd name="connsiteX18" fmla="*/ 11430 w 264794"/>
                  <a:gd name="connsiteY18" fmla="*/ 218461 h 309645"/>
                  <a:gd name="connsiteX19" fmla="*/ 0 w 264794"/>
                  <a:gd name="connsiteY19" fmla="*/ 155772 h 309645"/>
                  <a:gd name="connsiteX20" fmla="*/ 11430 w 264794"/>
                  <a:gd name="connsiteY20" fmla="*/ 92134 h 309645"/>
                  <a:gd name="connsiteX21" fmla="*/ 43815 w 264794"/>
                  <a:gd name="connsiteY21" fmla="*/ 42742 h 309645"/>
                  <a:gd name="connsiteX22" fmla="*/ 92392 w 264794"/>
                  <a:gd name="connsiteY22" fmla="*/ 11398 h 309645"/>
                  <a:gd name="connsiteX23" fmla="*/ 155257 w 264794"/>
                  <a:gd name="connsiteY23" fmla="*/ 0 h 309645"/>
                  <a:gd name="connsiteX24" fmla="*/ 210502 w 264794"/>
                  <a:gd name="connsiteY24" fmla="*/ 10448 h 309645"/>
                  <a:gd name="connsiteX25" fmla="*/ 258127 w 264794"/>
                  <a:gd name="connsiteY25" fmla="*/ 46542 h 309645"/>
                  <a:gd name="connsiteX26" fmla="*/ 218122 w 264794"/>
                  <a:gd name="connsiteY26" fmla="*/ 76936 h 309645"/>
                  <a:gd name="connsiteX27" fmla="*/ 218122 w 264794"/>
                  <a:gd name="connsiteY27" fmla="*/ 76936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4794" h="309645">
                    <a:moveTo>
                      <a:pt x="218122" y="76936"/>
                    </a:moveTo>
                    <a:cubicBezTo>
                      <a:pt x="207645" y="65538"/>
                      <a:pt x="197167" y="57940"/>
                      <a:pt x="186690" y="54140"/>
                    </a:cubicBezTo>
                    <a:cubicBezTo>
                      <a:pt x="176213" y="50341"/>
                      <a:pt x="166688" y="48441"/>
                      <a:pt x="156210" y="48441"/>
                    </a:cubicBezTo>
                    <a:cubicBezTo>
                      <a:pt x="140970" y="48441"/>
                      <a:pt x="127635" y="51291"/>
                      <a:pt x="115252" y="56990"/>
                    </a:cubicBezTo>
                    <a:cubicBezTo>
                      <a:pt x="102870" y="62689"/>
                      <a:pt x="92392" y="70288"/>
                      <a:pt x="83820" y="79786"/>
                    </a:cubicBezTo>
                    <a:cubicBezTo>
                      <a:pt x="75247" y="89284"/>
                      <a:pt x="68580" y="100682"/>
                      <a:pt x="62865" y="113030"/>
                    </a:cubicBezTo>
                    <a:cubicBezTo>
                      <a:pt x="57150" y="125378"/>
                      <a:pt x="55245" y="139625"/>
                      <a:pt x="55245" y="153873"/>
                    </a:cubicBezTo>
                    <a:cubicBezTo>
                      <a:pt x="55245" y="170020"/>
                      <a:pt x="58102" y="184267"/>
                      <a:pt x="62865" y="197565"/>
                    </a:cubicBezTo>
                    <a:cubicBezTo>
                      <a:pt x="67627" y="210863"/>
                      <a:pt x="74295" y="222261"/>
                      <a:pt x="83820" y="231759"/>
                    </a:cubicBezTo>
                    <a:cubicBezTo>
                      <a:pt x="92392" y="241257"/>
                      <a:pt x="102870" y="248856"/>
                      <a:pt x="115252" y="254555"/>
                    </a:cubicBezTo>
                    <a:cubicBezTo>
                      <a:pt x="127635" y="260254"/>
                      <a:pt x="140970" y="263103"/>
                      <a:pt x="156210" y="263103"/>
                    </a:cubicBezTo>
                    <a:cubicBezTo>
                      <a:pt x="167640" y="263103"/>
                      <a:pt x="180022" y="260254"/>
                      <a:pt x="190500" y="254555"/>
                    </a:cubicBezTo>
                    <a:cubicBezTo>
                      <a:pt x="201930" y="248856"/>
                      <a:pt x="212407" y="239358"/>
                      <a:pt x="221932" y="227010"/>
                    </a:cubicBezTo>
                    <a:lnTo>
                      <a:pt x="264795" y="257404"/>
                    </a:lnTo>
                    <a:cubicBezTo>
                      <a:pt x="251460" y="275451"/>
                      <a:pt x="235267" y="288749"/>
                      <a:pt x="216217" y="297297"/>
                    </a:cubicBezTo>
                    <a:cubicBezTo>
                      <a:pt x="197167" y="305846"/>
                      <a:pt x="177165" y="309645"/>
                      <a:pt x="155257" y="309645"/>
                    </a:cubicBezTo>
                    <a:cubicBezTo>
                      <a:pt x="132397" y="309645"/>
                      <a:pt x="111442" y="305846"/>
                      <a:pt x="92392" y="298247"/>
                    </a:cubicBezTo>
                    <a:cubicBezTo>
                      <a:pt x="73342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7" y="0"/>
                    </a:cubicBezTo>
                    <a:cubicBezTo>
                      <a:pt x="175260" y="0"/>
                      <a:pt x="193357" y="3799"/>
                      <a:pt x="210502" y="10448"/>
                    </a:cubicBezTo>
                    <a:cubicBezTo>
                      <a:pt x="227647" y="17097"/>
                      <a:pt x="242888" y="29445"/>
                      <a:pt x="258127" y="46542"/>
                    </a:cubicBezTo>
                    <a:lnTo>
                      <a:pt x="218122" y="76936"/>
                    </a:lnTo>
                    <a:lnTo>
                      <a:pt x="218122" y="76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63087459-227A-F602-B4C4-FB711FFF6122}"/>
                  </a:ext>
                </a:extLst>
              </p:cNvPr>
              <p:cNvSpPr/>
              <p:nvPr/>
            </p:nvSpPr>
            <p:spPr>
              <a:xfrm>
                <a:off x="3788092" y="385738"/>
                <a:ext cx="311467" cy="308695"/>
              </a:xfrm>
              <a:custGeom>
                <a:avLst/>
                <a:gdLst>
                  <a:gd name="connsiteX0" fmla="*/ 54293 w 311467"/>
                  <a:gd name="connsiteY0" fmla="*/ 152923 h 308695"/>
                  <a:gd name="connsiteX1" fmla="*/ 61913 w 311467"/>
                  <a:gd name="connsiteY1" fmla="*/ 196615 h 308695"/>
                  <a:gd name="connsiteX2" fmla="*/ 82868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8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8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8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3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3" y="152923"/>
                    </a:moveTo>
                    <a:cubicBezTo>
                      <a:pt x="54293" y="169070"/>
                      <a:pt x="56198" y="183317"/>
                      <a:pt x="61913" y="196615"/>
                    </a:cubicBezTo>
                    <a:cubicBezTo>
                      <a:pt x="66675" y="209913"/>
                      <a:pt x="73343" y="221311"/>
                      <a:pt x="82868" y="230809"/>
                    </a:cubicBezTo>
                    <a:cubicBezTo>
                      <a:pt x="91440" y="240307"/>
                      <a:pt x="101918" y="247906"/>
                      <a:pt x="114300" y="253605"/>
                    </a:cubicBezTo>
                    <a:cubicBezTo>
                      <a:pt x="126683" y="259304"/>
                      <a:pt x="140018" y="262154"/>
                      <a:pt x="155258" y="262154"/>
                    </a:cubicBezTo>
                    <a:cubicBezTo>
                      <a:pt x="170498" y="262154"/>
                      <a:pt x="183833" y="259304"/>
                      <a:pt x="197168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3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8" y="56040"/>
                    </a:cubicBezTo>
                    <a:cubicBezTo>
                      <a:pt x="184785" y="50341"/>
                      <a:pt x="170498" y="47492"/>
                      <a:pt x="155258" y="47492"/>
                    </a:cubicBezTo>
                    <a:cubicBezTo>
                      <a:pt x="140018" y="47492"/>
                      <a:pt x="126683" y="50341"/>
                      <a:pt x="114300" y="56040"/>
                    </a:cubicBezTo>
                    <a:cubicBezTo>
                      <a:pt x="101918" y="61739"/>
                      <a:pt x="91440" y="69338"/>
                      <a:pt x="82868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7150" y="124428"/>
                      <a:pt x="54293" y="138675"/>
                      <a:pt x="54293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230239A-5796-B486-4823-7E58595280E7}"/>
                  </a:ext>
                </a:extLst>
              </p:cNvPr>
              <p:cNvSpPr/>
              <p:nvPr/>
            </p:nvSpPr>
            <p:spPr>
              <a:xfrm>
                <a:off x="4149089" y="394286"/>
                <a:ext cx="177165" cy="293498"/>
              </a:xfrm>
              <a:custGeom>
                <a:avLst/>
                <a:gdLst>
                  <a:gd name="connsiteX0" fmla="*/ 0 w 177165"/>
                  <a:gd name="connsiteY0" fmla="*/ 0 h 293498"/>
                  <a:gd name="connsiteX1" fmla="*/ 52388 w 177165"/>
                  <a:gd name="connsiteY1" fmla="*/ 0 h 293498"/>
                  <a:gd name="connsiteX2" fmla="*/ 52388 w 177165"/>
                  <a:gd name="connsiteY2" fmla="*/ 246006 h 293498"/>
                  <a:gd name="connsiteX3" fmla="*/ 177165 w 177165"/>
                  <a:gd name="connsiteY3" fmla="*/ 246006 h 293498"/>
                  <a:gd name="connsiteX4" fmla="*/ 177165 w 177165"/>
                  <a:gd name="connsiteY4" fmla="*/ 293498 h 293498"/>
                  <a:gd name="connsiteX5" fmla="*/ 0 w 177165"/>
                  <a:gd name="connsiteY5" fmla="*/ 293498 h 293498"/>
                  <a:gd name="connsiteX6" fmla="*/ 0 w 177165"/>
                  <a:gd name="connsiteY6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" h="293498">
                    <a:moveTo>
                      <a:pt x="0" y="0"/>
                    </a:moveTo>
                    <a:lnTo>
                      <a:pt x="52388" y="0"/>
                    </a:lnTo>
                    <a:lnTo>
                      <a:pt x="52388" y="246006"/>
                    </a:lnTo>
                    <a:lnTo>
                      <a:pt x="177165" y="246006"/>
                    </a:lnTo>
                    <a:lnTo>
                      <a:pt x="177165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647317DD-5112-2429-61E1-038136A59015}"/>
                  </a:ext>
                </a:extLst>
              </p:cNvPr>
              <p:cNvSpPr/>
              <p:nvPr/>
            </p:nvSpPr>
            <p:spPr>
              <a:xfrm>
                <a:off x="4348162" y="385738"/>
                <a:ext cx="311467" cy="308695"/>
              </a:xfrm>
              <a:custGeom>
                <a:avLst/>
                <a:gdLst>
                  <a:gd name="connsiteX0" fmla="*/ 55245 w 311467"/>
                  <a:gd name="connsiteY0" fmla="*/ 152923 h 308695"/>
                  <a:gd name="connsiteX1" fmla="*/ 62865 w 311467"/>
                  <a:gd name="connsiteY1" fmla="*/ 196615 h 308695"/>
                  <a:gd name="connsiteX2" fmla="*/ 83820 w 311467"/>
                  <a:gd name="connsiteY2" fmla="*/ 230809 h 308695"/>
                  <a:gd name="connsiteX3" fmla="*/ 115252 w 311467"/>
                  <a:gd name="connsiteY3" fmla="*/ 253605 h 308695"/>
                  <a:gd name="connsiteX4" fmla="*/ 156210 w 311467"/>
                  <a:gd name="connsiteY4" fmla="*/ 262154 h 308695"/>
                  <a:gd name="connsiteX5" fmla="*/ 198120 w 311467"/>
                  <a:gd name="connsiteY5" fmla="*/ 253605 h 308695"/>
                  <a:gd name="connsiteX6" fmla="*/ 230505 w 311467"/>
                  <a:gd name="connsiteY6" fmla="*/ 230809 h 308695"/>
                  <a:gd name="connsiteX7" fmla="*/ 251460 w 311467"/>
                  <a:gd name="connsiteY7" fmla="*/ 196615 h 308695"/>
                  <a:gd name="connsiteX8" fmla="*/ 259080 w 311467"/>
                  <a:gd name="connsiteY8" fmla="*/ 152923 h 308695"/>
                  <a:gd name="connsiteX9" fmla="*/ 251460 w 311467"/>
                  <a:gd name="connsiteY9" fmla="*/ 112080 h 308695"/>
                  <a:gd name="connsiteX10" fmla="*/ 230505 w 311467"/>
                  <a:gd name="connsiteY10" fmla="*/ 78836 h 308695"/>
                  <a:gd name="connsiteX11" fmla="*/ 198120 w 311467"/>
                  <a:gd name="connsiteY11" fmla="*/ 56040 h 308695"/>
                  <a:gd name="connsiteX12" fmla="*/ 156210 w 311467"/>
                  <a:gd name="connsiteY12" fmla="*/ 47492 h 308695"/>
                  <a:gd name="connsiteX13" fmla="*/ 115252 w 311467"/>
                  <a:gd name="connsiteY13" fmla="*/ 56040 h 308695"/>
                  <a:gd name="connsiteX14" fmla="*/ 83820 w 311467"/>
                  <a:gd name="connsiteY14" fmla="*/ 78836 h 308695"/>
                  <a:gd name="connsiteX15" fmla="*/ 62865 w 311467"/>
                  <a:gd name="connsiteY15" fmla="*/ 112080 h 308695"/>
                  <a:gd name="connsiteX16" fmla="*/ 55245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5245" y="152923"/>
                    </a:moveTo>
                    <a:cubicBezTo>
                      <a:pt x="55245" y="169070"/>
                      <a:pt x="58102" y="183317"/>
                      <a:pt x="62865" y="196615"/>
                    </a:cubicBezTo>
                    <a:cubicBezTo>
                      <a:pt x="67627" y="209913"/>
                      <a:pt x="74295" y="221311"/>
                      <a:pt x="83820" y="230809"/>
                    </a:cubicBezTo>
                    <a:cubicBezTo>
                      <a:pt x="92393" y="240307"/>
                      <a:pt x="102870" y="247906"/>
                      <a:pt x="115252" y="253605"/>
                    </a:cubicBezTo>
                    <a:cubicBezTo>
                      <a:pt x="127635" y="259304"/>
                      <a:pt x="140970" y="262154"/>
                      <a:pt x="156210" y="262154"/>
                    </a:cubicBezTo>
                    <a:cubicBezTo>
                      <a:pt x="171450" y="262154"/>
                      <a:pt x="184785" y="259304"/>
                      <a:pt x="198120" y="253605"/>
                    </a:cubicBezTo>
                    <a:cubicBezTo>
                      <a:pt x="210502" y="247906"/>
                      <a:pt x="220980" y="240307"/>
                      <a:pt x="230505" y="230809"/>
                    </a:cubicBezTo>
                    <a:cubicBezTo>
                      <a:pt x="239078" y="221311"/>
                      <a:pt x="245745" y="209913"/>
                      <a:pt x="251460" y="196615"/>
                    </a:cubicBezTo>
                    <a:cubicBezTo>
                      <a:pt x="256223" y="183317"/>
                      <a:pt x="259080" y="169070"/>
                      <a:pt x="259080" y="152923"/>
                    </a:cubicBezTo>
                    <a:cubicBezTo>
                      <a:pt x="259080" y="138675"/>
                      <a:pt x="256223" y="124428"/>
                      <a:pt x="251460" y="112080"/>
                    </a:cubicBezTo>
                    <a:cubicBezTo>
                      <a:pt x="246698" y="99732"/>
                      <a:pt x="240030" y="88334"/>
                      <a:pt x="230505" y="78836"/>
                    </a:cubicBezTo>
                    <a:cubicBezTo>
                      <a:pt x="221933" y="69338"/>
                      <a:pt x="211455" y="61739"/>
                      <a:pt x="198120" y="56040"/>
                    </a:cubicBezTo>
                    <a:cubicBezTo>
                      <a:pt x="185738" y="50341"/>
                      <a:pt x="171450" y="47492"/>
                      <a:pt x="156210" y="47492"/>
                    </a:cubicBezTo>
                    <a:cubicBezTo>
                      <a:pt x="140970" y="47492"/>
                      <a:pt x="127635" y="50341"/>
                      <a:pt x="115252" y="56040"/>
                    </a:cubicBezTo>
                    <a:cubicBezTo>
                      <a:pt x="102870" y="61739"/>
                      <a:pt x="92393" y="69338"/>
                      <a:pt x="83820" y="78836"/>
                    </a:cubicBezTo>
                    <a:cubicBezTo>
                      <a:pt x="75248" y="88334"/>
                      <a:pt x="68580" y="99732"/>
                      <a:pt x="62865" y="112080"/>
                    </a:cubicBezTo>
                    <a:cubicBezTo>
                      <a:pt x="57150" y="124428"/>
                      <a:pt x="55245" y="138675"/>
                      <a:pt x="55245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323130C7-F244-FDFC-CA8B-FFAB0273C2C6}"/>
                  </a:ext>
                </a:extLst>
              </p:cNvPr>
              <p:cNvSpPr/>
              <p:nvPr/>
            </p:nvSpPr>
            <p:spPr>
              <a:xfrm>
                <a:off x="4693919" y="385738"/>
                <a:ext cx="276225" cy="309645"/>
              </a:xfrm>
              <a:custGeom>
                <a:avLst/>
                <a:gdLst>
                  <a:gd name="connsiteX0" fmla="*/ 276225 w 276225"/>
                  <a:gd name="connsiteY0" fmla="*/ 280200 h 309645"/>
                  <a:gd name="connsiteX1" fmla="*/ 154305 w 276225"/>
                  <a:gd name="connsiteY1" fmla="*/ 309645 h 309645"/>
                  <a:gd name="connsiteX2" fmla="*/ 92393 w 276225"/>
                  <a:gd name="connsiteY2" fmla="*/ 298247 h 309645"/>
                  <a:gd name="connsiteX3" fmla="*/ 43815 w 276225"/>
                  <a:gd name="connsiteY3" fmla="*/ 266903 h 309645"/>
                  <a:gd name="connsiteX4" fmla="*/ 11430 w 276225"/>
                  <a:gd name="connsiteY4" fmla="*/ 218461 h 309645"/>
                  <a:gd name="connsiteX5" fmla="*/ 0 w 276225"/>
                  <a:gd name="connsiteY5" fmla="*/ 155772 h 309645"/>
                  <a:gd name="connsiteX6" fmla="*/ 11430 w 276225"/>
                  <a:gd name="connsiteY6" fmla="*/ 92134 h 309645"/>
                  <a:gd name="connsiteX7" fmla="*/ 43815 w 276225"/>
                  <a:gd name="connsiteY7" fmla="*/ 42742 h 309645"/>
                  <a:gd name="connsiteX8" fmla="*/ 92393 w 276225"/>
                  <a:gd name="connsiteY8" fmla="*/ 11398 h 309645"/>
                  <a:gd name="connsiteX9" fmla="*/ 154305 w 276225"/>
                  <a:gd name="connsiteY9" fmla="*/ 0 h 309645"/>
                  <a:gd name="connsiteX10" fmla="*/ 217170 w 276225"/>
                  <a:gd name="connsiteY10" fmla="*/ 8548 h 309645"/>
                  <a:gd name="connsiteX11" fmla="*/ 269558 w 276225"/>
                  <a:gd name="connsiteY11" fmla="*/ 37043 h 309645"/>
                  <a:gd name="connsiteX12" fmla="*/ 231458 w 276225"/>
                  <a:gd name="connsiteY12" fmla="*/ 75987 h 309645"/>
                  <a:gd name="connsiteX13" fmla="*/ 197168 w 276225"/>
                  <a:gd name="connsiteY13" fmla="*/ 55090 h 309645"/>
                  <a:gd name="connsiteX14" fmla="*/ 154305 w 276225"/>
                  <a:gd name="connsiteY14" fmla="*/ 47492 h 309645"/>
                  <a:gd name="connsiteX15" fmla="*/ 113348 w 276225"/>
                  <a:gd name="connsiteY15" fmla="*/ 56040 h 309645"/>
                  <a:gd name="connsiteX16" fmla="*/ 81915 w 276225"/>
                  <a:gd name="connsiteY16" fmla="*/ 78836 h 309645"/>
                  <a:gd name="connsiteX17" fmla="*/ 60960 w 276225"/>
                  <a:gd name="connsiteY17" fmla="*/ 112080 h 309645"/>
                  <a:gd name="connsiteX18" fmla="*/ 53340 w 276225"/>
                  <a:gd name="connsiteY18" fmla="*/ 152923 h 309645"/>
                  <a:gd name="connsiteX19" fmla="*/ 60960 w 276225"/>
                  <a:gd name="connsiteY19" fmla="*/ 196615 h 309645"/>
                  <a:gd name="connsiteX20" fmla="*/ 81915 w 276225"/>
                  <a:gd name="connsiteY20" fmla="*/ 230809 h 309645"/>
                  <a:gd name="connsiteX21" fmla="*/ 113348 w 276225"/>
                  <a:gd name="connsiteY21" fmla="*/ 253605 h 309645"/>
                  <a:gd name="connsiteX22" fmla="*/ 154305 w 276225"/>
                  <a:gd name="connsiteY22" fmla="*/ 262154 h 309645"/>
                  <a:gd name="connsiteX23" fmla="*/ 191453 w 276225"/>
                  <a:gd name="connsiteY23" fmla="*/ 258354 h 309645"/>
                  <a:gd name="connsiteX24" fmla="*/ 222885 w 276225"/>
                  <a:gd name="connsiteY24" fmla="*/ 246956 h 309645"/>
                  <a:gd name="connsiteX25" fmla="*/ 222885 w 276225"/>
                  <a:gd name="connsiteY25" fmla="*/ 177619 h 309645"/>
                  <a:gd name="connsiteX26" fmla="*/ 163830 w 276225"/>
                  <a:gd name="connsiteY26" fmla="*/ 177619 h 309645"/>
                  <a:gd name="connsiteX27" fmla="*/ 163830 w 276225"/>
                  <a:gd name="connsiteY27" fmla="*/ 130127 h 309645"/>
                  <a:gd name="connsiteX28" fmla="*/ 276225 w 276225"/>
                  <a:gd name="connsiteY28" fmla="*/ 130127 h 309645"/>
                  <a:gd name="connsiteX29" fmla="*/ 276225 w 276225"/>
                  <a:gd name="connsiteY29" fmla="*/ 280200 h 309645"/>
                  <a:gd name="connsiteX30" fmla="*/ 276225 w 276225"/>
                  <a:gd name="connsiteY30" fmla="*/ 280200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6225" h="309645">
                    <a:moveTo>
                      <a:pt x="276225" y="280200"/>
                    </a:moveTo>
                    <a:cubicBezTo>
                      <a:pt x="240030" y="299197"/>
                      <a:pt x="199073" y="309645"/>
                      <a:pt x="154305" y="309645"/>
                    </a:cubicBezTo>
                    <a:cubicBezTo>
                      <a:pt x="131445" y="309645"/>
                      <a:pt x="110490" y="305846"/>
                      <a:pt x="92393" y="298247"/>
                    </a:cubicBezTo>
                    <a:cubicBezTo>
                      <a:pt x="73343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4305" y="0"/>
                    </a:cubicBezTo>
                    <a:cubicBezTo>
                      <a:pt x="177165" y="0"/>
                      <a:pt x="198120" y="2849"/>
                      <a:pt x="217170" y="8548"/>
                    </a:cubicBezTo>
                    <a:cubicBezTo>
                      <a:pt x="237173" y="14247"/>
                      <a:pt x="254318" y="23746"/>
                      <a:pt x="269558" y="37043"/>
                    </a:cubicBezTo>
                    <a:lnTo>
                      <a:pt x="231458" y="75987"/>
                    </a:lnTo>
                    <a:cubicBezTo>
                      <a:pt x="221933" y="66488"/>
                      <a:pt x="210503" y="59839"/>
                      <a:pt x="197168" y="55090"/>
                    </a:cubicBezTo>
                    <a:cubicBezTo>
                      <a:pt x="183833" y="50341"/>
                      <a:pt x="169545" y="47492"/>
                      <a:pt x="154305" y="47492"/>
                    </a:cubicBezTo>
                    <a:cubicBezTo>
                      <a:pt x="139065" y="47492"/>
                      <a:pt x="125730" y="50341"/>
                      <a:pt x="113348" y="56040"/>
                    </a:cubicBezTo>
                    <a:cubicBezTo>
                      <a:pt x="100965" y="61739"/>
                      <a:pt x="90488" y="69338"/>
                      <a:pt x="81915" y="78836"/>
                    </a:cubicBezTo>
                    <a:cubicBezTo>
                      <a:pt x="73343" y="88334"/>
                      <a:pt x="66675" y="99732"/>
                      <a:pt x="60960" y="112080"/>
                    </a:cubicBezTo>
                    <a:cubicBezTo>
                      <a:pt x="56198" y="124428"/>
                      <a:pt x="53340" y="138675"/>
                      <a:pt x="53340" y="152923"/>
                    </a:cubicBezTo>
                    <a:cubicBezTo>
                      <a:pt x="53340" y="169070"/>
                      <a:pt x="56198" y="183317"/>
                      <a:pt x="60960" y="196615"/>
                    </a:cubicBezTo>
                    <a:cubicBezTo>
                      <a:pt x="65723" y="209913"/>
                      <a:pt x="72390" y="221311"/>
                      <a:pt x="81915" y="230809"/>
                    </a:cubicBezTo>
                    <a:cubicBezTo>
                      <a:pt x="90488" y="240307"/>
                      <a:pt x="100965" y="247906"/>
                      <a:pt x="113348" y="253605"/>
                    </a:cubicBezTo>
                    <a:cubicBezTo>
                      <a:pt x="125730" y="259304"/>
                      <a:pt x="139065" y="262154"/>
                      <a:pt x="154305" y="262154"/>
                    </a:cubicBezTo>
                    <a:cubicBezTo>
                      <a:pt x="167640" y="262154"/>
                      <a:pt x="180023" y="261204"/>
                      <a:pt x="191453" y="258354"/>
                    </a:cubicBezTo>
                    <a:cubicBezTo>
                      <a:pt x="202883" y="255505"/>
                      <a:pt x="213360" y="251705"/>
                      <a:pt x="222885" y="246956"/>
                    </a:cubicBezTo>
                    <a:lnTo>
                      <a:pt x="222885" y="177619"/>
                    </a:lnTo>
                    <a:lnTo>
                      <a:pt x="163830" y="177619"/>
                    </a:lnTo>
                    <a:lnTo>
                      <a:pt x="163830" y="130127"/>
                    </a:lnTo>
                    <a:lnTo>
                      <a:pt x="276225" y="130127"/>
                    </a:lnTo>
                    <a:lnTo>
                      <a:pt x="276225" y="280200"/>
                    </a:lnTo>
                    <a:lnTo>
                      <a:pt x="276225" y="280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BD43A7C-EF42-AE8E-BF2C-45B584EC7722}"/>
                  </a:ext>
                </a:extLst>
              </p:cNvPr>
              <p:cNvSpPr/>
              <p:nvPr/>
            </p:nvSpPr>
            <p:spPr>
              <a:xfrm>
                <a:off x="4993004" y="394286"/>
                <a:ext cx="273367" cy="293498"/>
              </a:xfrm>
              <a:custGeom>
                <a:avLst/>
                <a:gdLst>
                  <a:gd name="connsiteX0" fmla="*/ 211455 w 273367"/>
                  <a:gd name="connsiteY0" fmla="*/ 0 h 293498"/>
                  <a:gd name="connsiteX1" fmla="*/ 138113 w 273367"/>
                  <a:gd name="connsiteY1" fmla="*/ 116829 h 293498"/>
                  <a:gd name="connsiteX2" fmla="*/ 65723 w 273367"/>
                  <a:gd name="connsiteY2" fmla="*/ 0 h 293498"/>
                  <a:gd name="connsiteX3" fmla="*/ 0 w 273367"/>
                  <a:gd name="connsiteY3" fmla="*/ 0 h 293498"/>
                  <a:gd name="connsiteX4" fmla="*/ 110490 w 273367"/>
                  <a:gd name="connsiteY4" fmla="*/ 168120 h 293498"/>
                  <a:gd name="connsiteX5" fmla="*/ 110490 w 273367"/>
                  <a:gd name="connsiteY5" fmla="*/ 293498 h 293498"/>
                  <a:gd name="connsiteX6" fmla="*/ 162878 w 273367"/>
                  <a:gd name="connsiteY6" fmla="*/ 293498 h 293498"/>
                  <a:gd name="connsiteX7" fmla="*/ 162878 w 273367"/>
                  <a:gd name="connsiteY7" fmla="*/ 168120 h 293498"/>
                  <a:gd name="connsiteX8" fmla="*/ 273368 w 273367"/>
                  <a:gd name="connsiteY8" fmla="*/ 0 h 293498"/>
                  <a:gd name="connsiteX9" fmla="*/ 211455 w 273367"/>
                  <a:gd name="connsiteY9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67" h="293498">
                    <a:moveTo>
                      <a:pt x="211455" y="0"/>
                    </a:moveTo>
                    <a:lnTo>
                      <a:pt x="138113" y="116829"/>
                    </a:lnTo>
                    <a:lnTo>
                      <a:pt x="65723" y="0"/>
                    </a:lnTo>
                    <a:lnTo>
                      <a:pt x="0" y="0"/>
                    </a:lnTo>
                    <a:lnTo>
                      <a:pt x="110490" y="168120"/>
                    </a:lnTo>
                    <a:lnTo>
                      <a:pt x="110490" y="293498"/>
                    </a:lnTo>
                    <a:lnTo>
                      <a:pt x="162878" y="293498"/>
                    </a:lnTo>
                    <a:lnTo>
                      <a:pt x="162878" y="168120"/>
                    </a:lnTo>
                    <a:lnTo>
                      <a:pt x="273368" y="0"/>
                    </a:lnTo>
                    <a:lnTo>
                      <a:pt x="2114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683AF0-71E3-5610-4839-EBDA74A7EA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1035" y="1295972"/>
              <a:ext cx="0" cy="52664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308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AB9E-C334-95BD-4255-D0020457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8D241-17C0-5F62-AD69-C50E2D91A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1219B-1288-B37E-4186-23AD9657C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38E0-E994-4110-B890-06EAAAF8D200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BF3F3-D78F-19CD-CBCD-998C70DC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8A8CE-81C4-0D40-C200-24DB7952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D4FC-40A3-8A4F-AD68650786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50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0975F-1BD6-7219-BDB7-344D1A57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7" y="179382"/>
            <a:ext cx="11593286" cy="627864"/>
          </a:xfrm>
        </p:spPr>
        <p:txBody>
          <a:bodyPr lIns="118872">
            <a:normAutofit/>
          </a:bodyPr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519C7-32D0-7A3E-149F-01AEFCC3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56" y="1078068"/>
            <a:ext cx="11593287" cy="4865532"/>
          </a:xfrm>
        </p:spPr>
        <p:txBody>
          <a:bodyPr lIns="118872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DCD9E-852F-CF1F-768C-ABEE40B1D2E5}"/>
              </a:ext>
            </a:extLst>
          </p:cNvPr>
          <p:cNvSpPr txBox="1"/>
          <p:nvPr userDrawn="1"/>
        </p:nvSpPr>
        <p:spPr>
          <a:xfrm>
            <a:off x="11049000" y="64286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F718C6D-8B01-D44C-9B72-A20652AF25B7}" type="slidenum">
              <a:rPr lang="en-US" sz="12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685FAF-7559-DE1C-5D3A-838F53E62283}"/>
              </a:ext>
            </a:extLst>
          </p:cNvPr>
          <p:cNvGrpSpPr/>
          <p:nvPr userDrawn="1"/>
        </p:nvGrpSpPr>
        <p:grpSpPr>
          <a:xfrm>
            <a:off x="288928" y="6432347"/>
            <a:ext cx="2378072" cy="269506"/>
            <a:chOff x="1219200" y="1289789"/>
            <a:chExt cx="4756135" cy="53901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239BE7A-3525-1F71-802F-312C5A2584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9200" y="1297898"/>
              <a:ext cx="2403911" cy="522792"/>
            </a:xfrm>
            <a:prstGeom prst="rect">
              <a:avLst/>
            </a:prstGeom>
          </p:spPr>
        </p:pic>
        <p:grpSp>
          <p:nvGrpSpPr>
            <p:cNvPr id="31" name="Graphic 10">
              <a:extLst>
                <a:ext uri="{FF2B5EF4-FFF2-40B4-BE49-F238E27FC236}">
                  <a16:creationId xmlns:a16="http://schemas.microsoft.com/office/drawing/2014/main" id="{8B850B87-97A5-70A9-6FC2-A28C034FB805}"/>
                </a:ext>
              </a:extLst>
            </p:cNvPr>
            <p:cNvGrpSpPr/>
            <p:nvPr/>
          </p:nvGrpSpPr>
          <p:grpSpPr>
            <a:xfrm>
              <a:off x="4107933" y="1289789"/>
              <a:ext cx="1867402" cy="539011"/>
              <a:chOff x="2827972" y="-8441"/>
              <a:chExt cx="2438400" cy="703825"/>
            </a:xfrm>
            <a:solidFill>
              <a:schemeClr val="tx2"/>
            </a:solidFill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64FB148-7FEA-9356-51B7-34D59DD7BDF8}"/>
                  </a:ext>
                </a:extLst>
              </p:cNvPr>
              <p:cNvSpPr/>
              <p:nvPr/>
            </p:nvSpPr>
            <p:spPr>
              <a:xfrm>
                <a:off x="2827972" y="106"/>
                <a:ext cx="241935" cy="311544"/>
              </a:xfrm>
              <a:custGeom>
                <a:avLst/>
                <a:gdLst>
                  <a:gd name="connsiteX0" fmla="*/ 0 w 241935"/>
                  <a:gd name="connsiteY0" fmla="*/ 0 h 311544"/>
                  <a:gd name="connsiteX1" fmla="*/ 0 w 241935"/>
                  <a:gd name="connsiteY1" fmla="*/ 26595 h 311544"/>
                  <a:gd name="connsiteX2" fmla="*/ 106680 w 241935"/>
                  <a:gd name="connsiteY2" fmla="*/ 26595 h 311544"/>
                  <a:gd name="connsiteX3" fmla="*/ 106680 w 241935"/>
                  <a:gd name="connsiteY3" fmla="*/ 311545 h 311544"/>
                  <a:gd name="connsiteX4" fmla="*/ 135255 w 241935"/>
                  <a:gd name="connsiteY4" fmla="*/ 311545 h 311544"/>
                  <a:gd name="connsiteX5" fmla="*/ 135255 w 241935"/>
                  <a:gd name="connsiteY5" fmla="*/ 26595 h 311544"/>
                  <a:gd name="connsiteX6" fmla="*/ 241935 w 241935"/>
                  <a:gd name="connsiteY6" fmla="*/ 26595 h 311544"/>
                  <a:gd name="connsiteX7" fmla="*/ 241935 w 241935"/>
                  <a:gd name="connsiteY7" fmla="*/ 0 h 311544"/>
                  <a:gd name="connsiteX8" fmla="*/ 0 w 241935"/>
                  <a:gd name="connsiteY8" fmla="*/ 0 h 31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935" h="311544">
                    <a:moveTo>
                      <a:pt x="0" y="0"/>
                    </a:moveTo>
                    <a:lnTo>
                      <a:pt x="0" y="26595"/>
                    </a:lnTo>
                    <a:lnTo>
                      <a:pt x="106680" y="26595"/>
                    </a:lnTo>
                    <a:lnTo>
                      <a:pt x="106680" y="311545"/>
                    </a:lnTo>
                    <a:lnTo>
                      <a:pt x="135255" y="311545"/>
                    </a:lnTo>
                    <a:lnTo>
                      <a:pt x="135255" y="26595"/>
                    </a:lnTo>
                    <a:lnTo>
                      <a:pt x="241935" y="26595"/>
                    </a:lnTo>
                    <a:lnTo>
                      <a:pt x="24193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F915F76-6836-FDDF-8079-1C44C8A9F832}"/>
                  </a:ext>
                </a:extLst>
              </p:cNvPr>
              <p:cNvSpPr/>
              <p:nvPr/>
            </p:nvSpPr>
            <p:spPr>
              <a:xfrm>
                <a:off x="311753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15BFAEE-34B0-1F02-2B3D-3716D9DC9660}"/>
                  </a:ext>
                </a:extLst>
              </p:cNvPr>
              <p:cNvSpPr/>
              <p:nvPr/>
            </p:nvSpPr>
            <p:spPr>
              <a:xfrm>
                <a:off x="3377565" y="106"/>
                <a:ext cx="256222" cy="310595"/>
              </a:xfrm>
              <a:custGeom>
                <a:avLst/>
                <a:gdLst>
                  <a:gd name="connsiteX0" fmla="*/ 227647 w 256222"/>
                  <a:gd name="connsiteY0" fmla="*/ 0 h 310595"/>
                  <a:gd name="connsiteX1" fmla="*/ 227647 w 256222"/>
                  <a:gd name="connsiteY1" fmla="*/ 272602 h 310595"/>
                  <a:gd name="connsiteX2" fmla="*/ 226695 w 256222"/>
                  <a:gd name="connsiteY2" fmla="*/ 272602 h 310595"/>
                  <a:gd name="connsiteX3" fmla="*/ 37147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2 w 256222"/>
                  <a:gd name="connsiteY10" fmla="*/ 310595 h 310595"/>
                  <a:gd name="connsiteX11" fmla="*/ 256222 w 256222"/>
                  <a:gd name="connsiteY11" fmla="*/ 0 h 310595"/>
                  <a:gd name="connsiteX12" fmla="*/ 227647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7" y="0"/>
                    </a:moveTo>
                    <a:lnTo>
                      <a:pt x="227647" y="272602"/>
                    </a:lnTo>
                    <a:lnTo>
                      <a:pt x="226695" y="272602"/>
                    </a:lnTo>
                    <a:lnTo>
                      <a:pt x="37147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2" y="310595"/>
                    </a:lnTo>
                    <a:lnTo>
                      <a:pt x="256222" y="0"/>
                    </a:lnTo>
                    <a:lnTo>
                      <a:pt x="2276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7CFC841-46E1-DA4D-7746-A272DE4CEB2C}"/>
                  </a:ext>
                </a:extLst>
              </p:cNvPr>
              <p:cNvSpPr/>
              <p:nvPr/>
            </p:nvSpPr>
            <p:spPr>
              <a:xfrm>
                <a:off x="3718560" y="106"/>
                <a:ext cx="256222" cy="310595"/>
              </a:xfrm>
              <a:custGeom>
                <a:avLst/>
                <a:gdLst>
                  <a:gd name="connsiteX0" fmla="*/ 227648 w 256222"/>
                  <a:gd name="connsiteY0" fmla="*/ 0 h 310595"/>
                  <a:gd name="connsiteX1" fmla="*/ 227648 w 256222"/>
                  <a:gd name="connsiteY1" fmla="*/ 272602 h 310595"/>
                  <a:gd name="connsiteX2" fmla="*/ 226695 w 256222"/>
                  <a:gd name="connsiteY2" fmla="*/ 272602 h 310595"/>
                  <a:gd name="connsiteX3" fmla="*/ 37148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3 w 256222"/>
                  <a:gd name="connsiteY10" fmla="*/ 310595 h 310595"/>
                  <a:gd name="connsiteX11" fmla="*/ 256223 w 256222"/>
                  <a:gd name="connsiteY11" fmla="*/ 0 h 310595"/>
                  <a:gd name="connsiteX12" fmla="*/ 227648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8" y="0"/>
                    </a:moveTo>
                    <a:lnTo>
                      <a:pt x="227648" y="272602"/>
                    </a:lnTo>
                    <a:lnTo>
                      <a:pt x="226695" y="272602"/>
                    </a:lnTo>
                    <a:lnTo>
                      <a:pt x="37148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3" y="310595"/>
                    </a:lnTo>
                    <a:lnTo>
                      <a:pt x="256223" y="0"/>
                    </a:lnTo>
                    <a:lnTo>
                      <a:pt x="2276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CF8F5075-9795-A4B4-1562-777EB41F1269}"/>
                  </a:ext>
                </a:extLst>
              </p:cNvPr>
              <p:cNvSpPr/>
              <p:nvPr/>
            </p:nvSpPr>
            <p:spPr>
              <a:xfrm>
                <a:off x="4060507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43F500B-DA96-444B-8CA9-B8A9FDF3E01F}"/>
                  </a:ext>
                </a:extLst>
              </p:cNvPr>
              <p:cNvSpPr/>
              <p:nvPr/>
            </p:nvSpPr>
            <p:spPr>
              <a:xfrm>
                <a:off x="4303394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8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3353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8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3" y="53191"/>
                      <a:pt x="42863" y="60789"/>
                    </a:cubicBezTo>
                    <a:cubicBezTo>
                      <a:pt x="39053" y="68388"/>
                      <a:pt x="37148" y="76936"/>
                      <a:pt x="37148" y="86435"/>
                    </a:cubicBezTo>
                    <a:cubicBezTo>
                      <a:pt x="37148" y="101632"/>
                      <a:pt x="40957" y="113980"/>
                      <a:pt x="48578" y="122528"/>
                    </a:cubicBezTo>
                    <a:cubicBezTo>
                      <a:pt x="56198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3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DCCE87C2-00A6-9D7B-1FEB-DE76109A1732}"/>
                  </a:ext>
                </a:extLst>
              </p:cNvPr>
              <p:cNvSpPr/>
              <p:nvPr/>
            </p:nvSpPr>
            <p:spPr>
              <a:xfrm>
                <a:off x="4548187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7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2400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7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2" y="53191"/>
                      <a:pt x="42863" y="60789"/>
                    </a:cubicBezTo>
                    <a:cubicBezTo>
                      <a:pt x="39053" y="68388"/>
                      <a:pt x="37147" y="76936"/>
                      <a:pt x="37147" y="86435"/>
                    </a:cubicBezTo>
                    <a:cubicBezTo>
                      <a:pt x="37147" y="101632"/>
                      <a:pt x="40957" y="113980"/>
                      <a:pt x="48578" y="122528"/>
                    </a:cubicBezTo>
                    <a:cubicBezTo>
                      <a:pt x="56197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2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B1DEB16-AD77-B8F8-AA03-2E64067955E1}"/>
                  </a:ext>
                </a:extLst>
              </p:cNvPr>
              <p:cNvSpPr/>
              <p:nvPr/>
            </p:nvSpPr>
            <p:spPr>
              <a:xfrm>
                <a:off x="480917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8575 w 197167"/>
                  <a:gd name="connsiteY4" fmla="*/ 285899 h 312494"/>
                  <a:gd name="connsiteX5" fmla="*/ 28575 w 197167"/>
                  <a:gd name="connsiteY5" fmla="*/ 164321 h 312494"/>
                  <a:gd name="connsiteX6" fmla="*/ 180023 w 197167"/>
                  <a:gd name="connsiteY6" fmla="*/ 164321 h 312494"/>
                  <a:gd name="connsiteX7" fmla="*/ 180023 w 197167"/>
                  <a:gd name="connsiteY7" fmla="*/ 137726 h 312494"/>
                  <a:gd name="connsiteX8" fmla="*/ 28575 w 197167"/>
                  <a:gd name="connsiteY8" fmla="*/ 137726 h 312494"/>
                  <a:gd name="connsiteX9" fmla="*/ 28575 w 197167"/>
                  <a:gd name="connsiteY9" fmla="*/ 26595 h 312494"/>
                  <a:gd name="connsiteX10" fmla="*/ 189548 w 197167"/>
                  <a:gd name="connsiteY10" fmla="*/ 26595 h 312494"/>
                  <a:gd name="connsiteX11" fmla="*/ 189548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8575" y="285899"/>
                    </a:lnTo>
                    <a:lnTo>
                      <a:pt x="28575" y="164321"/>
                    </a:lnTo>
                    <a:lnTo>
                      <a:pt x="180023" y="164321"/>
                    </a:lnTo>
                    <a:lnTo>
                      <a:pt x="180023" y="137726"/>
                    </a:lnTo>
                    <a:lnTo>
                      <a:pt x="28575" y="137726"/>
                    </a:lnTo>
                    <a:lnTo>
                      <a:pt x="28575" y="26595"/>
                    </a:lnTo>
                    <a:lnTo>
                      <a:pt x="189548" y="26595"/>
                    </a:lnTo>
                    <a:lnTo>
                      <a:pt x="189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D8956A1-0E06-0980-6C62-904E412A0EAE}"/>
                  </a:ext>
                </a:extLst>
              </p:cNvPr>
              <p:cNvSpPr/>
              <p:nvPr/>
            </p:nvSpPr>
            <p:spPr>
              <a:xfrm>
                <a:off x="5069205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F24A91E-5EF0-5DFE-8BB7-30556F9731BF}"/>
                  </a:ext>
                </a:extLst>
              </p:cNvPr>
              <p:cNvSpPr/>
              <p:nvPr/>
            </p:nvSpPr>
            <p:spPr>
              <a:xfrm>
                <a:off x="2828925" y="385738"/>
                <a:ext cx="311467" cy="308695"/>
              </a:xfrm>
              <a:custGeom>
                <a:avLst/>
                <a:gdLst>
                  <a:gd name="connsiteX0" fmla="*/ 54292 w 311467"/>
                  <a:gd name="connsiteY0" fmla="*/ 152923 h 308695"/>
                  <a:gd name="connsiteX1" fmla="*/ 61913 w 311467"/>
                  <a:gd name="connsiteY1" fmla="*/ 196615 h 308695"/>
                  <a:gd name="connsiteX2" fmla="*/ 82867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7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7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7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2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2 w 311467"/>
                  <a:gd name="connsiteY20" fmla="*/ 11398 h 308695"/>
                  <a:gd name="connsiteX21" fmla="*/ 155258 w 311467"/>
                  <a:gd name="connsiteY21" fmla="*/ 0 h 308695"/>
                  <a:gd name="connsiteX22" fmla="*/ 218122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7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2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2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2" y="152923"/>
                    </a:moveTo>
                    <a:cubicBezTo>
                      <a:pt x="54292" y="169070"/>
                      <a:pt x="57150" y="183317"/>
                      <a:pt x="61913" y="196615"/>
                    </a:cubicBezTo>
                    <a:cubicBezTo>
                      <a:pt x="66675" y="209913"/>
                      <a:pt x="73342" y="221311"/>
                      <a:pt x="82867" y="230809"/>
                    </a:cubicBezTo>
                    <a:cubicBezTo>
                      <a:pt x="91440" y="240307"/>
                      <a:pt x="101917" y="247906"/>
                      <a:pt x="114300" y="253605"/>
                    </a:cubicBezTo>
                    <a:cubicBezTo>
                      <a:pt x="126683" y="259304"/>
                      <a:pt x="140017" y="262154"/>
                      <a:pt x="155258" y="262154"/>
                    </a:cubicBezTo>
                    <a:cubicBezTo>
                      <a:pt x="170497" y="262154"/>
                      <a:pt x="183833" y="259304"/>
                      <a:pt x="197167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2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7" y="56040"/>
                    </a:cubicBezTo>
                    <a:cubicBezTo>
                      <a:pt x="184785" y="50341"/>
                      <a:pt x="170497" y="47492"/>
                      <a:pt x="155258" y="47492"/>
                    </a:cubicBezTo>
                    <a:cubicBezTo>
                      <a:pt x="140017" y="47492"/>
                      <a:pt x="126683" y="50341"/>
                      <a:pt x="114300" y="56040"/>
                    </a:cubicBezTo>
                    <a:cubicBezTo>
                      <a:pt x="101917" y="61739"/>
                      <a:pt x="91440" y="69338"/>
                      <a:pt x="82867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6197" y="124428"/>
                      <a:pt x="54292" y="138675"/>
                      <a:pt x="54292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8" y="0"/>
                    </a:cubicBezTo>
                    <a:cubicBezTo>
                      <a:pt x="178117" y="0"/>
                      <a:pt x="199072" y="2849"/>
                      <a:pt x="218122" y="10448"/>
                    </a:cubicBezTo>
                    <a:cubicBezTo>
                      <a:pt x="237172" y="17097"/>
                      <a:pt x="253365" y="27545"/>
                      <a:pt x="267653" y="41793"/>
                    </a:cubicBezTo>
                    <a:cubicBezTo>
                      <a:pt x="280988" y="55090"/>
                      <a:pt x="292417" y="71237"/>
                      <a:pt x="300038" y="91184"/>
                    </a:cubicBezTo>
                    <a:cubicBezTo>
                      <a:pt x="307658" y="110180"/>
                      <a:pt x="311467" y="132027"/>
                      <a:pt x="311467" y="154822"/>
                    </a:cubicBezTo>
                    <a:cubicBezTo>
                      <a:pt x="311467" y="177619"/>
                      <a:pt x="307658" y="198515"/>
                      <a:pt x="300038" y="217511"/>
                    </a:cubicBezTo>
                    <a:cubicBezTo>
                      <a:pt x="292417" y="236508"/>
                      <a:pt x="281940" y="252655"/>
                      <a:pt x="267653" y="265953"/>
                    </a:cubicBezTo>
                    <a:cubicBezTo>
                      <a:pt x="254317" y="279251"/>
                      <a:pt x="237172" y="289699"/>
                      <a:pt x="218122" y="297297"/>
                    </a:cubicBezTo>
                    <a:cubicBezTo>
                      <a:pt x="199072" y="304896"/>
                      <a:pt x="178117" y="308695"/>
                      <a:pt x="155258" y="308695"/>
                    </a:cubicBezTo>
                    <a:cubicBezTo>
                      <a:pt x="132397" y="308695"/>
                      <a:pt x="111442" y="304896"/>
                      <a:pt x="92392" y="297297"/>
                    </a:cubicBezTo>
                    <a:cubicBezTo>
                      <a:pt x="73342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3074559-2FE4-3B7B-A703-E2D737004968}"/>
                  </a:ext>
                </a:extLst>
              </p:cNvPr>
              <p:cNvSpPr/>
              <p:nvPr/>
            </p:nvSpPr>
            <p:spPr>
              <a:xfrm>
                <a:off x="3189922" y="394286"/>
                <a:ext cx="264795" cy="293498"/>
              </a:xfrm>
              <a:custGeom>
                <a:avLst/>
                <a:gdLst>
                  <a:gd name="connsiteX0" fmla="*/ 0 w 264795"/>
                  <a:gd name="connsiteY0" fmla="*/ 0 h 293498"/>
                  <a:gd name="connsiteX1" fmla="*/ 69533 w 264795"/>
                  <a:gd name="connsiteY1" fmla="*/ 0 h 293498"/>
                  <a:gd name="connsiteX2" fmla="*/ 211455 w 264795"/>
                  <a:gd name="connsiteY2" fmla="*/ 218461 h 293498"/>
                  <a:gd name="connsiteX3" fmla="*/ 212408 w 264795"/>
                  <a:gd name="connsiteY3" fmla="*/ 218461 h 293498"/>
                  <a:gd name="connsiteX4" fmla="*/ 212408 w 264795"/>
                  <a:gd name="connsiteY4" fmla="*/ 0 h 293498"/>
                  <a:gd name="connsiteX5" fmla="*/ 264795 w 264795"/>
                  <a:gd name="connsiteY5" fmla="*/ 0 h 293498"/>
                  <a:gd name="connsiteX6" fmla="*/ 264795 w 264795"/>
                  <a:gd name="connsiteY6" fmla="*/ 293498 h 293498"/>
                  <a:gd name="connsiteX7" fmla="*/ 198120 w 264795"/>
                  <a:gd name="connsiteY7" fmla="*/ 293498 h 293498"/>
                  <a:gd name="connsiteX8" fmla="*/ 53340 w 264795"/>
                  <a:gd name="connsiteY8" fmla="*/ 68388 h 293498"/>
                  <a:gd name="connsiteX9" fmla="*/ 52388 w 264795"/>
                  <a:gd name="connsiteY9" fmla="*/ 68388 h 293498"/>
                  <a:gd name="connsiteX10" fmla="*/ 52388 w 264795"/>
                  <a:gd name="connsiteY10" fmla="*/ 293498 h 293498"/>
                  <a:gd name="connsiteX11" fmla="*/ 0 w 264795"/>
                  <a:gd name="connsiteY11" fmla="*/ 293498 h 293498"/>
                  <a:gd name="connsiteX12" fmla="*/ 0 w 264795"/>
                  <a:gd name="connsiteY12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4795" h="293498">
                    <a:moveTo>
                      <a:pt x="0" y="0"/>
                    </a:moveTo>
                    <a:lnTo>
                      <a:pt x="69533" y="0"/>
                    </a:lnTo>
                    <a:lnTo>
                      <a:pt x="211455" y="218461"/>
                    </a:lnTo>
                    <a:lnTo>
                      <a:pt x="212408" y="218461"/>
                    </a:lnTo>
                    <a:lnTo>
                      <a:pt x="212408" y="0"/>
                    </a:lnTo>
                    <a:lnTo>
                      <a:pt x="264795" y="0"/>
                    </a:lnTo>
                    <a:lnTo>
                      <a:pt x="264795" y="293498"/>
                    </a:lnTo>
                    <a:lnTo>
                      <a:pt x="198120" y="293498"/>
                    </a:lnTo>
                    <a:lnTo>
                      <a:pt x="53340" y="68388"/>
                    </a:lnTo>
                    <a:lnTo>
                      <a:pt x="52388" y="68388"/>
                    </a:lnTo>
                    <a:lnTo>
                      <a:pt x="52388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923E1D4D-1036-6D3F-B4A6-81D676272240}"/>
                  </a:ext>
                </a:extLst>
              </p:cNvPr>
              <p:cNvSpPr/>
              <p:nvPr/>
            </p:nvSpPr>
            <p:spPr>
              <a:xfrm>
                <a:off x="3503295" y="385738"/>
                <a:ext cx="264794" cy="309645"/>
              </a:xfrm>
              <a:custGeom>
                <a:avLst/>
                <a:gdLst>
                  <a:gd name="connsiteX0" fmla="*/ 218122 w 264794"/>
                  <a:gd name="connsiteY0" fmla="*/ 76936 h 309645"/>
                  <a:gd name="connsiteX1" fmla="*/ 186690 w 264794"/>
                  <a:gd name="connsiteY1" fmla="*/ 54140 h 309645"/>
                  <a:gd name="connsiteX2" fmla="*/ 156210 w 264794"/>
                  <a:gd name="connsiteY2" fmla="*/ 48441 h 309645"/>
                  <a:gd name="connsiteX3" fmla="*/ 115252 w 264794"/>
                  <a:gd name="connsiteY3" fmla="*/ 56990 h 309645"/>
                  <a:gd name="connsiteX4" fmla="*/ 83820 w 264794"/>
                  <a:gd name="connsiteY4" fmla="*/ 79786 h 309645"/>
                  <a:gd name="connsiteX5" fmla="*/ 62865 w 264794"/>
                  <a:gd name="connsiteY5" fmla="*/ 113030 h 309645"/>
                  <a:gd name="connsiteX6" fmla="*/ 55245 w 264794"/>
                  <a:gd name="connsiteY6" fmla="*/ 153873 h 309645"/>
                  <a:gd name="connsiteX7" fmla="*/ 62865 w 264794"/>
                  <a:gd name="connsiteY7" fmla="*/ 197565 h 309645"/>
                  <a:gd name="connsiteX8" fmla="*/ 83820 w 264794"/>
                  <a:gd name="connsiteY8" fmla="*/ 231759 h 309645"/>
                  <a:gd name="connsiteX9" fmla="*/ 115252 w 264794"/>
                  <a:gd name="connsiteY9" fmla="*/ 254555 h 309645"/>
                  <a:gd name="connsiteX10" fmla="*/ 156210 w 264794"/>
                  <a:gd name="connsiteY10" fmla="*/ 263103 h 309645"/>
                  <a:gd name="connsiteX11" fmla="*/ 190500 w 264794"/>
                  <a:gd name="connsiteY11" fmla="*/ 254555 h 309645"/>
                  <a:gd name="connsiteX12" fmla="*/ 221932 w 264794"/>
                  <a:gd name="connsiteY12" fmla="*/ 227010 h 309645"/>
                  <a:gd name="connsiteX13" fmla="*/ 264795 w 264794"/>
                  <a:gd name="connsiteY13" fmla="*/ 257404 h 309645"/>
                  <a:gd name="connsiteX14" fmla="*/ 216217 w 264794"/>
                  <a:gd name="connsiteY14" fmla="*/ 297297 h 309645"/>
                  <a:gd name="connsiteX15" fmla="*/ 155257 w 264794"/>
                  <a:gd name="connsiteY15" fmla="*/ 309645 h 309645"/>
                  <a:gd name="connsiteX16" fmla="*/ 92392 w 264794"/>
                  <a:gd name="connsiteY16" fmla="*/ 298247 h 309645"/>
                  <a:gd name="connsiteX17" fmla="*/ 43815 w 264794"/>
                  <a:gd name="connsiteY17" fmla="*/ 266903 h 309645"/>
                  <a:gd name="connsiteX18" fmla="*/ 11430 w 264794"/>
                  <a:gd name="connsiteY18" fmla="*/ 218461 h 309645"/>
                  <a:gd name="connsiteX19" fmla="*/ 0 w 264794"/>
                  <a:gd name="connsiteY19" fmla="*/ 155772 h 309645"/>
                  <a:gd name="connsiteX20" fmla="*/ 11430 w 264794"/>
                  <a:gd name="connsiteY20" fmla="*/ 92134 h 309645"/>
                  <a:gd name="connsiteX21" fmla="*/ 43815 w 264794"/>
                  <a:gd name="connsiteY21" fmla="*/ 42742 h 309645"/>
                  <a:gd name="connsiteX22" fmla="*/ 92392 w 264794"/>
                  <a:gd name="connsiteY22" fmla="*/ 11398 h 309645"/>
                  <a:gd name="connsiteX23" fmla="*/ 155257 w 264794"/>
                  <a:gd name="connsiteY23" fmla="*/ 0 h 309645"/>
                  <a:gd name="connsiteX24" fmla="*/ 210502 w 264794"/>
                  <a:gd name="connsiteY24" fmla="*/ 10448 h 309645"/>
                  <a:gd name="connsiteX25" fmla="*/ 258127 w 264794"/>
                  <a:gd name="connsiteY25" fmla="*/ 46542 h 309645"/>
                  <a:gd name="connsiteX26" fmla="*/ 218122 w 264794"/>
                  <a:gd name="connsiteY26" fmla="*/ 76936 h 309645"/>
                  <a:gd name="connsiteX27" fmla="*/ 218122 w 264794"/>
                  <a:gd name="connsiteY27" fmla="*/ 76936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4794" h="309645">
                    <a:moveTo>
                      <a:pt x="218122" y="76936"/>
                    </a:moveTo>
                    <a:cubicBezTo>
                      <a:pt x="207645" y="65538"/>
                      <a:pt x="197167" y="57940"/>
                      <a:pt x="186690" y="54140"/>
                    </a:cubicBezTo>
                    <a:cubicBezTo>
                      <a:pt x="176213" y="50341"/>
                      <a:pt x="166688" y="48441"/>
                      <a:pt x="156210" y="48441"/>
                    </a:cubicBezTo>
                    <a:cubicBezTo>
                      <a:pt x="140970" y="48441"/>
                      <a:pt x="127635" y="51291"/>
                      <a:pt x="115252" y="56990"/>
                    </a:cubicBezTo>
                    <a:cubicBezTo>
                      <a:pt x="102870" y="62689"/>
                      <a:pt x="92392" y="70288"/>
                      <a:pt x="83820" y="79786"/>
                    </a:cubicBezTo>
                    <a:cubicBezTo>
                      <a:pt x="75247" y="89284"/>
                      <a:pt x="68580" y="100682"/>
                      <a:pt x="62865" y="113030"/>
                    </a:cubicBezTo>
                    <a:cubicBezTo>
                      <a:pt x="57150" y="125378"/>
                      <a:pt x="55245" y="139625"/>
                      <a:pt x="55245" y="153873"/>
                    </a:cubicBezTo>
                    <a:cubicBezTo>
                      <a:pt x="55245" y="170020"/>
                      <a:pt x="58102" y="184267"/>
                      <a:pt x="62865" y="197565"/>
                    </a:cubicBezTo>
                    <a:cubicBezTo>
                      <a:pt x="67627" y="210863"/>
                      <a:pt x="74295" y="222261"/>
                      <a:pt x="83820" y="231759"/>
                    </a:cubicBezTo>
                    <a:cubicBezTo>
                      <a:pt x="92392" y="241257"/>
                      <a:pt x="102870" y="248856"/>
                      <a:pt x="115252" y="254555"/>
                    </a:cubicBezTo>
                    <a:cubicBezTo>
                      <a:pt x="127635" y="260254"/>
                      <a:pt x="140970" y="263103"/>
                      <a:pt x="156210" y="263103"/>
                    </a:cubicBezTo>
                    <a:cubicBezTo>
                      <a:pt x="167640" y="263103"/>
                      <a:pt x="180022" y="260254"/>
                      <a:pt x="190500" y="254555"/>
                    </a:cubicBezTo>
                    <a:cubicBezTo>
                      <a:pt x="201930" y="248856"/>
                      <a:pt x="212407" y="239358"/>
                      <a:pt x="221932" y="227010"/>
                    </a:cubicBezTo>
                    <a:lnTo>
                      <a:pt x="264795" y="257404"/>
                    </a:lnTo>
                    <a:cubicBezTo>
                      <a:pt x="251460" y="275451"/>
                      <a:pt x="235267" y="288749"/>
                      <a:pt x="216217" y="297297"/>
                    </a:cubicBezTo>
                    <a:cubicBezTo>
                      <a:pt x="197167" y="305846"/>
                      <a:pt x="177165" y="309645"/>
                      <a:pt x="155257" y="309645"/>
                    </a:cubicBezTo>
                    <a:cubicBezTo>
                      <a:pt x="132397" y="309645"/>
                      <a:pt x="111442" y="305846"/>
                      <a:pt x="92392" y="298247"/>
                    </a:cubicBezTo>
                    <a:cubicBezTo>
                      <a:pt x="73342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7" y="0"/>
                    </a:cubicBezTo>
                    <a:cubicBezTo>
                      <a:pt x="175260" y="0"/>
                      <a:pt x="193357" y="3799"/>
                      <a:pt x="210502" y="10448"/>
                    </a:cubicBezTo>
                    <a:cubicBezTo>
                      <a:pt x="227647" y="17097"/>
                      <a:pt x="242888" y="29445"/>
                      <a:pt x="258127" y="46542"/>
                    </a:cubicBezTo>
                    <a:lnTo>
                      <a:pt x="218122" y="76936"/>
                    </a:lnTo>
                    <a:lnTo>
                      <a:pt x="218122" y="76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461B317-C007-525E-D989-B66A74550906}"/>
                  </a:ext>
                </a:extLst>
              </p:cNvPr>
              <p:cNvSpPr/>
              <p:nvPr/>
            </p:nvSpPr>
            <p:spPr>
              <a:xfrm>
                <a:off x="3788092" y="385738"/>
                <a:ext cx="311467" cy="308695"/>
              </a:xfrm>
              <a:custGeom>
                <a:avLst/>
                <a:gdLst>
                  <a:gd name="connsiteX0" fmla="*/ 54293 w 311467"/>
                  <a:gd name="connsiteY0" fmla="*/ 152923 h 308695"/>
                  <a:gd name="connsiteX1" fmla="*/ 61913 w 311467"/>
                  <a:gd name="connsiteY1" fmla="*/ 196615 h 308695"/>
                  <a:gd name="connsiteX2" fmla="*/ 82868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8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8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8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3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3" y="152923"/>
                    </a:moveTo>
                    <a:cubicBezTo>
                      <a:pt x="54293" y="169070"/>
                      <a:pt x="56198" y="183317"/>
                      <a:pt x="61913" y="196615"/>
                    </a:cubicBezTo>
                    <a:cubicBezTo>
                      <a:pt x="66675" y="209913"/>
                      <a:pt x="73343" y="221311"/>
                      <a:pt x="82868" y="230809"/>
                    </a:cubicBezTo>
                    <a:cubicBezTo>
                      <a:pt x="91440" y="240307"/>
                      <a:pt x="101918" y="247906"/>
                      <a:pt x="114300" y="253605"/>
                    </a:cubicBezTo>
                    <a:cubicBezTo>
                      <a:pt x="126683" y="259304"/>
                      <a:pt x="140018" y="262154"/>
                      <a:pt x="155258" y="262154"/>
                    </a:cubicBezTo>
                    <a:cubicBezTo>
                      <a:pt x="170498" y="262154"/>
                      <a:pt x="183833" y="259304"/>
                      <a:pt x="197168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3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8" y="56040"/>
                    </a:cubicBezTo>
                    <a:cubicBezTo>
                      <a:pt x="184785" y="50341"/>
                      <a:pt x="170498" y="47492"/>
                      <a:pt x="155258" y="47492"/>
                    </a:cubicBezTo>
                    <a:cubicBezTo>
                      <a:pt x="140018" y="47492"/>
                      <a:pt x="126683" y="50341"/>
                      <a:pt x="114300" y="56040"/>
                    </a:cubicBezTo>
                    <a:cubicBezTo>
                      <a:pt x="101918" y="61739"/>
                      <a:pt x="91440" y="69338"/>
                      <a:pt x="82868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7150" y="124428"/>
                      <a:pt x="54293" y="138675"/>
                      <a:pt x="54293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D9752148-6650-F74E-17B1-0AB211D90F6A}"/>
                  </a:ext>
                </a:extLst>
              </p:cNvPr>
              <p:cNvSpPr/>
              <p:nvPr/>
            </p:nvSpPr>
            <p:spPr>
              <a:xfrm>
                <a:off x="4149089" y="394286"/>
                <a:ext cx="177165" cy="293498"/>
              </a:xfrm>
              <a:custGeom>
                <a:avLst/>
                <a:gdLst>
                  <a:gd name="connsiteX0" fmla="*/ 0 w 177165"/>
                  <a:gd name="connsiteY0" fmla="*/ 0 h 293498"/>
                  <a:gd name="connsiteX1" fmla="*/ 52388 w 177165"/>
                  <a:gd name="connsiteY1" fmla="*/ 0 h 293498"/>
                  <a:gd name="connsiteX2" fmla="*/ 52388 w 177165"/>
                  <a:gd name="connsiteY2" fmla="*/ 246006 h 293498"/>
                  <a:gd name="connsiteX3" fmla="*/ 177165 w 177165"/>
                  <a:gd name="connsiteY3" fmla="*/ 246006 h 293498"/>
                  <a:gd name="connsiteX4" fmla="*/ 177165 w 177165"/>
                  <a:gd name="connsiteY4" fmla="*/ 293498 h 293498"/>
                  <a:gd name="connsiteX5" fmla="*/ 0 w 177165"/>
                  <a:gd name="connsiteY5" fmla="*/ 293498 h 293498"/>
                  <a:gd name="connsiteX6" fmla="*/ 0 w 177165"/>
                  <a:gd name="connsiteY6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" h="293498">
                    <a:moveTo>
                      <a:pt x="0" y="0"/>
                    </a:moveTo>
                    <a:lnTo>
                      <a:pt x="52388" y="0"/>
                    </a:lnTo>
                    <a:lnTo>
                      <a:pt x="52388" y="246006"/>
                    </a:lnTo>
                    <a:lnTo>
                      <a:pt x="177165" y="246006"/>
                    </a:lnTo>
                    <a:lnTo>
                      <a:pt x="177165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AE7E54B0-5938-390A-159D-F9209B43869E}"/>
                  </a:ext>
                </a:extLst>
              </p:cNvPr>
              <p:cNvSpPr/>
              <p:nvPr/>
            </p:nvSpPr>
            <p:spPr>
              <a:xfrm>
                <a:off x="4348162" y="385738"/>
                <a:ext cx="311467" cy="308695"/>
              </a:xfrm>
              <a:custGeom>
                <a:avLst/>
                <a:gdLst>
                  <a:gd name="connsiteX0" fmla="*/ 55245 w 311467"/>
                  <a:gd name="connsiteY0" fmla="*/ 152923 h 308695"/>
                  <a:gd name="connsiteX1" fmla="*/ 62865 w 311467"/>
                  <a:gd name="connsiteY1" fmla="*/ 196615 h 308695"/>
                  <a:gd name="connsiteX2" fmla="*/ 83820 w 311467"/>
                  <a:gd name="connsiteY2" fmla="*/ 230809 h 308695"/>
                  <a:gd name="connsiteX3" fmla="*/ 115252 w 311467"/>
                  <a:gd name="connsiteY3" fmla="*/ 253605 h 308695"/>
                  <a:gd name="connsiteX4" fmla="*/ 156210 w 311467"/>
                  <a:gd name="connsiteY4" fmla="*/ 262154 h 308695"/>
                  <a:gd name="connsiteX5" fmla="*/ 198120 w 311467"/>
                  <a:gd name="connsiteY5" fmla="*/ 253605 h 308695"/>
                  <a:gd name="connsiteX6" fmla="*/ 230505 w 311467"/>
                  <a:gd name="connsiteY6" fmla="*/ 230809 h 308695"/>
                  <a:gd name="connsiteX7" fmla="*/ 251460 w 311467"/>
                  <a:gd name="connsiteY7" fmla="*/ 196615 h 308695"/>
                  <a:gd name="connsiteX8" fmla="*/ 259080 w 311467"/>
                  <a:gd name="connsiteY8" fmla="*/ 152923 h 308695"/>
                  <a:gd name="connsiteX9" fmla="*/ 251460 w 311467"/>
                  <a:gd name="connsiteY9" fmla="*/ 112080 h 308695"/>
                  <a:gd name="connsiteX10" fmla="*/ 230505 w 311467"/>
                  <a:gd name="connsiteY10" fmla="*/ 78836 h 308695"/>
                  <a:gd name="connsiteX11" fmla="*/ 198120 w 311467"/>
                  <a:gd name="connsiteY11" fmla="*/ 56040 h 308695"/>
                  <a:gd name="connsiteX12" fmla="*/ 156210 w 311467"/>
                  <a:gd name="connsiteY12" fmla="*/ 47492 h 308695"/>
                  <a:gd name="connsiteX13" fmla="*/ 115252 w 311467"/>
                  <a:gd name="connsiteY13" fmla="*/ 56040 h 308695"/>
                  <a:gd name="connsiteX14" fmla="*/ 83820 w 311467"/>
                  <a:gd name="connsiteY14" fmla="*/ 78836 h 308695"/>
                  <a:gd name="connsiteX15" fmla="*/ 62865 w 311467"/>
                  <a:gd name="connsiteY15" fmla="*/ 112080 h 308695"/>
                  <a:gd name="connsiteX16" fmla="*/ 55245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5245" y="152923"/>
                    </a:moveTo>
                    <a:cubicBezTo>
                      <a:pt x="55245" y="169070"/>
                      <a:pt x="58102" y="183317"/>
                      <a:pt x="62865" y="196615"/>
                    </a:cubicBezTo>
                    <a:cubicBezTo>
                      <a:pt x="67627" y="209913"/>
                      <a:pt x="74295" y="221311"/>
                      <a:pt x="83820" y="230809"/>
                    </a:cubicBezTo>
                    <a:cubicBezTo>
                      <a:pt x="92393" y="240307"/>
                      <a:pt x="102870" y="247906"/>
                      <a:pt x="115252" y="253605"/>
                    </a:cubicBezTo>
                    <a:cubicBezTo>
                      <a:pt x="127635" y="259304"/>
                      <a:pt x="140970" y="262154"/>
                      <a:pt x="156210" y="262154"/>
                    </a:cubicBezTo>
                    <a:cubicBezTo>
                      <a:pt x="171450" y="262154"/>
                      <a:pt x="184785" y="259304"/>
                      <a:pt x="198120" y="253605"/>
                    </a:cubicBezTo>
                    <a:cubicBezTo>
                      <a:pt x="210502" y="247906"/>
                      <a:pt x="220980" y="240307"/>
                      <a:pt x="230505" y="230809"/>
                    </a:cubicBezTo>
                    <a:cubicBezTo>
                      <a:pt x="239078" y="221311"/>
                      <a:pt x="245745" y="209913"/>
                      <a:pt x="251460" y="196615"/>
                    </a:cubicBezTo>
                    <a:cubicBezTo>
                      <a:pt x="256223" y="183317"/>
                      <a:pt x="259080" y="169070"/>
                      <a:pt x="259080" y="152923"/>
                    </a:cubicBezTo>
                    <a:cubicBezTo>
                      <a:pt x="259080" y="138675"/>
                      <a:pt x="256223" y="124428"/>
                      <a:pt x="251460" y="112080"/>
                    </a:cubicBezTo>
                    <a:cubicBezTo>
                      <a:pt x="246698" y="99732"/>
                      <a:pt x="240030" y="88334"/>
                      <a:pt x="230505" y="78836"/>
                    </a:cubicBezTo>
                    <a:cubicBezTo>
                      <a:pt x="221933" y="69338"/>
                      <a:pt x="211455" y="61739"/>
                      <a:pt x="198120" y="56040"/>
                    </a:cubicBezTo>
                    <a:cubicBezTo>
                      <a:pt x="185738" y="50341"/>
                      <a:pt x="171450" y="47492"/>
                      <a:pt x="156210" y="47492"/>
                    </a:cubicBezTo>
                    <a:cubicBezTo>
                      <a:pt x="140970" y="47492"/>
                      <a:pt x="127635" y="50341"/>
                      <a:pt x="115252" y="56040"/>
                    </a:cubicBezTo>
                    <a:cubicBezTo>
                      <a:pt x="102870" y="61739"/>
                      <a:pt x="92393" y="69338"/>
                      <a:pt x="83820" y="78836"/>
                    </a:cubicBezTo>
                    <a:cubicBezTo>
                      <a:pt x="75248" y="88334"/>
                      <a:pt x="68580" y="99732"/>
                      <a:pt x="62865" y="112080"/>
                    </a:cubicBezTo>
                    <a:cubicBezTo>
                      <a:pt x="57150" y="124428"/>
                      <a:pt x="55245" y="138675"/>
                      <a:pt x="55245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D2D4459-54A9-F877-1E2F-F7B1D33F6EBE}"/>
                  </a:ext>
                </a:extLst>
              </p:cNvPr>
              <p:cNvSpPr/>
              <p:nvPr/>
            </p:nvSpPr>
            <p:spPr>
              <a:xfrm>
                <a:off x="4693919" y="385738"/>
                <a:ext cx="276225" cy="309645"/>
              </a:xfrm>
              <a:custGeom>
                <a:avLst/>
                <a:gdLst>
                  <a:gd name="connsiteX0" fmla="*/ 276225 w 276225"/>
                  <a:gd name="connsiteY0" fmla="*/ 280200 h 309645"/>
                  <a:gd name="connsiteX1" fmla="*/ 154305 w 276225"/>
                  <a:gd name="connsiteY1" fmla="*/ 309645 h 309645"/>
                  <a:gd name="connsiteX2" fmla="*/ 92393 w 276225"/>
                  <a:gd name="connsiteY2" fmla="*/ 298247 h 309645"/>
                  <a:gd name="connsiteX3" fmla="*/ 43815 w 276225"/>
                  <a:gd name="connsiteY3" fmla="*/ 266903 h 309645"/>
                  <a:gd name="connsiteX4" fmla="*/ 11430 w 276225"/>
                  <a:gd name="connsiteY4" fmla="*/ 218461 h 309645"/>
                  <a:gd name="connsiteX5" fmla="*/ 0 w 276225"/>
                  <a:gd name="connsiteY5" fmla="*/ 155772 h 309645"/>
                  <a:gd name="connsiteX6" fmla="*/ 11430 w 276225"/>
                  <a:gd name="connsiteY6" fmla="*/ 92134 h 309645"/>
                  <a:gd name="connsiteX7" fmla="*/ 43815 w 276225"/>
                  <a:gd name="connsiteY7" fmla="*/ 42742 h 309645"/>
                  <a:gd name="connsiteX8" fmla="*/ 92393 w 276225"/>
                  <a:gd name="connsiteY8" fmla="*/ 11398 h 309645"/>
                  <a:gd name="connsiteX9" fmla="*/ 154305 w 276225"/>
                  <a:gd name="connsiteY9" fmla="*/ 0 h 309645"/>
                  <a:gd name="connsiteX10" fmla="*/ 217170 w 276225"/>
                  <a:gd name="connsiteY10" fmla="*/ 8548 h 309645"/>
                  <a:gd name="connsiteX11" fmla="*/ 269558 w 276225"/>
                  <a:gd name="connsiteY11" fmla="*/ 37043 h 309645"/>
                  <a:gd name="connsiteX12" fmla="*/ 231458 w 276225"/>
                  <a:gd name="connsiteY12" fmla="*/ 75987 h 309645"/>
                  <a:gd name="connsiteX13" fmla="*/ 197168 w 276225"/>
                  <a:gd name="connsiteY13" fmla="*/ 55090 h 309645"/>
                  <a:gd name="connsiteX14" fmla="*/ 154305 w 276225"/>
                  <a:gd name="connsiteY14" fmla="*/ 47492 h 309645"/>
                  <a:gd name="connsiteX15" fmla="*/ 113348 w 276225"/>
                  <a:gd name="connsiteY15" fmla="*/ 56040 h 309645"/>
                  <a:gd name="connsiteX16" fmla="*/ 81915 w 276225"/>
                  <a:gd name="connsiteY16" fmla="*/ 78836 h 309645"/>
                  <a:gd name="connsiteX17" fmla="*/ 60960 w 276225"/>
                  <a:gd name="connsiteY17" fmla="*/ 112080 h 309645"/>
                  <a:gd name="connsiteX18" fmla="*/ 53340 w 276225"/>
                  <a:gd name="connsiteY18" fmla="*/ 152923 h 309645"/>
                  <a:gd name="connsiteX19" fmla="*/ 60960 w 276225"/>
                  <a:gd name="connsiteY19" fmla="*/ 196615 h 309645"/>
                  <a:gd name="connsiteX20" fmla="*/ 81915 w 276225"/>
                  <a:gd name="connsiteY20" fmla="*/ 230809 h 309645"/>
                  <a:gd name="connsiteX21" fmla="*/ 113348 w 276225"/>
                  <a:gd name="connsiteY21" fmla="*/ 253605 h 309645"/>
                  <a:gd name="connsiteX22" fmla="*/ 154305 w 276225"/>
                  <a:gd name="connsiteY22" fmla="*/ 262154 h 309645"/>
                  <a:gd name="connsiteX23" fmla="*/ 191453 w 276225"/>
                  <a:gd name="connsiteY23" fmla="*/ 258354 h 309645"/>
                  <a:gd name="connsiteX24" fmla="*/ 222885 w 276225"/>
                  <a:gd name="connsiteY24" fmla="*/ 246956 h 309645"/>
                  <a:gd name="connsiteX25" fmla="*/ 222885 w 276225"/>
                  <a:gd name="connsiteY25" fmla="*/ 177619 h 309645"/>
                  <a:gd name="connsiteX26" fmla="*/ 163830 w 276225"/>
                  <a:gd name="connsiteY26" fmla="*/ 177619 h 309645"/>
                  <a:gd name="connsiteX27" fmla="*/ 163830 w 276225"/>
                  <a:gd name="connsiteY27" fmla="*/ 130127 h 309645"/>
                  <a:gd name="connsiteX28" fmla="*/ 276225 w 276225"/>
                  <a:gd name="connsiteY28" fmla="*/ 130127 h 309645"/>
                  <a:gd name="connsiteX29" fmla="*/ 276225 w 276225"/>
                  <a:gd name="connsiteY29" fmla="*/ 280200 h 309645"/>
                  <a:gd name="connsiteX30" fmla="*/ 276225 w 276225"/>
                  <a:gd name="connsiteY30" fmla="*/ 280200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6225" h="309645">
                    <a:moveTo>
                      <a:pt x="276225" y="280200"/>
                    </a:moveTo>
                    <a:cubicBezTo>
                      <a:pt x="240030" y="299197"/>
                      <a:pt x="199073" y="309645"/>
                      <a:pt x="154305" y="309645"/>
                    </a:cubicBezTo>
                    <a:cubicBezTo>
                      <a:pt x="131445" y="309645"/>
                      <a:pt x="110490" y="305846"/>
                      <a:pt x="92393" y="298247"/>
                    </a:cubicBezTo>
                    <a:cubicBezTo>
                      <a:pt x="73343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4305" y="0"/>
                    </a:cubicBezTo>
                    <a:cubicBezTo>
                      <a:pt x="177165" y="0"/>
                      <a:pt x="198120" y="2849"/>
                      <a:pt x="217170" y="8548"/>
                    </a:cubicBezTo>
                    <a:cubicBezTo>
                      <a:pt x="237173" y="14247"/>
                      <a:pt x="254318" y="23746"/>
                      <a:pt x="269558" y="37043"/>
                    </a:cubicBezTo>
                    <a:lnTo>
                      <a:pt x="231458" y="75987"/>
                    </a:lnTo>
                    <a:cubicBezTo>
                      <a:pt x="221933" y="66488"/>
                      <a:pt x="210503" y="59839"/>
                      <a:pt x="197168" y="55090"/>
                    </a:cubicBezTo>
                    <a:cubicBezTo>
                      <a:pt x="183833" y="50341"/>
                      <a:pt x="169545" y="47492"/>
                      <a:pt x="154305" y="47492"/>
                    </a:cubicBezTo>
                    <a:cubicBezTo>
                      <a:pt x="139065" y="47492"/>
                      <a:pt x="125730" y="50341"/>
                      <a:pt x="113348" y="56040"/>
                    </a:cubicBezTo>
                    <a:cubicBezTo>
                      <a:pt x="100965" y="61739"/>
                      <a:pt x="90488" y="69338"/>
                      <a:pt x="81915" y="78836"/>
                    </a:cubicBezTo>
                    <a:cubicBezTo>
                      <a:pt x="73343" y="88334"/>
                      <a:pt x="66675" y="99732"/>
                      <a:pt x="60960" y="112080"/>
                    </a:cubicBezTo>
                    <a:cubicBezTo>
                      <a:pt x="56198" y="124428"/>
                      <a:pt x="53340" y="138675"/>
                      <a:pt x="53340" y="152923"/>
                    </a:cubicBezTo>
                    <a:cubicBezTo>
                      <a:pt x="53340" y="169070"/>
                      <a:pt x="56198" y="183317"/>
                      <a:pt x="60960" y="196615"/>
                    </a:cubicBezTo>
                    <a:cubicBezTo>
                      <a:pt x="65723" y="209913"/>
                      <a:pt x="72390" y="221311"/>
                      <a:pt x="81915" y="230809"/>
                    </a:cubicBezTo>
                    <a:cubicBezTo>
                      <a:pt x="90488" y="240307"/>
                      <a:pt x="100965" y="247906"/>
                      <a:pt x="113348" y="253605"/>
                    </a:cubicBezTo>
                    <a:cubicBezTo>
                      <a:pt x="125730" y="259304"/>
                      <a:pt x="139065" y="262154"/>
                      <a:pt x="154305" y="262154"/>
                    </a:cubicBezTo>
                    <a:cubicBezTo>
                      <a:pt x="167640" y="262154"/>
                      <a:pt x="180023" y="261204"/>
                      <a:pt x="191453" y="258354"/>
                    </a:cubicBezTo>
                    <a:cubicBezTo>
                      <a:pt x="202883" y="255505"/>
                      <a:pt x="213360" y="251705"/>
                      <a:pt x="222885" y="246956"/>
                    </a:cubicBezTo>
                    <a:lnTo>
                      <a:pt x="222885" y="177619"/>
                    </a:lnTo>
                    <a:lnTo>
                      <a:pt x="163830" y="177619"/>
                    </a:lnTo>
                    <a:lnTo>
                      <a:pt x="163830" y="130127"/>
                    </a:lnTo>
                    <a:lnTo>
                      <a:pt x="276225" y="130127"/>
                    </a:lnTo>
                    <a:lnTo>
                      <a:pt x="276225" y="280200"/>
                    </a:lnTo>
                    <a:lnTo>
                      <a:pt x="276225" y="280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1C52E149-849B-C0CC-AB5E-D6199669F3F3}"/>
                  </a:ext>
                </a:extLst>
              </p:cNvPr>
              <p:cNvSpPr/>
              <p:nvPr/>
            </p:nvSpPr>
            <p:spPr>
              <a:xfrm>
                <a:off x="4993004" y="394286"/>
                <a:ext cx="273367" cy="293498"/>
              </a:xfrm>
              <a:custGeom>
                <a:avLst/>
                <a:gdLst>
                  <a:gd name="connsiteX0" fmla="*/ 211455 w 273367"/>
                  <a:gd name="connsiteY0" fmla="*/ 0 h 293498"/>
                  <a:gd name="connsiteX1" fmla="*/ 138113 w 273367"/>
                  <a:gd name="connsiteY1" fmla="*/ 116829 h 293498"/>
                  <a:gd name="connsiteX2" fmla="*/ 65723 w 273367"/>
                  <a:gd name="connsiteY2" fmla="*/ 0 h 293498"/>
                  <a:gd name="connsiteX3" fmla="*/ 0 w 273367"/>
                  <a:gd name="connsiteY3" fmla="*/ 0 h 293498"/>
                  <a:gd name="connsiteX4" fmla="*/ 110490 w 273367"/>
                  <a:gd name="connsiteY4" fmla="*/ 168120 h 293498"/>
                  <a:gd name="connsiteX5" fmla="*/ 110490 w 273367"/>
                  <a:gd name="connsiteY5" fmla="*/ 293498 h 293498"/>
                  <a:gd name="connsiteX6" fmla="*/ 162878 w 273367"/>
                  <a:gd name="connsiteY6" fmla="*/ 293498 h 293498"/>
                  <a:gd name="connsiteX7" fmla="*/ 162878 w 273367"/>
                  <a:gd name="connsiteY7" fmla="*/ 168120 h 293498"/>
                  <a:gd name="connsiteX8" fmla="*/ 273368 w 273367"/>
                  <a:gd name="connsiteY8" fmla="*/ 0 h 293498"/>
                  <a:gd name="connsiteX9" fmla="*/ 211455 w 273367"/>
                  <a:gd name="connsiteY9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67" h="293498">
                    <a:moveTo>
                      <a:pt x="211455" y="0"/>
                    </a:moveTo>
                    <a:lnTo>
                      <a:pt x="138113" y="116829"/>
                    </a:lnTo>
                    <a:lnTo>
                      <a:pt x="65723" y="0"/>
                    </a:lnTo>
                    <a:lnTo>
                      <a:pt x="0" y="0"/>
                    </a:lnTo>
                    <a:lnTo>
                      <a:pt x="110490" y="168120"/>
                    </a:lnTo>
                    <a:lnTo>
                      <a:pt x="110490" y="293498"/>
                    </a:lnTo>
                    <a:lnTo>
                      <a:pt x="162878" y="293498"/>
                    </a:lnTo>
                    <a:lnTo>
                      <a:pt x="162878" y="168120"/>
                    </a:lnTo>
                    <a:lnTo>
                      <a:pt x="273368" y="0"/>
                    </a:lnTo>
                    <a:lnTo>
                      <a:pt x="2114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493ACD-6723-FA87-7BB4-ED8EFAE9C7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1035" y="1295972"/>
              <a:ext cx="0" cy="52664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9386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FB0B16-E821-82F0-C705-7888576F78F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8DEABE-E1D5-A6E4-FD7B-7391F1A1C7B1}"/>
              </a:ext>
            </a:extLst>
          </p:cNvPr>
          <p:cNvSpPr/>
          <p:nvPr userDrawn="1"/>
        </p:nvSpPr>
        <p:spPr>
          <a:xfrm>
            <a:off x="0" y="6301744"/>
            <a:ext cx="12192000" cy="556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D698F-44E6-3F71-0FAA-744B12661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48483"/>
            <a:ext cx="9690012" cy="2852737"/>
          </a:xfrm>
        </p:spPr>
        <p:txBody>
          <a:bodyPr lIns="91440" tIns="91440" rIns="91440" bIns="91440"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319E2-CB85-1693-7E1F-02E9C983F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601220"/>
            <a:ext cx="9690013" cy="830411"/>
          </a:xfrm>
        </p:spPr>
        <p:txBody>
          <a:bodyPr lIns="91440" tIns="91440" rIns="91440" bIns="9144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C8E093-1113-885B-513F-4AF71A7A3FF3}"/>
              </a:ext>
            </a:extLst>
          </p:cNvPr>
          <p:cNvSpPr txBox="1"/>
          <p:nvPr userDrawn="1"/>
        </p:nvSpPr>
        <p:spPr>
          <a:xfrm>
            <a:off x="11049000" y="64286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F718C6D-8B01-D44C-9B72-A20652AF25B7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47274F-BB04-DC38-716D-5CC35D8671CA}"/>
              </a:ext>
            </a:extLst>
          </p:cNvPr>
          <p:cNvSpPr/>
          <p:nvPr userDrawn="1"/>
        </p:nvSpPr>
        <p:spPr>
          <a:xfrm>
            <a:off x="831850" y="-1"/>
            <a:ext cx="5721350" cy="163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3DFF289-EEFC-FF57-BD4F-A91EF9A7A191}"/>
              </a:ext>
            </a:extLst>
          </p:cNvPr>
          <p:cNvGrpSpPr/>
          <p:nvPr userDrawn="1"/>
        </p:nvGrpSpPr>
        <p:grpSpPr>
          <a:xfrm>
            <a:off x="1314458" y="548145"/>
            <a:ext cx="4756135" cy="539011"/>
            <a:chOff x="1219200" y="1289789"/>
            <a:chExt cx="4756135" cy="53901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6DB19E1-E82F-B2F6-E062-9CBF51F226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9200" y="1297898"/>
              <a:ext cx="2403911" cy="522792"/>
            </a:xfrm>
            <a:prstGeom prst="rect">
              <a:avLst/>
            </a:prstGeom>
          </p:spPr>
        </p:pic>
        <p:grpSp>
          <p:nvGrpSpPr>
            <p:cNvPr id="53" name="Graphic 10">
              <a:extLst>
                <a:ext uri="{FF2B5EF4-FFF2-40B4-BE49-F238E27FC236}">
                  <a16:creationId xmlns:a16="http://schemas.microsoft.com/office/drawing/2014/main" id="{6F0CC4BA-684C-F752-B753-89D65885C257}"/>
                </a:ext>
              </a:extLst>
            </p:cNvPr>
            <p:cNvGrpSpPr/>
            <p:nvPr/>
          </p:nvGrpSpPr>
          <p:grpSpPr>
            <a:xfrm>
              <a:off x="4107933" y="1289789"/>
              <a:ext cx="1867402" cy="539011"/>
              <a:chOff x="2827972" y="-8441"/>
              <a:chExt cx="2438400" cy="703825"/>
            </a:xfrm>
            <a:solidFill>
              <a:schemeClr val="tx2"/>
            </a:solidFill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31B207EF-3A30-256C-B55B-B0C1E16FA96E}"/>
                  </a:ext>
                </a:extLst>
              </p:cNvPr>
              <p:cNvSpPr/>
              <p:nvPr/>
            </p:nvSpPr>
            <p:spPr>
              <a:xfrm>
                <a:off x="2827972" y="106"/>
                <a:ext cx="241935" cy="311544"/>
              </a:xfrm>
              <a:custGeom>
                <a:avLst/>
                <a:gdLst>
                  <a:gd name="connsiteX0" fmla="*/ 0 w 241935"/>
                  <a:gd name="connsiteY0" fmla="*/ 0 h 311544"/>
                  <a:gd name="connsiteX1" fmla="*/ 0 w 241935"/>
                  <a:gd name="connsiteY1" fmla="*/ 26595 h 311544"/>
                  <a:gd name="connsiteX2" fmla="*/ 106680 w 241935"/>
                  <a:gd name="connsiteY2" fmla="*/ 26595 h 311544"/>
                  <a:gd name="connsiteX3" fmla="*/ 106680 w 241935"/>
                  <a:gd name="connsiteY3" fmla="*/ 311545 h 311544"/>
                  <a:gd name="connsiteX4" fmla="*/ 135255 w 241935"/>
                  <a:gd name="connsiteY4" fmla="*/ 311545 h 311544"/>
                  <a:gd name="connsiteX5" fmla="*/ 135255 w 241935"/>
                  <a:gd name="connsiteY5" fmla="*/ 26595 h 311544"/>
                  <a:gd name="connsiteX6" fmla="*/ 241935 w 241935"/>
                  <a:gd name="connsiteY6" fmla="*/ 26595 h 311544"/>
                  <a:gd name="connsiteX7" fmla="*/ 241935 w 241935"/>
                  <a:gd name="connsiteY7" fmla="*/ 0 h 311544"/>
                  <a:gd name="connsiteX8" fmla="*/ 0 w 241935"/>
                  <a:gd name="connsiteY8" fmla="*/ 0 h 31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935" h="311544">
                    <a:moveTo>
                      <a:pt x="0" y="0"/>
                    </a:moveTo>
                    <a:lnTo>
                      <a:pt x="0" y="26595"/>
                    </a:lnTo>
                    <a:lnTo>
                      <a:pt x="106680" y="26595"/>
                    </a:lnTo>
                    <a:lnTo>
                      <a:pt x="106680" y="311545"/>
                    </a:lnTo>
                    <a:lnTo>
                      <a:pt x="135255" y="311545"/>
                    </a:lnTo>
                    <a:lnTo>
                      <a:pt x="135255" y="26595"/>
                    </a:lnTo>
                    <a:lnTo>
                      <a:pt x="241935" y="26595"/>
                    </a:lnTo>
                    <a:lnTo>
                      <a:pt x="24193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BAD69CFC-C93B-2124-EAC2-FA85CCB023E7}"/>
                  </a:ext>
                </a:extLst>
              </p:cNvPr>
              <p:cNvSpPr/>
              <p:nvPr/>
            </p:nvSpPr>
            <p:spPr>
              <a:xfrm>
                <a:off x="311753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CC8F97E5-92AA-61AB-C6F3-5AA630A1A138}"/>
                  </a:ext>
                </a:extLst>
              </p:cNvPr>
              <p:cNvSpPr/>
              <p:nvPr/>
            </p:nvSpPr>
            <p:spPr>
              <a:xfrm>
                <a:off x="3377565" y="106"/>
                <a:ext cx="256222" cy="310595"/>
              </a:xfrm>
              <a:custGeom>
                <a:avLst/>
                <a:gdLst>
                  <a:gd name="connsiteX0" fmla="*/ 227647 w 256222"/>
                  <a:gd name="connsiteY0" fmla="*/ 0 h 310595"/>
                  <a:gd name="connsiteX1" fmla="*/ 227647 w 256222"/>
                  <a:gd name="connsiteY1" fmla="*/ 272602 h 310595"/>
                  <a:gd name="connsiteX2" fmla="*/ 226695 w 256222"/>
                  <a:gd name="connsiteY2" fmla="*/ 272602 h 310595"/>
                  <a:gd name="connsiteX3" fmla="*/ 37147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2 w 256222"/>
                  <a:gd name="connsiteY10" fmla="*/ 310595 h 310595"/>
                  <a:gd name="connsiteX11" fmla="*/ 256222 w 256222"/>
                  <a:gd name="connsiteY11" fmla="*/ 0 h 310595"/>
                  <a:gd name="connsiteX12" fmla="*/ 227647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7" y="0"/>
                    </a:moveTo>
                    <a:lnTo>
                      <a:pt x="227647" y="272602"/>
                    </a:lnTo>
                    <a:lnTo>
                      <a:pt x="226695" y="272602"/>
                    </a:lnTo>
                    <a:lnTo>
                      <a:pt x="37147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2" y="310595"/>
                    </a:lnTo>
                    <a:lnTo>
                      <a:pt x="256222" y="0"/>
                    </a:lnTo>
                    <a:lnTo>
                      <a:pt x="2276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926A9E8-36D1-6F08-7E20-A601CEC025AD}"/>
                  </a:ext>
                </a:extLst>
              </p:cNvPr>
              <p:cNvSpPr/>
              <p:nvPr/>
            </p:nvSpPr>
            <p:spPr>
              <a:xfrm>
                <a:off x="3718560" y="106"/>
                <a:ext cx="256222" cy="310595"/>
              </a:xfrm>
              <a:custGeom>
                <a:avLst/>
                <a:gdLst>
                  <a:gd name="connsiteX0" fmla="*/ 227648 w 256222"/>
                  <a:gd name="connsiteY0" fmla="*/ 0 h 310595"/>
                  <a:gd name="connsiteX1" fmla="*/ 227648 w 256222"/>
                  <a:gd name="connsiteY1" fmla="*/ 272602 h 310595"/>
                  <a:gd name="connsiteX2" fmla="*/ 226695 w 256222"/>
                  <a:gd name="connsiteY2" fmla="*/ 272602 h 310595"/>
                  <a:gd name="connsiteX3" fmla="*/ 37148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3 w 256222"/>
                  <a:gd name="connsiteY10" fmla="*/ 310595 h 310595"/>
                  <a:gd name="connsiteX11" fmla="*/ 256223 w 256222"/>
                  <a:gd name="connsiteY11" fmla="*/ 0 h 310595"/>
                  <a:gd name="connsiteX12" fmla="*/ 227648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8" y="0"/>
                    </a:moveTo>
                    <a:lnTo>
                      <a:pt x="227648" y="272602"/>
                    </a:lnTo>
                    <a:lnTo>
                      <a:pt x="226695" y="272602"/>
                    </a:lnTo>
                    <a:lnTo>
                      <a:pt x="37148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3" y="310595"/>
                    </a:lnTo>
                    <a:lnTo>
                      <a:pt x="256223" y="0"/>
                    </a:lnTo>
                    <a:lnTo>
                      <a:pt x="2276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38725147-3860-C32C-3231-4000805F2BF6}"/>
                  </a:ext>
                </a:extLst>
              </p:cNvPr>
              <p:cNvSpPr/>
              <p:nvPr/>
            </p:nvSpPr>
            <p:spPr>
              <a:xfrm>
                <a:off x="4060507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1C639FD6-195D-4620-5604-0C56418EDE07}"/>
                  </a:ext>
                </a:extLst>
              </p:cNvPr>
              <p:cNvSpPr/>
              <p:nvPr/>
            </p:nvSpPr>
            <p:spPr>
              <a:xfrm>
                <a:off x="4303394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8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3353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8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3" y="53191"/>
                      <a:pt x="42863" y="60789"/>
                    </a:cubicBezTo>
                    <a:cubicBezTo>
                      <a:pt x="39053" y="68388"/>
                      <a:pt x="37148" y="76936"/>
                      <a:pt x="37148" y="86435"/>
                    </a:cubicBezTo>
                    <a:cubicBezTo>
                      <a:pt x="37148" y="101632"/>
                      <a:pt x="40957" y="113980"/>
                      <a:pt x="48578" y="122528"/>
                    </a:cubicBezTo>
                    <a:cubicBezTo>
                      <a:pt x="56198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3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0CEE497D-7959-73E7-3FCA-78379E9E924E}"/>
                  </a:ext>
                </a:extLst>
              </p:cNvPr>
              <p:cNvSpPr/>
              <p:nvPr/>
            </p:nvSpPr>
            <p:spPr>
              <a:xfrm>
                <a:off x="4548187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7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2400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7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2" y="53191"/>
                      <a:pt x="42863" y="60789"/>
                    </a:cubicBezTo>
                    <a:cubicBezTo>
                      <a:pt x="39053" y="68388"/>
                      <a:pt x="37147" y="76936"/>
                      <a:pt x="37147" y="86435"/>
                    </a:cubicBezTo>
                    <a:cubicBezTo>
                      <a:pt x="37147" y="101632"/>
                      <a:pt x="40957" y="113980"/>
                      <a:pt x="48578" y="122528"/>
                    </a:cubicBezTo>
                    <a:cubicBezTo>
                      <a:pt x="56197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2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EDF972AF-11E6-A3C6-4851-8D3E02AD7144}"/>
                  </a:ext>
                </a:extLst>
              </p:cNvPr>
              <p:cNvSpPr/>
              <p:nvPr/>
            </p:nvSpPr>
            <p:spPr>
              <a:xfrm>
                <a:off x="480917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8575 w 197167"/>
                  <a:gd name="connsiteY4" fmla="*/ 285899 h 312494"/>
                  <a:gd name="connsiteX5" fmla="*/ 28575 w 197167"/>
                  <a:gd name="connsiteY5" fmla="*/ 164321 h 312494"/>
                  <a:gd name="connsiteX6" fmla="*/ 180023 w 197167"/>
                  <a:gd name="connsiteY6" fmla="*/ 164321 h 312494"/>
                  <a:gd name="connsiteX7" fmla="*/ 180023 w 197167"/>
                  <a:gd name="connsiteY7" fmla="*/ 137726 h 312494"/>
                  <a:gd name="connsiteX8" fmla="*/ 28575 w 197167"/>
                  <a:gd name="connsiteY8" fmla="*/ 137726 h 312494"/>
                  <a:gd name="connsiteX9" fmla="*/ 28575 w 197167"/>
                  <a:gd name="connsiteY9" fmla="*/ 26595 h 312494"/>
                  <a:gd name="connsiteX10" fmla="*/ 189548 w 197167"/>
                  <a:gd name="connsiteY10" fmla="*/ 26595 h 312494"/>
                  <a:gd name="connsiteX11" fmla="*/ 189548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8575" y="285899"/>
                    </a:lnTo>
                    <a:lnTo>
                      <a:pt x="28575" y="164321"/>
                    </a:lnTo>
                    <a:lnTo>
                      <a:pt x="180023" y="164321"/>
                    </a:lnTo>
                    <a:lnTo>
                      <a:pt x="180023" y="137726"/>
                    </a:lnTo>
                    <a:lnTo>
                      <a:pt x="28575" y="137726"/>
                    </a:lnTo>
                    <a:lnTo>
                      <a:pt x="28575" y="26595"/>
                    </a:lnTo>
                    <a:lnTo>
                      <a:pt x="189548" y="26595"/>
                    </a:lnTo>
                    <a:lnTo>
                      <a:pt x="189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45F7FCC1-99A6-F7B3-383F-C98279F2CD15}"/>
                  </a:ext>
                </a:extLst>
              </p:cNvPr>
              <p:cNvSpPr/>
              <p:nvPr/>
            </p:nvSpPr>
            <p:spPr>
              <a:xfrm>
                <a:off x="5069205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D5CDB715-6532-7CA9-85CA-DA52F125D453}"/>
                  </a:ext>
                </a:extLst>
              </p:cNvPr>
              <p:cNvSpPr/>
              <p:nvPr/>
            </p:nvSpPr>
            <p:spPr>
              <a:xfrm>
                <a:off x="2828925" y="385738"/>
                <a:ext cx="311467" cy="308695"/>
              </a:xfrm>
              <a:custGeom>
                <a:avLst/>
                <a:gdLst>
                  <a:gd name="connsiteX0" fmla="*/ 54292 w 311467"/>
                  <a:gd name="connsiteY0" fmla="*/ 152923 h 308695"/>
                  <a:gd name="connsiteX1" fmla="*/ 61913 w 311467"/>
                  <a:gd name="connsiteY1" fmla="*/ 196615 h 308695"/>
                  <a:gd name="connsiteX2" fmla="*/ 82867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7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7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7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2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2 w 311467"/>
                  <a:gd name="connsiteY20" fmla="*/ 11398 h 308695"/>
                  <a:gd name="connsiteX21" fmla="*/ 155258 w 311467"/>
                  <a:gd name="connsiteY21" fmla="*/ 0 h 308695"/>
                  <a:gd name="connsiteX22" fmla="*/ 218122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7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2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2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2" y="152923"/>
                    </a:moveTo>
                    <a:cubicBezTo>
                      <a:pt x="54292" y="169070"/>
                      <a:pt x="57150" y="183317"/>
                      <a:pt x="61913" y="196615"/>
                    </a:cubicBezTo>
                    <a:cubicBezTo>
                      <a:pt x="66675" y="209913"/>
                      <a:pt x="73342" y="221311"/>
                      <a:pt x="82867" y="230809"/>
                    </a:cubicBezTo>
                    <a:cubicBezTo>
                      <a:pt x="91440" y="240307"/>
                      <a:pt x="101917" y="247906"/>
                      <a:pt x="114300" y="253605"/>
                    </a:cubicBezTo>
                    <a:cubicBezTo>
                      <a:pt x="126683" y="259304"/>
                      <a:pt x="140017" y="262154"/>
                      <a:pt x="155258" y="262154"/>
                    </a:cubicBezTo>
                    <a:cubicBezTo>
                      <a:pt x="170497" y="262154"/>
                      <a:pt x="183833" y="259304"/>
                      <a:pt x="197167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2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7" y="56040"/>
                    </a:cubicBezTo>
                    <a:cubicBezTo>
                      <a:pt x="184785" y="50341"/>
                      <a:pt x="170497" y="47492"/>
                      <a:pt x="155258" y="47492"/>
                    </a:cubicBezTo>
                    <a:cubicBezTo>
                      <a:pt x="140017" y="47492"/>
                      <a:pt x="126683" y="50341"/>
                      <a:pt x="114300" y="56040"/>
                    </a:cubicBezTo>
                    <a:cubicBezTo>
                      <a:pt x="101917" y="61739"/>
                      <a:pt x="91440" y="69338"/>
                      <a:pt x="82867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6197" y="124428"/>
                      <a:pt x="54292" y="138675"/>
                      <a:pt x="54292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8" y="0"/>
                    </a:cubicBezTo>
                    <a:cubicBezTo>
                      <a:pt x="178117" y="0"/>
                      <a:pt x="199072" y="2849"/>
                      <a:pt x="218122" y="10448"/>
                    </a:cubicBezTo>
                    <a:cubicBezTo>
                      <a:pt x="237172" y="17097"/>
                      <a:pt x="253365" y="27545"/>
                      <a:pt x="267653" y="41793"/>
                    </a:cubicBezTo>
                    <a:cubicBezTo>
                      <a:pt x="280988" y="55090"/>
                      <a:pt x="292417" y="71237"/>
                      <a:pt x="300038" y="91184"/>
                    </a:cubicBezTo>
                    <a:cubicBezTo>
                      <a:pt x="307658" y="110180"/>
                      <a:pt x="311467" y="132027"/>
                      <a:pt x="311467" y="154822"/>
                    </a:cubicBezTo>
                    <a:cubicBezTo>
                      <a:pt x="311467" y="177619"/>
                      <a:pt x="307658" y="198515"/>
                      <a:pt x="300038" y="217511"/>
                    </a:cubicBezTo>
                    <a:cubicBezTo>
                      <a:pt x="292417" y="236508"/>
                      <a:pt x="281940" y="252655"/>
                      <a:pt x="267653" y="265953"/>
                    </a:cubicBezTo>
                    <a:cubicBezTo>
                      <a:pt x="254317" y="279251"/>
                      <a:pt x="237172" y="289699"/>
                      <a:pt x="218122" y="297297"/>
                    </a:cubicBezTo>
                    <a:cubicBezTo>
                      <a:pt x="199072" y="304896"/>
                      <a:pt x="178117" y="308695"/>
                      <a:pt x="155258" y="308695"/>
                    </a:cubicBezTo>
                    <a:cubicBezTo>
                      <a:pt x="132397" y="308695"/>
                      <a:pt x="111442" y="304896"/>
                      <a:pt x="92392" y="297297"/>
                    </a:cubicBezTo>
                    <a:cubicBezTo>
                      <a:pt x="73342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46F82C0E-2594-A730-6F4D-EC0AAE860AAF}"/>
                  </a:ext>
                </a:extLst>
              </p:cNvPr>
              <p:cNvSpPr/>
              <p:nvPr/>
            </p:nvSpPr>
            <p:spPr>
              <a:xfrm>
                <a:off x="3189922" y="394286"/>
                <a:ext cx="264795" cy="293498"/>
              </a:xfrm>
              <a:custGeom>
                <a:avLst/>
                <a:gdLst>
                  <a:gd name="connsiteX0" fmla="*/ 0 w 264795"/>
                  <a:gd name="connsiteY0" fmla="*/ 0 h 293498"/>
                  <a:gd name="connsiteX1" fmla="*/ 69533 w 264795"/>
                  <a:gd name="connsiteY1" fmla="*/ 0 h 293498"/>
                  <a:gd name="connsiteX2" fmla="*/ 211455 w 264795"/>
                  <a:gd name="connsiteY2" fmla="*/ 218461 h 293498"/>
                  <a:gd name="connsiteX3" fmla="*/ 212408 w 264795"/>
                  <a:gd name="connsiteY3" fmla="*/ 218461 h 293498"/>
                  <a:gd name="connsiteX4" fmla="*/ 212408 w 264795"/>
                  <a:gd name="connsiteY4" fmla="*/ 0 h 293498"/>
                  <a:gd name="connsiteX5" fmla="*/ 264795 w 264795"/>
                  <a:gd name="connsiteY5" fmla="*/ 0 h 293498"/>
                  <a:gd name="connsiteX6" fmla="*/ 264795 w 264795"/>
                  <a:gd name="connsiteY6" fmla="*/ 293498 h 293498"/>
                  <a:gd name="connsiteX7" fmla="*/ 198120 w 264795"/>
                  <a:gd name="connsiteY7" fmla="*/ 293498 h 293498"/>
                  <a:gd name="connsiteX8" fmla="*/ 53340 w 264795"/>
                  <a:gd name="connsiteY8" fmla="*/ 68388 h 293498"/>
                  <a:gd name="connsiteX9" fmla="*/ 52388 w 264795"/>
                  <a:gd name="connsiteY9" fmla="*/ 68388 h 293498"/>
                  <a:gd name="connsiteX10" fmla="*/ 52388 w 264795"/>
                  <a:gd name="connsiteY10" fmla="*/ 293498 h 293498"/>
                  <a:gd name="connsiteX11" fmla="*/ 0 w 264795"/>
                  <a:gd name="connsiteY11" fmla="*/ 293498 h 293498"/>
                  <a:gd name="connsiteX12" fmla="*/ 0 w 264795"/>
                  <a:gd name="connsiteY12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4795" h="293498">
                    <a:moveTo>
                      <a:pt x="0" y="0"/>
                    </a:moveTo>
                    <a:lnTo>
                      <a:pt x="69533" y="0"/>
                    </a:lnTo>
                    <a:lnTo>
                      <a:pt x="211455" y="218461"/>
                    </a:lnTo>
                    <a:lnTo>
                      <a:pt x="212408" y="218461"/>
                    </a:lnTo>
                    <a:lnTo>
                      <a:pt x="212408" y="0"/>
                    </a:lnTo>
                    <a:lnTo>
                      <a:pt x="264795" y="0"/>
                    </a:lnTo>
                    <a:lnTo>
                      <a:pt x="264795" y="293498"/>
                    </a:lnTo>
                    <a:lnTo>
                      <a:pt x="198120" y="293498"/>
                    </a:lnTo>
                    <a:lnTo>
                      <a:pt x="53340" y="68388"/>
                    </a:lnTo>
                    <a:lnTo>
                      <a:pt x="52388" y="68388"/>
                    </a:lnTo>
                    <a:lnTo>
                      <a:pt x="52388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CE3BD95C-A459-97F8-62E0-012E426E6CC4}"/>
                  </a:ext>
                </a:extLst>
              </p:cNvPr>
              <p:cNvSpPr/>
              <p:nvPr/>
            </p:nvSpPr>
            <p:spPr>
              <a:xfrm>
                <a:off x="3503295" y="385738"/>
                <a:ext cx="264794" cy="309645"/>
              </a:xfrm>
              <a:custGeom>
                <a:avLst/>
                <a:gdLst>
                  <a:gd name="connsiteX0" fmla="*/ 218122 w 264794"/>
                  <a:gd name="connsiteY0" fmla="*/ 76936 h 309645"/>
                  <a:gd name="connsiteX1" fmla="*/ 186690 w 264794"/>
                  <a:gd name="connsiteY1" fmla="*/ 54140 h 309645"/>
                  <a:gd name="connsiteX2" fmla="*/ 156210 w 264794"/>
                  <a:gd name="connsiteY2" fmla="*/ 48441 h 309645"/>
                  <a:gd name="connsiteX3" fmla="*/ 115252 w 264794"/>
                  <a:gd name="connsiteY3" fmla="*/ 56990 h 309645"/>
                  <a:gd name="connsiteX4" fmla="*/ 83820 w 264794"/>
                  <a:gd name="connsiteY4" fmla="*/ 79786 h 309645"/>
                  <a:gd name="connsiteX5" fmla="*/ 62865 w 264794"/>
                  <a:gd name="connsiteY5" fmla="*/ 113030 h 309645"/>
                  <a:gd name="connsiteX6" fmla="*/ 55245 w 264794"/>
                  <a:gd name="connsiteY6" fmla="*/ 153873 h 309645"/>
                  <a:gd name="connsiteX7" fmla="*/ 62865 w 264794"/>
                  <a:gd name="connsiteY7" fmla="*/ 197565 h 309645"/>
                  <a:gd name="connsiteX8" fmla="*/ 83820 w 264794"/>
                  <a:gd name="connsiteY8" fmla="*/ 231759 h 309645"/>
                  <a:gd name="connsiteX9" fmla="*/ 115252 w 264794"/>
                  <a:gd name="connsiteY9" fmla="*/ 254555 h 309645"/>
                  <a:gd name="connsiteX10" fmla="*/ 156210 w 264794"/>
                  <a:gd name="connsiteY10" fmla="*/ 263103 h 309645"/>
                  <a:gd name="connsiteX11" fmla="*/ 190500 w 264794"/>
                  <a:gd name="connsiteY11" fmla="*/ 254555 h 309645"/>
                  <a:gd name="connsiteX12" fmla="*/ 221932 w 264794"/>
                  <a:gd name="connsiteY12" fmla="*/ 227010 h 309645"/>
                  <a:gd name="connsiteX13" fmla="*/ 264795 w 264794"/>
                  <a:gd name="connsiteY13" fmla="*/ 257404 h 309645"/>
                  <a:gd name="connsiteX14" fmla="*/ 216217 w 264794"/>
                  <a:gd name="connsiteY14" fmla="*/ 297297 h 309645"/>
                  <a:gd name="connsiteX15" fmla="*/ 155257 w 264794"/>
                  <a:gd name="connsiteY15" fmla="*/ 309645 h 309645"/>
                  <a:gd name="connsiteX16" fmla="*/ 92392 w 264794"/>
                  <a:gd name="connsiteY16" fmla="*/ 298247 h 309645"/>
                  <a:gd name="connsiteX17" fmla="*/ 43815 w 264794"/>
                  <a:gd name="connsiteY17" fmla="*/ 266903 h 309645"/>
                  <a:gd name="connsiteX18" fmla="*/ 11430 w 264794"/>
                  <a:gd name="connsiteY18" fmla="*/ 218461 h 309645"/>
                  <a:gd name="connsiteX19" fmla="*/ 0 w 264794"/>
                  <a:gd name="connsiteY19" fmla="*/ 155772 h 309645"/>
                  <a:gd name="connsiteX20" fmla="*/ 11430 w 264794"/>
                  <a:gd name="connsiteY20" fmla="*/ 92134 h 309645"/>
                  <a:gd name="connsiteX21" fmla="*/ 43815 w 264794"/>
                  <a:gd name="connsiteY21" fmla="*/ 42742 h 309645"/>
                  <a:gd name="connsiteX22" fmla="*/ 92392 w 264794"/>
                  <a:gd name="connsiteY22" fmla="*/ 11398 h 309645"/>
                  <a:gd name="connsiteX23" fmla="*/ 155257 w 264794"/>
                  <a:gd name="connsiteY23" fmla="*/ 0 h 309645"/>
                  <a:gd name="connsiteX24" fmla="*/ 210502 w 264794"/>
                  <a:gd name="connsiteY24" fmla="*/ 10448 h 309645"/>
                  <a:gd name="connsiteX25" fmla="*/ 258127 w 264794"/>
                  <a:gd name="connsiteY25" fmla="*/ 46542 h 309645"/>
                  <a:gd name="connsiteX26" fmla="*/ 218122 w 264794"/>
                  <a:gd name="connsiteY26" fmla="*/ 76936 h 309645"/>
                  <a:gd name="connsiteX27" fmla="*/ 218122 w 264794"/>
                  <a:gd name="connsiteY27" fmla="*/ 76936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4794" h="309645">
                    <a:moveTo>
                      <a:pt x="218122" y="76936"/>
                    </a:moveTo>
                    <a:cubicBezTo>
                      <a:pt x="207645" y="65538"/>
                      <a:pt x="197167" y="57940"/>
                      <a:pt x="186690" y="54140"/>
                    </a:cubicBezTo>
                    <a:cubicBezTo>
                      <a:pt x="176213" y="50341"/>
                      <a:pt x="166688" y="48441"/>
                      <a:pt x="156210" y="48441"/>
                    </a:cubicBezTo>
                    <a:cubicBezTo>
                      <a:pt x="140970" y="48441"/>
                      <a:pt x="127635" y="51291"/>
                      <a:pt x="115252" y="56990"/>
                    </a:cubicBezTo>
                    <a:cubicBezTo>
                      <a:pt x="102870" y="62689"/>
                      <a:pt x="92392" y="70288"/>
                      <a:pt x="83820" y="79786"/>
                    </a:cubicBezTo>
                    <a:cubicBezTo>
                      <a:pt x="75247" y="89284"/>
                      <a:pt x="68580" y="100682"/>
                      <a:pt x="62865" y="113030"/>
                    </a:cubicBezTo>
                    <a:cubicBezTo>
                      <a:pt x="57150" y="125378"/>
                      <a:pt x="55245" y="139625"/>
                      <a:pt x="55245" y="153873"/>
                    </a:cubicBezTo>
                    <a:cubicBezTo>
                      <a:pt x="55245" y="170020"/>
                      <a:pt x="58102" y="184267"/>
                      <a:pt x="62865" y="197565"/>
                    </a:cubicBezTo>
                    <a:cubicBezTo>
                      <a:pt x="67627" y="210863"/>
                      <a:pt x="74295" y="222261"/>
                      <a:pt x="83820" y="231759"/>
                    </a:cubicBezTo>
                    <a:cubicBezTo>
                      <a:pt x="92392" y="241257"/>
                      <a:pt x="102870" y="248856"/>
                      <a:pt x="115252" y="254555"/>
                    </a:cubicBezTo>
                    <a:cubicBezTo>
                      <a:pt x="127635" y="260254"/>
                      <a:pt x="140970" y="263103"/>
                      <a:pt x="156210" y="263103"/>
                    </a:cubicBezTo>
                    <a:cubicBezTo>
                      <a:pt x="167640" y="263103"/>
                      <a:pt x="180022" y="260254"/>
                      <a:pt x="190500" y="254555"/>
                    </a:cubicBezTo>
                    <a:cubicBezTo>
                      <a:pt x="201930" y="248856"/>
                      <a:pt x="212407" y="239358"/>
                      <a:pt x="221932" y="227010"/>
                    </a:cubicBezTo>
                    <a:lnTo>
                      <a:pt x="264795" y="257404"/>
                    </a:lnTo>
                    <a:cubicBezTo>
                      <a:pt x="251460" y="275451"/>
                      <a:pt x="235267" y="288749"/>
                      <a:pt x="216217" y="297297"/>
                    </a:cubicBezTo>
                    <a:cubicBezTo>
                      <a:pt x="197167" y="305846"/>
                      <a:pt x="177165" y="309645"/>
                      <a:pt x="155257" y="309645"/>
                    </a:cubicBezTo>
                    <a:cubicBezTo>
                      <a:pt x="132397" y="309645"/>
                      <a:pt x="111442" y="305846"/>
                      <a:pt x="92392" y="298247"/>
                    </a:cubicBezTo>
                    <a:cubicBezTo>
                      <a:pt x="73342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7" y="0"/>
                    </a:cubicBezTo>
                    <a:cubicBezTo>
                      <a:pt x="175260" y="0"/>
                      <a:pt x="193357" y="3799"/>
                      <a:pt x="210502" y="10448"/>
                    </a:cubicBezTo>
                    <a:cubicBezTo>
                      <a:pt x="227647" y="17097"/>
                      <a:pt x="242888" y="29445"/>
                      <a:pt x="258127" y="46542"/>
                    </a:cubicBezTo>
                    <a:lnTo>
                      <a:pt x="218122" y="76936"/>
                    </a:lnTo>
                    <a:lnTo>
                      <a:pt x="218122" y="76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E3E832B1-0F48-FC39-68B8-CD7126C33FD0}"/>
                  </a:ext>
                </a:extLst>
              </p:cNvPr>
              <p:cNvSpPr/>
              <p:nvPr/>
            </p:nvSpPr>
            <p:spPr>
              <a:xfrm>
                <a:off x="3788092" y="385738"/>
                <a:ext cx="311467" cy="308695"/>
              </a:xfrm>
              <a:custGeom>
                <a:avLst/>
                <a:gdLst>
                  <a:gd name="connsiteX0" fmla="*/ 54293 w 311467"/>
                  <a:gd name="connsiteY0" fmla="*/ 152923 h 308695"/>
                  <a:gd name="connsiteX1" fmla="*/ 61913 w 311467"/>
                  <a:gd name="connsiteY1" fmla="*/ 196615 h 308695"/>
                  <a:gd name="connsiteX2" fmla="*/ 82868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8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8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8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3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3" y="152923"/>
                    </a:moveTo>
                    <a:cubicBezTo>
                      <a:pt x="54293" y="169070"/>
                      <a:pt x="56198" y="183317"/>
                      <a:pt x="61913" y="196615"/>
                    </a:cubicBezTo>
                    <a:cubicBezTo>
                      <a:pt x="66675" y="209913"/>
                      <a:pt x="73343" y="221311"/>
                      <a:pt x="82868" y="230809"/>
                    </a:cubicBezTo>
                    <a:cubicBezTo>
                      <a:pt x="91440" y="240307"/>
                      <a:pt x="101918" y="247906"/>
                      <a:pt x="114300" y="253605"/>
                    </a:cubicBezTo>
                    <a:cubicBezTo>
                      <a:pt x="126683" y="259304"/>
                      <a:pt x="140018" y="262154"/>
                      <a:pt x="155258" y="262154"/>
                    </a:cubicBezTo>
                    <a:cubicBezTo>
                      <a:pt x="170498" y="262154"/>
                      <a:pt x="183833" y="259304"/>
                      <a:pt x="197168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3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8" y="56040"/>
                    </a:cubicBezTo>
                    <a:cubicBezTo>
                      <a:pt x="184785" y="50341"/>
                      <a:pt x="170498" y="47492"/>
                      <a:pt x="155258" y="47492"/>
                    </a:cubicBezTo>
                    <a:cubicBezTo>
                      <a:pt x="140018" y="47492"/>
                      <a:pt x="126683" y="50341"/>
                      <a:pt x="114300" y="56040"/>
                    </a:cubicBezTo>
                    <a:cubicBezTo>
                      <a:pt x="101918" y="61739"/>
                      <a:pt x="91440" y="69338"/>
                      <a:pt x="82868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7150" y="124428"/>
                      <a:pt x="54293" y="138675"/>
                      <a:pt x="54293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340B669E-F0CB-ED9B-89D6-E98CBD74565F}"/>
                  </a:ext>
                </a:extLst>
              </p:cNvPr>
              <p:cNvSpPr/>
              <p:nvPr/>
            </p:nvSpPr>
            <p:spPr>
              <a:xfrm>
                <a:off x="4149089" y="394286"/>
                <a:ext cx="177165" cy="293498"/>
              </a:xfrm>
              <a:custGeom>
                <a:avLst/>
                <a:gdLst>
                  <a:gd name="connsiteX0" fmla="*/ 0 w 177165"/>
                  <a:gd name="connsiteY0" fmla="*/ 0 h 293498"/>
                  <a:gd name="connsiteX1" fmla="*/ 52388 w 177165"/>
                  <a:gd name="connsiteY1" fmla="*/ 0 h 293498"/>
                  <a:gd name="connsiteX2" fmla="*/ 52388 w 177165"/>
                  <a:gd name="connsiteY2" fmla="*/ 246006 h 293498"/>
                  <a:gd name="connsiteX3" fmla="*/ 177165 w 177165"/>
                  <a:gd name="connsiteY3" fmla="*/ 246006 h 293498"/>
                  <a:gd name="connsiteX4" fmla="*/ 177165 w 177165"/>
                  <a:gd name="connsiteY4" fmla="*/ 293498 h 293498"/>
                  <a:gd name="connsiteX5" fmla="*/ 0 w 177165"/>
                  <a:gd name="connsiteY5" fmla="*/ 293498 h 293498"/>
                  <a:gd name="connsiteX6" fmla="*/ 0 w 177165"/>
                  <a:gd name="connsiteY6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" h="293498">
                    <a:moveTo>
                      <a:pt x="0" y="0"/>
                    </a:moveTo>
                    <a:lnTo>
                      <a:pt x="52388" y="0"/>
                    </a:lnTo>
                    <a:lnTo>
                      <a:pt x="52388" y="246006"/>
                    </a:lnTo>
                    <a:lnTo>
                      <a:pt x="177165" y="246006"/>
                    </a:lnTo>
                    <a:lnTo>
                      <a:pt x="177165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DD8DE596-2A97-DBBF-C5EA-5DD1C81BDF8D}"/>
                  </a:ext>
                </a:extLst>
              </p:cNvPr>
              <p:cNvSpPr/>
              <p:nvPr/>
            </p:nvSpPr>
            <p:spPr>
              <a:xfrm>
                <a:off x="4348162" y="385738"/>
                <a:ext cx="311467" cy="308695"/>
              </a:xfrm>
              <a:custGeom>
                <a:avLst/>
                <a:gdLst>
                  <a:gd name="connsiteX0" fmla="*/ 55245 w 311467"/>
                  <a:gd name="connsiteY0" fmla="*/ 152923 h 308695"/>
                  <a:gd name="connsiteX1" fmla="*/ 62865 w 311467"/>
                  <a:gd name="connsiteY1" fmla="*/ 196615 h 308695"/>
                  <a:gd name="connsiteX2" fmla="*/ 83820 w 311467"/>
                  <a:gd name="connsiteY2" fmla="*/ 230809 h 308695"/>
                  <a:gd name="connsiteX3" fmla="*/ 115252 w 311467"/>
                  <a:gd name="connsiteY3" fmla="*/ 253605 h 308695"/>
                  <a:gd name="connsiteX4" fmla="*/ 156210 w 311467"/>
                  <a:gd name="connsiteY4" fmla="*/ 262154 h 308695"/>
                  <a:gd name="connsiteX5" fmla="*/ 198120 w 311467"/>
                  <a:gd name="connsiteY5" fmla="*/ 253605 h 308695"/>
                  <a:gd name="connsiteX6" fmla="*/ 230505 w 311467"/>
                  <a:gd name="connsiteY6" fmla="*/ 230809 h 308695"/>
                  <a:gd name="connsiteX7" fmla="*/ 251460 w 311467"/>
                  <a:gd name="connsiteY7" fmla="*/ 196615 h 308695"/>
                  <a:gd name="connsiteX8" fmla="*/ 259080 w 311467"/>
                  <a:gd name="connsiteY8" fmla="*/ 152923 h 308695"/>
                  <a:gd name="connsiteX9" fmla="*/ 251460 w 311467"/>
                  <a:gd name="connsiteY9" fmla="*/ 112080 h 308695"/>
                  <a:gd name="connsiteX10" fmla="*/ 230505 w 311467"/>
                  <a:gd name="connsiteY10" fmla="*/ 78836 h 308695"/>
                  <a:gd name="connsiteX11" fmla="*/ 198120 w 311467"/>
                  <a:gd name="connsiteY11" fmla="*/ 56040 h 308695"/>
                  <a:gd name="connsiteX12" fmla="*/ 156210 w 311467"/>
                  <a:gd name="connsiteY12" fmla="*/ 47492 h 308695"/>
                  <a:gd name="connsiteX13" fmla="*/ 115252 w 311467"/>
                  <a:gd name="connsiteY13" fmla="*/ 56040 h 308695"/>
                  <a:gd name="connsiteX14" fmla="*/ 83820 w 311467"/>
                  <a:gd name="connsiteY14" fmla="*/ 78836 h 308695"/>
                  <a:gd name="connsiteX15" fmla="*/ 62865 w 311467"/>
                  <a:gd name="connsiteY15" fmla="*/ 112080 h 308695"/>
                  <a:gd name="connsiteX16" fmla="*/ 55245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5245" y="152923"/>
                    </a:moveTo>
                    <a:cubicBezTo>
                      <a:pt x="55245" y="169070"/>
                      <a:pt x="58102" y="183317"/>
                      <a:pt x="62865" y="196615"/>
                    </a:cubicBezTo>
                    <a:cubicBezTo>
                      <a:pt x="67627" y="209913"/>
                      <a:pt x="74295" y="221311"/>
                      <a:pt x="83820" y="230809"/>
                    </a:cubicBezTo>
                    <a:cubicBezTo>
                      <a:pt x="92393" y="240307"/>
                      <a:pt x="102870" y="247906"/>
                      <a:pt x="115252" y="253605"/>
                    </a:cubicBezTo>
                    <a:cubicBezTo>
                      <a:pt x="127635" y="259304"/>
                      <a:pt x="140970" y="262154"/>
                      <a:pt x="156210" y="262154"/>
                    </a:cubicBezTo>
                    <a:cubicBezTo>
                      <a:pt x="171450" y="262154"/>
                      <a:pt x="184785" y="259304"/>
                      <a:pt x="198120" y="253605"/>
                    </a:cubicBezTo>
                    <a:cubicBezTo>
                      <a:pt x="210502" y="247906"/>
                      <a:pt x="220980" y="240307"/>
                      <a:pt x="230505" y="230809"/>
                    </a:cubicBezTo>
                    <a:cubicBezTo>
                      <a:pt x="239078" y="221311"/>
                      <a:pt x="245745" y="209913"/>
                      <a:pt x="251460" y="196615"/>
                    </a:cubicBezTo>
                    <a:cubicBezTo>
                      <a:pt x="256223" y="183317"/>
                      <a:pt x="259080" y="169070"/>
                      <a:pt x="259080" y="152923"/>
                    </a:cubicBezTo>
                    <a:cubicBezTo>
                      <a:pt x="259080" y="138675"/>
                      <a:pt x="256223" y="124428"/>
                      <a:pt x="251460" y="112080"/>
                    </a:cubicBezTo>
                    <a:cubicBezTo>
                      <a:pt x="246698" y="99732"/>
                      <a:pt x="240030" y="88334"/>
                      <a:pt x="230505" y="78836"/>
                    </a:cubicBezTo>
                    <a:cubicBezTo>
                      <a:pt x="221933" y="69338"/>
                      <a:pt x="211455" y="61739"/>
                      <a:pt x="198120" y="56040"/>
                    </a:cubicBezTo>
                    <a:cubicBezTo>
                      <a:pt x="185738" y="50341"/>
                      <a:pt x="171450" y="47492"/>
                      <a:pt x="156210" y="47492"/>
                    </a:cubicBezTo>
                    <a:cubicBezTo>
                      <a:pt x="140970" y="47492"/>
                      <a:pt x="127635" y="50341"/>
                      <a:pt x="115252" y="56040"/>
                    </a:cubicBezTo>
                    <a:cubicBezTo>
                      <a:pt x="102870" y="61739"/>
                      <a:pt x="92393" y="69338"/>
                      <a:pt x="83820" y="78836"/>
                    </a:cubicBezTo>
                    <a:cubicBezTo>
                      <a:pt x="75248" y="88334"/>
                      <a:pt x="68580" y="99732"/>
                      <a:pt x="62865" y="112080"/>
                    </a:cubicBezTo>
                    <a:cubicBezTo>
                      <a:pt x="57150" y="124428"/>
                      <a:pt x="55245" y="138675"/>
                      <a:pt x="55245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6240D838-3198-84B5-1E2D-B87A2F417CEF}"/>
                  </a:ext>
                </a:extLst>
              </p:cNvPr>
              <p:cNvSpPr/>
              <p:nvPr/>
            </p:nvSpPr>
            <p:spPr>
              <a:xfrm>
                <a:off x="4693919" y="385738"/>
                <a:ext cx="276225" cy="309645"/>
              </a:xfrm>
              <a:custGeom>
                <a:avLst/>
                <a:gdLst>
                  <a:gd name="connsiteX0" fmla="*/ 276225 w 276225"/>
                  <a:gd name="connsiteY0" fmla="*/ 280200 h 309645"/>
                  <a:gd name="connsiteX1" fmla="*/ 154305 w 276225"/>
                  <a:gd name="connsiteY1" fmla="*/ 309645 h 309645"/>
                  <a:gd name="connsiteX2" fmla="*/ 92393 w 276225"/>
                  <a:gd name="connsiteY2" fmla="*/ 298247 h 309645"/>
                  <a:gd name="connsiteX3" fmla="*/ 43815 w 276225"/>
                  <a:gd name="connsiteY3" fmla="*/ 266903 h 309645"/>
                  <a:gd name="connsiteX4" fmla="*/ 11430 w 276225"/>
                  <a:gd name="connsiteY4" fmla="*/ 218461 h 309645"/>
                  <a:gd name="connsiteX5" fmla="*/ 0 w 276225"/>
                  <a:gd name="connsiteY5" fmla="*/ 155772 h 309645"/>
                  <a:gd name="connsiteX6" fmla="*/ 11430 w 276225"/>
                  <a:gd name="connsiteY6" fmla="*/ 92134 h 309645"/>
                  <a:gd name="connsiteX7" fmla="*/ 43815 w 276225"/>
                  <a:gd name="connsiteY7" fmla="*/ 42742 h 309645"/>
                  <a:gd name="connsiteX8" fmla="*/ 92393 w 276225"/>
                  <a:gd name="connsiteY8" fmla="*/ 11398 h 309645"/>
                  <a:gd name="connsiteX9" fmla="*/ 154305 w 276225"/>
                  <a:gd name="connsiteY9" fmla="*/ 0 h 309645"/>
                  <a:gd name="connsiteX10" fmla="*/ 217170 w 276225"/>
                  <a:gd name="connsiteY10" fmla="*/ 8548 h 309645"/>
                  <a:gd name="connsiteX11" fmla="*/ 269558 w 276225"/>
                  <a:gd name="connsiteY11" fmla="*/ 37043 h 309645"/>
                  <a:gd name="connsiteX12" fmla="*/ 231458 w 276225"/>
                  <a:gd name="connsiteY12" fmla="*/ 75987 h 309645"/>
                  <a:gd name="connsiteX13" fmla="*/ 197168 w 276225"/>
                  <a:gd name="connsiteY13" fmla="*/ 55090 h 309645"/>
                  <a:gd name="connsiteX14" fmla="*/ 154305 w 276225"/>
                  <a:gd name="connsiteY14" fmla="*/ 47492 h 309645"/>
                  <a:gd name="connsiteX15" fmla="*/ 113348 w 276225"/>
                  <a:gd name="connsiteY15" fmla="*/ 56040 h 309645"/>
                  <a:gd name="connsiteX16" fmla="*/ 81915 w 276225"/>
                  <a:gd name="connsiteY16" fmla="*/ 78836 h 309645"/>
                  <a:gd name="connsiteX17" fmla="*/ 60960 w 276225"/>
                  <a:gd name="connsiteY17" fmla="*/ 112080 h 309645"/>
                  <a:gd name="connsiteX18" fmla="*/ 53340 w 276225"/>
                  <a:gd name="connsiteY18" fmla="*/ 152923 h 309645"/>
                  <a:gd name="connsiteX19" fmla="*/ 60960 w 276225"/>
                  <a:gd name="connsiteY19" fmla="*/ 196615 h 309645"/>
                  <a:gd name="connsiteX20" fmla="*/ 81915 w 276225"/>
                  <a:gd name="connsiteY20" fmla="*/ 230809 h 309645"/>
                  <a:gd name="connsiteX21" fmla="*/ 113348 w 276225"/>
                  <a:gd name="connsiteY21" fmla="*/ 253605 h 309645"/>
                  <a:gd name="connsiteX22" fmla="*/ 154305 w 276225"/>
                  <a:gd name="connsiteY22" fmla="*/ 262154 h 309645"/>
                  <a:gd name="connsiteX23" fmla="*/ 191453 w 276225"/>
                  <a:gd name="connsiteY23" fmla="*/ 258354 h 309645"/>
                  <a:gd name="connsiteX24" fmla="*/ 222885 w 276225"/>
                  <a:gd name="connsiteY24" fmla="*/ 246956 h 309645"/>
                  <a:gd name="connsiteX25" fmla="*/ 222885 w 276225"/>
                  <a:gd name="connsiteY25" fmla="*/ 177619 h 309645"/>
                  <a:gd name="connsiteX26" fmla="*/ 163830 w 276225"/>
                  <a:gd name="connsiteY26" fmla="*/ 177619 h 309645"/>
                  <a:gd name="connsiteX27" fmla="*/ 163830 w 276225"/>
                  <a:gd name="connsiteY27" fmla="*/ 130127 h 309645"/>
                  <a:gd name="connsiteX28" fmla="*/ 276225 w 276225"/>
                  <a:gd name="connsiteY28" fmla="*/ 130127 h 309645"/>
                  <a:gd name="connsiteX29" fmla="*/ 276225 w 276225"/>
                  <a:gd name="connsiteY29" fmla="*/ 280200 h 309645"/>
                  <a:gd name="connsiteX30" fmla="*/ 276225 w 276225"/>
                  <a:gd name="connsiteY30" fmla="*/ 280200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6225" h="309645">
                    <a:moveTo>
                      <a:pt x="276225" y="280200"/>
                    </a:moveTo>
                    <a:cubicBezTo>
                      <a:pt x="240030" y="299197"/>
                      <a:pt x="199073" y="309645"/>
                      <a:pt x="154305" y="309645"/>
                    </a:cubicBezTo>
                    <a:cubicBezTo>
                      <a:pt x="131445" y="309645"/>
                      <a:pt x="110490" y="305846"/>
                      <a:pt x="92393" y="298247"/>
                    </a:cubicBezTo>
                    <a:cubicBezTo>
                      <a:pt x="73343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4305" y="0"/>
                    </a:cubicBezTo>
                    <a:cubicBezTo>
                      <a:pt x="177165" y="0"/>
                      <a:pt x="198120" y="2849"/>
                      <a:pt x="217170" y="8548"/>
                    </a:cubicBezTo>
                    <a:cubicBezTo>
                      <a:pt x="237173" y="14247"/>
                      <a:pt x="254318" y="23746"/>
                      <a:pt x="269558" y="37043"/>
                    </a:cubicBezTo>
                    <a:lnTo>
                      <a:pt x="231458" y="75987"/>
                    </a:lnTo>
                    <a:cubicBezTo>
                      <a:pt x="221933" y="66488"/>
                      <a:pt x="210503" y="59839"/>
                      <a:pt x="197168" y="55090"/>
                    </a:cubicBezTo>
                    <a:cubicBezTo>
                      <a:pt x="183833" y="50341"/>
                      <a:pt x="169545" y="47492"/>
                      <a:pt x="154305" y="47492"/>
                    </a:cubicBezTo>
                    <a:cubicBezTo>
                      <a:pt x="139065" y="47492"/>
                      <a:pt x="125730" y="50341"/>
                      <a:pt x="113348" y="56040"/>
                    </a:cubicBezTo>
                    <a:cubicBezTo>
                      <a:pt x="100965" y="61739"/>
                      <a:pt x="90488" y="69338"/>
                      <a:pt x="81915" y="78836"/>
                    </a:cubicBezTo>
                    <a:cubicBezTo>
                      <a:pt x="73343" y="88334"/>
                      <a:pt x="66675" y="99732"/>
                      <a:pt x="60960" y="112080"/>
                    </a:cubicBezTo>
                    <a:cubicBezTo>
                      <a:pt x="56198" y="124428"/>
                      <a:pt x="53340" y="138675"/>
                      <a:pt x="53340" y="152923"/>
                    </a:cubicBezTo>
                    <a:cubicBezTo>
                      <a:pt x="53340" y="169070"/>
                      <a:pt x="56198" y="183317"/>
                      <a:pt x="60960" y="196615"/>
                    </a:cubicBezTo>
                    <a:cubicBezTo>
                      <a:pt x="65723" y="209913"/>
                      <a:pt x="72390" y="221311"/>
                      <a:pt x="81915" y="230809"/>
                    </a:cubicBezTo>
                    <a:cubicBezTo>
                      <a:pt x="90488" y="240307"/>
                      <a:pt x="100965" y="247906"/>
                      <a:pt x="113348" y="253605"/>
                    </a:cubicBezTo>
                    <a:cubicBezTo>
                      <a:pt x="125730" y="259304"/>
                      <a:pt x="139065" y="262154"/>
                      <a:pt x="154305" y="262154"/>
                    </a:cubicBezTo>
                    <a:cubicBezTo>
                      <a:pt x="167640" y="262154"/>
                      <a:pt x="180023" y="261204"/>
                      <a:pt x="191453" y="258354"/>
                    </a:cubicBezTo>
                    <a:cubicBezTo>
                      <a:pt x="202883" y="255505"/>
                      <a:pt x="213360" y="251705"/>
                      <a:pt x="222885" y="246956"/>
                    </a:cubicBezTo>
                    <a:lnTo>
                      <a:pt x="222885" y="177619"/>
                    </a:lnTo>
                    <a:lnTo>
                      <a:pt x="163830" y="177619"/>
                    </a:lnTo>
                    <a:lnTo>
                      <a:pt x="163830" y="130127"/>
                    </a:lnTo>
                    <a:lnTo>
                      <a:pt x="276225" y="130127"/>
                    </a:lnTo>
                    <a:lnTo>
                      <a:pt x="276225" y="280200"/>
                    </a:lnTo>
                    <a:lnTo>
                      <a:pt x="276225" y="280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5D4D9C7-2935-B38D-337B-8A76C400E306}"/>
                  </a:ext>
                </a:extLst>
              </p:cNvPr>
              <p:cNvSpPr/>
              <p:nvPr/>
            </p:nvSpPr>
            <p:spPr>
              <a:xfrm>
                <a:off x="4993004" y="394286"/>
                <a:ext cx="273367" cy="293498"/>
              </a:xfrm>
              <a:custGeom>
                <a:avLst/>
                <a:gdLst>
                  <a:gd name="connsiteX0" fmla="*/ 211455 w 273367"/>
                  <a:gd name="connsiteY0" fmla="*/ 0 h 293498"/>
                  <a:gd name="connsiteX1" fmla="*/ 138113 w 273367"/>
                  <a:gd name="connsiteY1" fmla="*/ 116829 h 293498"/>
                  <a:gd name="connsiteX2" fmla="*/ 65723 w 273367"/>
                  <a:gd name="connsiteY2" fmla="*/ 0 h 293498"/>
                  <a:gd name="connsiteX3" fmla="*/ 0 w 273367"/>
                  <a:gd name="connsiteY3" fmla="*/ 0 h 293498"/>
                  <a:gd name="connsiteX4" fmla="*/ 110490 w 273367"/>
                  <a:gd name="connsiteY4" fmla="*/ 168120 h 293498"/>
                  <a:gd name="connsiteX5" fmla="*/ 110490 w 273367"/>
                  <a:gd name="connsiteY5" fmla="*/ 293498 h 293498"/>
                  <a:gd name="connsiteX6" fmla="*/ 162878 w 273367"/>
                  <a:gd name="connsiteY6" fmla="*/ 293498 h 293498"/>
                  <a:gd name="connsiteX7" fmla="*/ 162878 w 273367"/>
                  <a:gd name="connsiteY7" fmla="*/ 168120 h 293498"/>
                  <a:gd name="connsiteX8" fmla="*/ 273368 w 273367"/>
                  <a:gd name="connsiteY8" fmla="*/ 0 h 293498"/>
                  <a:gd name="connsiteX9" fmla="*/ 211455 w 273367"/>
                  <a:gd name="connsiteY9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67" h="293498">
                    <a:moveTo>
                      <a:pt x="211455" y="0"/>
                    </a:moveTo>
                    <a:lnTo>
                      <a:pt x="138113" y="116829"/>
                    </a:lnTo>
                    <a:lnTo>
                      <a:pt x="65723" y="0"/>
                    </a:lnTo>
                    <a:lnTo>
                      <a:pt x="0" y="0"/>
                    </a:lnTo>
                    <a:lnTo>
                      <a:pt x="110490" y="168120"/>
                    </a:lnTo>
                    <a:lnTo>
                      <a:pt x="110490" y="293498"/>
                    </a:lnTo>
                    <a:lnTo>
                      <a:pt x="162878" y="293498"/>
                    </a:lnTo>
                    <a:lnTo>
                      <a:pt x="162878" y="168120"/>
                    </a:lnTo>
                    <a:lnTo>
                      <a:pt x="273368" y="0"/>
                    </a:lnTo>
                    <a:lnTo>
                      <a:pt x="2114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60A3AC3-020F-3509-E40E-C6E6C89FF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1035" y="1295972"/>
              <a:ext cx="0" cy="52664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1830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FB0B16-E821-82F0-C705-7888576F78F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8DEABE-E1D5-A6E4-FD7B-7391F1A1C7B1}"/>
              </a:ext>
            </a:extLst>
          </p:cNvPr>
          <p:cNvSpPr/>
          <p:nvPr userDrawn="1"/>
        </p:nvSpPr>
        <p:spPr>
          <a:xfrm>
            <a:off x="0" y="6301744"/>
            <a:ext cx="12192000" cy="5562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D698F-44E6-3F71-0FAA-744B12661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48483"/>
            <a:ext cx="9690012" cy="2852737"/>
          </a:xfrm>
        </p:spPr>
        <p:txBody>
          <a:bodyPr lIns="91440" tIns="91440" rIns="91440" bIns="91440"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319E2-CB85-1693-7E1F-02E9C983F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601220"/>
            <a:ext cx="9690013" cy="830411"/>
          </a:xfrm>
        </p:spPr>
        <p:txBody>
          <a:bodyPr lIns="91440" tIns="91440" rIns="91440" bIns="9144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C8E093-1113-885B-513F-4AF71A7A3FF3}"/>
              </a:ext>
            </a:extLst>
          </p:cNvPr>
          <p:cNvSpPr txBox="1"/>
          <p:nvPr userDrawn="1"/>
        </p:nvSpPr>
        <p:spPr>
          <a:xfrm>
            <a:off x="11049000" y="64286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F718C6D-8B01-D44C-9B72-A20652AF25B7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055A2C-E51E-4328-32D5-A30357E25C53}"/>
              </a:ext>
            </a:extLst>
          </p:cNvPr>
          <p:cNvSpPr/>
          <p:nvPr userDrawn="1"/>
        </p:nvSpPr>
        <p:spPr>
          <a:xfrm>
            <a:off x="831850" y="-1"/>
            <a:ext cx="5721350" cy="163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0F5344-1640-AE50-63DB-26C3B30CE510}"/>
              </a:ext>
            </a:extLst>
          </p:cNvPr>
          <p:cNvGrpSpPr/>
          <p:nvPr userDrawn="1"/>
        </p:nvGrpSpPr>
        <p:grpSpPr>
          <a:xfrm>
            <a:off x="1314458" y="548145"/>
            <a:ext cx="4756135" cy="539011"/>
            <a:chOff x="1219200" y="1289789"/>
            <a:chExt cx="4756135" cy="5390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275CB8-DEBB-68A7-DE59-4EB78E41C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9200" y="1297898"/>
              <a:ext cx="2403911" cy="522792"/>
            </a:xfrm>
            <a:prstGeom prst="rect">
              <a:avLst/>
            </a:prstGeom>
          </p:spPr>
        </p:pic>
        <p:grpSp>
          <p:nvGrpSpPr>
            <p:cNvPr id="10" name="Graphic 10">
              <a:extLst>
                <a:ext uri="{FF2B5EF4-FFF2-40B4-BE49-F238E27FC236}">
                  <a16:creationId xmlns:a16="http://schemas.microsoft.com/office/drawing/2014/main" id="{D3FA2516-3DA3-356A-0C2C-B2B377413BA1}"/>
                </a:ext>
              </a:extLst>
            </p:cNvPr>
            <p:cNvGrpSpPr/>
            <p:nvPr/>
          </p:nvGrpSpPr>
          <p:grpSpPr>
            <a:xfrm>
              <a:off x="4107933" y="1289789"/>
              <a:ext cx="1867402" cy="539011"/>
              <a:chOff x="2827972" y="-8441"/>
              <a:chExt cx="2438400" cy="703825"/>
            </a:xfrm>
            <a:solidFill>
              <a:schemeClr val="tx2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A80025A3-4DCF-5946-B7E6-84BDCF6DC189}"/>
                  </a:ext>
                </a:extLst>
              </p:cNvPr>
              <p:cNvSpPr/>
              <p:nvPr/>
            </p:nvSpPr>
            <p:spPr>
              <a:xfrm>
                <a:off x="2827972" y="106"/>
                <a:ext cx="241935" cy="311544"/>
              </a:xfrm>
              <a:custGeom>
                <a:avLst/>
                <a:gdLst>
                  <a:gd name="connsiteX0" fmla="*/ 0 w 241935"/>
                  <a:gd name="connsiteY0" fmla="*/ 0 h 311544"/>
                  <a:gd name="connsiteX1" fmla="*/ 0 w 241935"/>
                  <a:gd name="connsiteY1" fmla="*/ 26595 h 311544"/>
                  <a:gd name="connsiteX2" fmla="*/ 106680 w 241935"/>
                  <a:gd name="connsiteY2" fmla="*/ 26595 h 311544"/>
                  <a:gd name="connsiteX3" fmla="*/ 106680 w 241935"/>
                  <a:gd name="connsiteY3" fmla="*/ 311545 h 311544"/>
                  <a:gd name="connsiteX4" fmla="*/ 135255 w 241935"/>
                  <a:gd name="connsiteY4" fmla="*/ 311545 h 311544"/>
                  <a:gd name="connsiteX5" fmla="*/ 135255 w 241935"/>
                  <a:gd name="connsiteY5" fmla="*/ 26595 h 311544"/>
                  <a:gd name="connsiteX6" fmla="*/ 241935 w 241935"/>
                  <a:gd name="connsiteY6" fmla="*/ 26595 h 311544"/>
                  <a:gd name="connsiteX7" fmla="*/ 241935 w 241935"/>
                  <a:gd name="connsiteY7" fmla="*/ 0 h 311544"/>
                  <a:gd name="connsiteX8" fmla="*/ 0 w 241935"/>
                  <a:gd name="connsiteY8" fmla="*/ 0 h 31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935" h="311544">
                    <a:moveTo>
                      <a:pt x="0" y="0"/>
                    </a:moveTo>
                    <a:lnTo>
                      <a:pt x="0" y="26595"/>
                    </a:lnTo>
                    <a:lnTo>
                      <a:pt x="106680" y="26595"/>
                    </a:lnTo>
                    <a:lnTo>
                      <a:pt x="106680" y="311545"/>
                    </a:lnTo>
                    <a:lnTo>
                      <a:pt x="135255" y="311545"/>
                    </a:lnTo>
                    <a:lnTo>
                      <a:pt x="135255" y="26595"/>
                    </a:lnTo>
                    <a:lnTo>
                      <a:pt x="241935" y="26595"/>
                    </a:lnTo>
                    <a:lnTo>
                      <a:pt x="24193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81B58A6-9AD0-B2EF-8C8C-986698D9410A}"/>
                  </a:ext>
                </a:extLst>
              </p:cNvPr>
              <p:cNvSpPr/>
              <p:nvPr/>
            </p:nvSpPr>
            <p:spPr>
              <a:xfrm>
                <a:off x="311753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0308FABB-9BB5-B831-D42E-B5017C4E92F3}"/>
                  </a:ext>
                </a:extLst>
              </p:cNvPr>
              <p:cNvSpPr/>
              <p:nvPr/>
            </p:nvSpPr>
            <p:spPr>
              <a:xfrm>
                <a:off x="3377565" y="106"/>
                <a:ext cx="256222" cy="310595"/>
              </a:xfrm>
              <a:custGeom>
                <a:avLst/>
                <a:gdLst>
                  <a:gd name="connsiteX0" fmla="*/ 227647 w 256222"/>
                  <a:gd name="connsiteY0" fmla="*/ 0 h 310595"/>
                  <a:gd name="connsiteX1" fmla="*/ 227647 w 256222"/>
                  <a:gd name="connsiteY1" fmla="*/ 272602 h 310595"/>
                  <a:gd name="connsiteX2" fmla="*/ 226695 w 256222"/>
                  <a:gd name="connsiteY2" fmla="*/ 272602 h 310595"/>
                  <a:gd name="connsiteX3" fmla="*/ 37147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2 w 256222"/>
                  <a:gd name="connsiteY10" fmla="*/ 310595 h 310595"/>
                  <a:gd name="connsiteX11" fmla="*/ 256222 w 256222"/>
                  <a:gd name="connsiteY11" fmla="*/ 0 h 310595"/>
                  <a:gd name="connsiteX12" fmla="*/ 227647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7" y="0"/>
                    </a:moveTo>
                    <a:lnTo>
                      <a:pt x="227647" y="272602"/>
                    </a:lnTo>
                    <a:lnTo>
                      <a:pt x="226695" y="272602"/>
                    </a:lnTo>
                    <a:lnTo>
                      <a:pt x="37147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2" y="310595"/>
                    </a:lnTo>
                    <a:lnTo>
                      <a:pt x="256222" y="0"/>
                    </a:lnTo>
                    <a:lnTo>
                      <a:pt x="2276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1C3D15D-2479-704A-9F7D-4B603939A1A2}"/>
                  </a:ext>
                </a:extLst>
              </p:cNvPr>
              <p:cNvSpPr/>
              <p:nvPr/>
            </p:nvSpPr>
            <p:spPr>
              <a:xfrm>
                <a:off x="3718560" y="106"/>
                <a:ext cx="256222" cy="310595"/>
              </a:xfrm>
              <a:custGeom>
                <a:avLst/>
                <a:gdLst>
                  <a:gd name="connsiteX0" fmla="*/ 227648 w 256222"/>
                  <a:gd name="connsiteY0" fmla="*/ 0 h 310595"/>
                  <a:gd name="connsiteX1" fmla="*/ 227648 w 256222"/>
                  <a:gd name="connsiteY1" fmla="*/ 272602 h 310595"/>
                  <a:gd name="connsiteX2" fmla="*/ 226695 w 256222"/>
                  <a:gd name="connsiteY2" fmla="*/ 272602 h 310595"/>
                  <a:gd name="connsiteX3" fmla="*/ 37148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3 w 256222"/>
                  <a:gd name="connsiteY10" fmla="*/ 310595 h 310595"/>
                  <a:gd name="connsiteX11" fmla="*/ 256223 w 256222"/>
                  <a:gd name="connsiteY11" fmla="*/ 0 h 310595"/>
                  <a:gd name="connsiteX12" fmla="*/ 227648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8" y="0"/>
                    </a:moveTo>
                    <a:lnTo>
                      <a:pt x="227648" y="272602"/>
                    </a:lnTo>
                    <a:lnTo>
                      <a:pt x="226695" y="272602"/>
                    </a:lnTo>
                    <a:lnTo>
                      <a:pt x="37148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3" y="310595"/>
                    </a:lnTo>
                    <a:lnTo>
                      <a:pt x="256223" y="0"/>
                    </a:lnTo>
                    <a:lnTo>
                      <a:pt x="2276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A2547516-508E-7C17-EE9D-470869591A42}"/>
                  </a:ext>
                </a:extLst>
              </p:cNvPr>
              <p:cNvSpPr/>
              <p:nvPr/>
            </p:nvSpPr>
            <p:spPr>
              <a:xfrm>
                <a:off x="4060507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271FC99C-1EB4-9246-306E-BFFFEB5C6D62}"/>
                  </a:ext>
                </a:extLst>
              </p:cNvPr>
              <p:cNvSpPr/>
              <p:nvPr/>
            </p:nvSpPr>
            <p:spPr>
              <a:xfrm>
                <a:off x="4303394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8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3353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8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3" y="53191"/>
                      <a:pt x="42863" y="60789"/>
                    </a:cubicBezTo>
                    <a:cubicBezTo>
                      <a:pt x="39053" y="68388"/>
                      <a:pt x="37148" y="76936"/>
                      <a:pt x="37148" y="86435"/>
                    </a:cubicBezTo>
                    <a:cubicBezTo>
                      <a:pt x="37148" y="101632"/>
                      <a:pt x="40957" y="113980"/>
                      <a:pt x="48578" y="122528"/>
                    </a:cubicBezTo>
                    <a:cubicBezTo>
                      <a:pt x="56198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3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74C2A7D-40FF-B3C9-29C5-C78F46AB77EB}"/>
                  </a:ext>
                </a:extLst>
              </p:cNvPr>
              <p:cNvSpPr/>
              <p:nvPr/>
            </p:nvSpPr>
            <p:spPr>
              <a:xfrm>
                <a:off x="4548187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7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2400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7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2" y="53191"/>
                      <a:pt x="42863" y="60789"/>
                    </a:cubicBezTo>
                    <a:cubicBezTo>
                      <a:pt x="39053" y="68388"/>
                      <a:pt x="37147" y="76936"/>
                      <a:pt x="37147" y="86435"/>
                    </a:cubicBezTo>
                    <a:cubicBezTo>
                      <a:pt x="37147" y="101632"/>
                      <a:pt x="40957" y="113980"/>
                      <a:pt x="48578" y="122528"/>
                    </a:cubicBezTo>
                    <a:cubicBezTo>
                      <a:pt x="56197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2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A071849-164E-02E1-DCF3-90E121EB3551}"/>
                  </a:ext>
                </a:extLst>
              </p:cNvPr>
              <p:cNvSpPr/>
              <p:nvPr/>
            </p:nvSpPr>
            <p:spPr>
              <a:xfrm>
                <a:off x="480917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8575 w 197167"/>
                  <a:gd name="connsiteY4" fmla="*/ 285899 h 312494"/>
                  <a:gd name="connsiteX5" fmla="*/ 28575 w 197167"/>
                  <a:gd name="connsiteY5" fmla="*/ 164321 h 312494"/>
                  <a:gd name="connsiteX6" fmla="*/ 180023 w 197167"/>
                  <a:gd name="connsiteY6" fmla="*/ 164321 h 312494"/>
                  <a:gd name="connsiteX7" fmla="*/ 180023 w 197167"/>
                  <a:gd name="connsiteY7" fmla="*/ 137726 h 312494"/>
                  <a:gd name="connsiteX8" fmla="*/ 28575 w 197167"/>
                  <a:gd name="connsiteY8" fmla="*/ 137726 h 312494"/>
                  <a:gd name="connsiteX9" fmla="*/ 28575 w 197167"/>
                  <a:gd name="connsiteY9" fmla="*/ 26595 h 312494"/>
                  <a:gd name="connsiteX10" fmla="*/ 189548 w 197167"/>
                  <a:gd name="connsiteY10" fmla="*/ 26595 h 312494"/>
                  <a:gd name="connsiteX11" fmla="*/ 189548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8575" y="285899"/>
                    </a:lnTo>
                    <a:lnTo>
                      <a:pt x="28575" y="164321"/>
                    </a:lnTo>
                    <a:lnTo>
                      <a:pt x="180023" y="164321"/>
                    </a:lnTo>
                    <a:lnTo>
                      <a:pt x="180023" y="137726"/>
                    </a:lnTo>
                    <a:lnTo>
                      <a:pt x="28575" y="137726"/>
                    </a:lnTo>
                    <a:lnTo>
                      <a:pt x="28575" y="26595"/>
                    </a:lnTo>
                    <a:lnTo>
                      <a:pt x="189548" y="26595"/>
                    </a:lnTo>
                    <a:lnTo>
                      <a:pt x="189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BCEA4A01-61CB-9E35-6A3B-4B0C8B7A3A7D}"/>
                  </a:ext>
                </a:extLst>
              </p:cNvPr>
              <p:cNvSpPr/>
              <p:nvPr/>
            </p:nvSpPr>
            <p:spPr>
              <a:xfrm>
                <a:off x="5069205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A15C003-A094-B0A4-258C-B2A4CEC87153}"/>
                  </a:ext>
                </a:extLst>
              </p:cNvPr>
              <p:cNvSpPr/>
              <p:nvPr/>
            </p:nvSpPr>
            <p:spPr>
              <a:xfrm>
                <a:off x="2828925" y="385738"/>
                <a:ext cx="311467" cy="308695"/>
              </a:xfrm>
              <a:custGeom>
                <a:avLst/>
                <a:gdLst>
                  <a:gd name="connsiteX0" fmla="*/ 54292 w 311467"/>
                  <a:gd name="connsiteY0" fmla="*/ 152923 h 308695"/>
                  <a:gd name="connsiteX1" fmla="*/ 61913 w 311467"/>
                  <a:gd name="connsiteY1" fmla="*/ 196615 h 308695"/>
                  <a:gd name="connsiteX2" fmla="*/ 82867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7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7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7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2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2 w 311467"/>
                  <a:gd name="connsiteY20" fmla="*/ 11398 h 308695"/>
                  <a:gd name="connsiteX21" fmla="*/ 155258 w 311467"/>
                  <a:gd name="connsiteY21" fmla="*/ 0 h 308695"/>
                  <a:gd name="connsiteX22" fmla="*/ 218122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7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2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2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2" y="152923"/>
                    </a:moveTo>
                    <a:cubicBezTo>
                      <a:pt x="54292" y="169070"/>
                      <a:pt x="57150" y="183317"/>
                      <a:pt x="61913" y="196615"/>
                    </a:cubicBezTo>
                    <a:cubicBezTo>
                      <a:pt x="66675" y="209913"/>
                      <a:pt x="73342" y="221311"/>
                      <a:pt x="82867" y="230809"/>
                    </a:cubicBezTo>
                    <a:cubicBezTo>
                      <a:pt x="91440" y="240307"/>
                      <a:pt x="101917" y="247906"/>
                      <a:pt x="114300" y="253605"/>
                    </a:cubicBezTo>
                    <a:cubicBezTo>
                      <a:pt x="126683" y="259304"/>
                      <a:pt x="140017" y="262154"/>
                      <a:pt x="155258" y="262154"/>
                    </a:cubicBezTo>
                    <a:cubicBezTo>
                      <a:pt x="170497" y="262154"/>
                      <a:pt x="183833" y="259304"/>
                      <a:pt x="197167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2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7" y="56040"/>
                    </a:cubicBezTo>
                    <a:cubicBezTo>
                      <a:pt x="184785" y="50341"/>
                      <a:pt x="170497" y="47492"/>
                      <a:pt x="155258" y="47492"/>
                    </a:cubicBezTo>
                    <a:cubicBezTo>
                      <a:pt x="140017" y="47492"/>
                      <a:pt x="126683" y="50341"/>
                      <a:pt x="114300" y="56040"/>
                    </a:cubicBezTo>
                    <a:cubicBezTo>
                      <a:pt x="101917" y="61739"/>
                      <a:pt x="91440" y="69338"/>
                      <a:pt x="82867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6197" y="124428"/>
                      <a:pt x="54292" y="138675"/>
                      <a:pt x="54292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8" y="0"/>
                    </a:cubicBezTo>
                    <a:cubicBezTo>
                      <a:pt x="178117" y="0"/>
                      <a:pt x="199072" y="2849"/>
                      <a:pt x="218122" y="10448"/>
                    </a:cubicBezTo>
                    <a:cubicBezTo>
                      <a:pt x="237172" y="17097"/>
                      <a:pt x="253365" y="27545"/>
                      <a:pt x="267653" y="41793"/>
                    </a:cubicBezTo>
                    <a:cubicBezTo>
                      <a:pt x="280988" y="55090"/>
                      <a:pt x="292417" y="71237"/>
                      <a:pt x="300038" y="91184"/>
                    </a:cubicBezTo>
                    <a:cubicBezTo>
                      <a:pt x="307658" y="110180"/>
                      <a:pt x="311467" y="132027"/>
                      <a:pt x="311467" y="154822"/>
                    </a:cubicBezTo>
                    <a:cubicBezTo>
                      <a:pt x="311467" y="177619"/>
                      <a:pt x="307658" y="198515"/>
                      <a:pt x="300038" y="217511"/>
                    </a:cubicBezTo>
                    <a:cubicBezTo>
                      <a:pt x="292417" y="236508"/>
                      <a:pt x="281940" y="252655"/>
                      <a:pt x="267653" y="265953"/>
                    </a:cubicBezTo>
                    <a:cubicBezTo>
                      <a:pt x="254317" y="279251"/>
                      <a:pt x="237172" y="289699"/>
                      <a:pt x="218122" y="297297"/>
                    </a:cubicBezTo>
                    <a:cubicBezTo>
                      <a:pt x="199072" y="304896"/>
                      <a:pt x="178117" y="308695"/>
                      <a:pt x="155258" y="308695"/>
                    </a:cubicBezTo>
                    <a:cubicBezTo>
                      <a:pt x="132397" y="308695"/>
                      <a:pt x="111442" y="304896"/>
                      <a:pt x="92392" y="297297"/>
                    </a:cubicBezTo>
                    <a:cubicBezTo>
                      <a:pt x="73342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D313353E-A2FE-8DD2-CAA1-FB7E8496762C}"/>
                  </a:ext>
                </a:extLst>
              </p:cNvPr>
              <p:cNvSpPr/>
              <p:nvPr/>
            </p:nvSpPr>
            <p:spPr>
              <a:xfrm>
                <a:off x="3189922" y="394286"/>
                <a:ext cx="264795" cy="293498"/>
              </a:xfrm>
              <a:custGeom>
                <a:avLst/>
                <a:gdLst>
                  <a:gd name="connsiteX0" fmla="*/ 0 w 264795"/>
                  <a:gd name="connsiteY0" fmla="*/ 0 h 293498"/>
                  <a:gd name="connsiteX1" fmla="*/ 69533 w 264795"/>
                  <a:gd name="connsiteY1" fmla="*/ 0 h 293498"/>
                  <a:gd name="connsiteX2" fmla="*/ 211455 w 264795"/>
                  <a:gd name="connsiteY2" fmla="*/ 218461 h 293498"/>
                  <a:gd name="connsiteX3" fmla="*/ 212408 w 264795"/>
                  <a:gd name="connsiteY3" fmla="*/ 218461 h 293498"/>
                  <a:gd name="connsiteX4" fmla="*/ 212408 w 264795"/>
                  <a:gd name="connsiteY4" fmla="*/ 0 h 293498"/>
                  <a:gd name="connsiteX5" fmla="*/ 264795 w 264795"/>
                  <a:gd name="connsiteY5" fmla="*/ 0 h 293498"/>
                  <a:gd name="connsiteX6" fmla="*/ 264795 w 264795"/>
                  <a:gd name="connsiteY6" fmla="*/ 293498 h 293498"/>
                  <a:gd name="connsiteX7" fmla="*/ 198120 w 264795"/>
                  <a:gd name="connsiteY7" fmla="*/ 293498 h 293498"/>
                  <a:gd name="connsiteX8" fmla="*/ 53340 w 264795"/>
                  <a:gd name="connsiteY8" fmla="*/ 68388 h 293498"/>
                  <a:gd name="connsiteX9" fmla="*/ 52388 w 264795"/>
                  <a:gd name="connsiteY9" fmla="*/ 68388 h 293498"/>
                  <a:gd name="connsiteX10" fmla="*/ 52388 w 264795"/>
                  <a:gd name="connsiteY10" fmla="*/ 293498 h 293498"/>
                  <a:gd name="connsiteX11" fmla="*/ 0 w 264795"/>
                  <a:gd name="connsiteY11" fmla="*/ 293498 h 293498"/>
                  <a:gd name="connsiteX12" fmla="*/ 0 w 264795"/>
                  <a:gd name="connsiteY12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4795" h="293498">
                    <a:moveTo>
                      <a:pt x="0" y="0"/>
                    </a:moveTo>
                    <a:lnTo>
                      <a:pt x="69533" y="0"/>
                    </a:lnTo>
                    <a:lnTo>
                      <a:pt x="211455" y="218461"/>
                    </a:lnTo>
                    <a:lnTo>
                      <a:pt x="212408" y="218461"/>
                    </a:lnTo>
                    <a:lnTo>
                      <a:pt x="212408" y="0"/>
                    </a:lnTo>
                    <a:lnTo>
                      <a:pt x="264795" y="0"/>
                    </a:lnTo>
                    <a:lnTo>
                      <a:pt x="264795" y="293498"/>
                    </a:lnTo>
                    <a:lnTo>
                      <a:pt x="198120" y="293498"/>
                    </a:lnTo>
                    <a:lnTo>
                      <a:pt x="53340" y="68388"/>
                    </a:lnTo>
                    <a:lnTo>
                      <a:pt x="52388" y="68388"/>
                    </a:lnTo>
                    <a:lnTo>
                      <a:pt x="52388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48DD321-EF27-5B10-8669-91F425358545}"/>
                  </a:ext>
                </a:extLst>
              </p:cNvPr>
              <p:cNvSpPr/>
              <p:nvPr/>
            </p:nvSpPr>
            <p:spPr>
              <a:xfrm>
                <a:off x="3503295" y="385738"/>
                <a:ext cx="264794" cy="309645"/>
              </a:xfrm>
              <a:custGeom>
                <a:avLst/>
                <a:gdLst>
                  <a:gd name="connsiteX0" fmla="*/ 218122 w 264794"/>
                  <a:gd name="connsiteY0" fmla="*/ 76936 h 309645"/>
                  <a:gd name="connsiteX1" fmla="*/ 186690 w 264794"/>
                  <a:gd name="connsiteY1" fmla="*/ 54140 h 309645"/>
                  <a:gd name="connsiteX2" fmla="*/ 156210 w 264794"/>
                  <a:gd name="connsiteY2" fmla="*/ 48441 h 309645"/>
                  <a:gd name="connsiteX3" fmla="*/ 115252 w 264794"/>
                  <a:gd name="connsiteY3" fmla="*/ 56990 h 309645"/>
                  <a:gd name="connsiteX4" fmla="*/ 83820 w 264794"/>
                  <a:gd name="connsiteY4" fmla="*/ 79786 h 309645"/>
                  <a:gd name="connsiteX5" fmla="*/ 62865 w 264794"/>
                  <a:gd name="connsiteY5" fmla="*/ 113030 h 309645"/>
                  <a:gd name="connsiteX6" fmla="*/ 55245 w 264794"/>
                  <a:gd name="connsiteY6" fmla="*/ 153873 h 309645"/>
                  <a:gd name="connsiteX7" fmla="*/ 62865 w 264794"/>
                  <a:gd name="connsiteY7" fmla="*/ 197565 h 309645"/>
                  <a:gd name="connsiteX8" fmla="*/ 83820 w 264794"/>
                  <a:gd name="connsiteY8" fmla="*/ 231759 h 309645"/>
                  <a:gd name="connsiteX9" fmla="*/ 115252 w 264794"/>
                  <a:gd name="connsiteY9" fmla="*/ 254555 h 309645"/>
                  <a:gd name="connsiteX10" fmla="*/ 156210 w 264794"/>
                  <a:gd name="connsiteY10" fmla="*/ 263103 h 309645"/>
                  <a:gd name="connsiteX11" fmla="*/ 190500 w 264794"/>
                  <a:gd name="connsiteY11" fmla="*/ 254555 h 309645"/>
                  <a:gd name="connsiteX12" fmla="*/ 221932 w 264794"/>
                  <a:gd name="connsiteY12" fmla="*/ 227010 h 309645"/>
                  <a:gd name="connsiteX13" fmla="*/ 264795 w 264794"/>
                  <a:gd name="connsiteY13" fmla="*/ 257404 h 309645"/>
                  <a:gd name="connsiteX14" fmla="*/ 216217 w 264794"/>
                  <a:gd name="connsiteY14" fmla="*/ 297297 h 309645"/>
                  <a:gd name="connsiteX15" fmla="*/ 155257 w 264794"/>
                  <a:gd name="connsiteY15" fmla="*/ 309645 h 309645"/>
                  <a:gd name="connsiteX16" fmla="*/ 92392 w 264794"/>
                  <a:gd name="connsiteY16" fmla="*/ 298247 h 309645"/>
                  <a:gd name="connsiteX17" fmla="*/ 43815 w 264794"/>
                  <a:gd name="connsiteY17" fmla="*/ 266903 h 309645"/>
                  <a:gd name="connsiteX18" fmla="*/ 11430 w 264794"/>
                  <a:gd name="connsiteY18" fmla="*/ 218461 h 309645"/>
                  <a:gd name="connsiteX19" fmla="*/ 0 w 264794"/>
                  <a:gd name="connsiteY19" fmla="*/ 155772 h 309645"/>
                  <a:gd name="connsiteX20" fmla="*/ 11430 w 264794"/>
                  <a:gd name="connsiteY20" fmla="*/ 92134 h 309645"/>
                  <a:gd name="connsiteX21" fmla="*/ 43815 w 264794"/>
                  <a:gd name="connsiteY21" fmla="*/ 42742 h 309645"/>
                  <a:gd name="connsiteX22" fmla="*/ 92392 w 264794"/>
                  <a:gd name="connsiteY22" fmla="*/ 11398 h 309645"/>
                  <a:gd name="connsiteX23" fmla="*/ 155257 w 264794"/>
                  <a:gd name="connsiteY23" fmla="*/ 0 h 309645"/>
                  <a:gd name="connsiteX24" fmla="*/ 210502 w 264794"/>
                  <a:gd name="connsiteY24" fmla="*/ 10448 h 309645"/>
                  <a:gd name="connsiteX25" fmla="*/ 258127 w 264794"/>
                  <a:gd name="connsiteY25" fmla="*/ 46542 h 309645"/>
                  <a:gd name="connsiteX26" fmla="*/ 218122 w 264794"/>
                  <a:gd name="connsiteY26" fmla="*/ 76936 h 309645"/>
                  <a:gd name="connsiteX27" fmla="*/ 218122 w 264794"/>
                  <a:gd name="connsiteY27" fmla="*/ 76936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4794" h="309645">
                    <a:moveTo>
                      <a:pt x="218122" y="76936"/>
                    </a:moveTo>
                    <a:cubicBezTo>
                      <a:pt x="207645" y="65538"/>
                      <a:pt x="197167" y="57940"/>
                      <a:pt x="186690" y="54140"/>
                    </a:cubicBezTo>
                    <a:cubicBezTo>
                      <a:pt x="176213" y="50341"/>
                      <a:pt x="166688" y="48441"/>
                      <a:pt x="156210" y="48441"/>
                    </a:cubicBezTo>
                    <a:cubicBezTo>
                      <a:pt x="140970" y="48441"/>
                      <a:pt x="127635" y="51291"/>
                      <a:pt x="115252" y="56990"/>
                    </a:cubicBezTo>
                    <a:cubicBezTo>
                      <a:pt x="102870" y="62689"/>
                      <a:pt x="92392" y="70288"/>
                      <a:pt x="83820" y="79786"/>
                    </a:cubicBezTo>
                    <a:cubicBezTo>
                      <a:pt x="75247" y="89284"/>
                      <a:pt x="68580" y="100682"/>
                      <a:pt x="62865" y="113030"/>
                    </a:cubicBezTo>
                    <a:cubicBezTo>
                      <a:pt x="57150" y="125378"/>
                      <a:pt x="55245" y="139625"/>
                      <a:pt x="55245" y="153873"/>
                    </a:cubicBezTo>
                    <a:cubicBezTo>
                      <a:pt x="55245" y="170020"/>
                      <a:pt x="58102" y="184267"/>
                      <a:pt x="62865" y="197565"/>
                    </a:cubicBezTo>
                    <a:cubicBezTo>
                      <a:pt x="67627" y="210863"/>
                      <a:pt x="74295" y="222261"/>
                      <a:pt x="83820" y="231759"/>
                    </a:cubicBezTo>
                    <a:cubicBezTo>
                      <a:pt x="92392" y="241257"/>
                      <a:pt x="102870" y="248856"/>
                      <a:pt x="115252" y="254555"/>
                    </a:cubicBezTo>
                    <a:cubicBezTo>
                      <a:pt x="127635" y="260254"/>
                      <a:pt x="140970" y="263103"/>
                      <a:pt x="156210" y="263103"/>
                    </a:cubicBezTo>
                    <a:cubicBezTo>
                      <a:pt x="167640" y="263103"/>
                      <a:pt x="180022" y="260254"/>
                      <a:pt x="190500" y="254555"/>
                    </a:cubicBezTo>
                    <a:cubicBezTo>
                      <a:pt x="201930" y="248856"/>
                      <a:pt x="212407" y="239358"/>
                      <a:pt x="221932" y="227010"/>
                    </a:cubicBezTo>
                    <a:lnTo>
                      <a:pt x="264795" y="257404"/>
                    </a:lnTo>
                    <a:cubicBezTo>
                      <a:pt x="251460" y="275451"/>
                      <a:pt x="235267" y="288749"/>
                      <a:pt x="216217" y="297297"/>
                    </a:cubicBezTo>
                    <a:cubicBezTo>
                      <a:pt x="197167" y="305846"/>
                      <a:pt x="177165" y="309645"/>
                      <a:pt x="155257" y="309645"/>
                    </a:cubicBezTo>
                    <a:cubicBezTo>
                      <a:pt x="132397" y="309645"/>
                      <a:pt x="111442" y="305846"/>
                      <a:pt x="92392" y="298247"/>
                    </a:cubicBezTo>
                    <a:cubicBezTo>
                      <a:pt x="73342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7" y="0"/>
                    </a:cubicBezTo>
                    <a:cubicBezTo>
                      <a:pt x="175260" y="0"/>
                      <a:pt x="193357" y="3799"/>
                      <a:pt x="210502" y="10448"/>
                    </a:cubicBezTo>
                    <a:cubicBezTo>
                      <a:pt x="227647" y="17097"/>
                      <a:pt x="242888" y="29445"/>
                      <a:pt x="258127" y="46542"/>
                    </a:cubicBezTo>
                    <a:lnTo>
                      <a:pt x="218122" y="76936"/>
                    </a:lnTo>
                    <a:lnTo>
                      <a:pt x="218122" y="76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3CB68F87-F1BC-417F-B623-9D561F614509}"/>
                  </a:ext>
                </a:extLst>
              </p:cNvPr>
              <p:cNvSpPr/>
              <p:nvPr/>
            </p:nvSpPr>
            <p:spPr>
              <a:xfrm>
                <a:off x="3788092" y="385738"/>
                <a:ext cx="311467" cy="308695"/>
              </a:xfrm>
              <a:custGeom>
                <a:avLst/>
                <a:gdLst>
                  <a:gd name="connsiteX0" fmla="*/ 54293 w 311467"/>
                  <a:gd name="connsiteY0" fmla="*/ 152923 h 308695"/>
                  <a:gd name="connsiteX1" fmla="*/ 61913 w 311467"/>
                  <a:gd name="connsiteY1" fmla="*/ 196615 h 308695"/>
                  <a:gd name="connsiteX2" fmla="*/ 82868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8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8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8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3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3" y="152923"/>
                    </a:moveTo>
                    <a:cubicBezTo>
                      <a:pt x="54293" y="169070"/>
                      <a:pt x="56198" y="183317"/>
                      <a:pt x="61913" y="196615"/>
                    </a:cubicBezTo>
                    <a:cubicBezTo>
                      <a:pt x="66675" y="209913"/>
                      <a:pt x="73343" y="221311"/>
                      <a:pt x="82868" y="230809"/>
                    </a:cubicBezTo>
                    <a:cubicBezTo>
                      <a:pt x="91440" y="240307"/>
                      <a:pt x="101918" y="247906"/>
                      <a:pt x="114300" y="253605"/>
                    </a:cubicBezTo>
                    <a:cubicBezTo>
                      <a:pt x="126683" y="259304"/>
                      <a:pt x="140018" y="262154"/>
                      <a:pt x="155258" y="262154"/>
                    </a:cubicBezTo>
                    <a:cubicBezTo>
                      <a:pt x="170498" y="262154"/>
                      <a:pt x="183833" y="259304"/>
                      <a:pt x="197168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3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8" y="56040"/>
                    </a:cubicBezTo>
                    <a:cubicBezTo>
                      <a:pt x="184785" y="50341"/>
                      <a:pt x="170498" y="47492"/>
                      <a:pt x="155258" y="47492"/>
                    </a:cubicBezTo>
                    <a:cubicBezTo>
                      <a:pt x="140018" y="47492"/>
                      <a:pt x="126683" y="50341"/>
                      <a:pt x="114300" y="56040"/>
                    </a:cubicBezTo>
                    <a:cubicBezTo>
                      <a:pt x="101918" y="61739"/>
                      <a:pt x="91440" y="69338"/>
                      <a:pt x="82868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7150" y="124428"/>
                      <a:pt x="54293" y="138675"/>
                      <a:pt x="54293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74F4D98C-CA9F-D196-47AE-1863DCEFA5FD}"/>
                  </a:ext>
                </a:extLst>
              </p:cNvPr>
              <p:cNvSpPr/>
              <p:nvPr/>
            </p:nvSpPr>
            <p:spPr>
              <a:xfrm>
                <a:off x="4149089" y="394286"/>
                <a:ext cx="177165" cy="293498"/>
              </a:xfrm>
              <a:custGeom>
                <a:avLst/>
                <a:gdLst>
                  <a:gd name="connsiteX0" fmla="*/ 0 w 177165"/>
                  <a:gd name="connsiteY0" fmla="*/ 0 h 293498"/>
                  <a:gd name="connsiteX1" fmla="*/ 52388 w 177165"/>
                  <a:gd name="connsiteY1" fmla="*/ 0 h 293498"/>
                  <a:gd name="connsiteX2" fmla="*/ 52388 w 177165"/>
                  <a:gd name="connsiteY2" fmla="*/ 246006 h 293498"/>
                  <a:gd name="connsiteX3" fmla="*/ 177165 w 177165"/>
                  <a:gd name="connsiteY3" fmla="*/ 246006 h 293498"/>
                  <a:gd name="connsiteX4" fmla="*/ 177165 w 177165"/>
                  <a:gd name="connsiteY4" fmla="*/ 293498 h 293498"/>
                  <a:gd name="connsiteX5" fmla="*/ 0 w 177165"/>
                  <a:gd name="connsiteY5" fmla="*/ 293498 h 293498"/>
                  <a:gd name="connsiteX6" fmla="*/ 0 w 177165"/>
                  <a:gd name="connsiteY6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" h="293498">
                    <a:moveTo>
                      <a:pt x="0" y="0"/>
                    </a:moveTo>
                    <a:lnTo>
                      <a:pt x="52388" y="0"/>
                    </a:lnTo>
                    <a:lnTo>
                      <a:pt x="52388" y="246006"/>
                    </a:lnTo>
                    <a:lnTo>
                      <a:pt x="177165" y="246006"/>
                    </a:lnTo>
                    <a:lnTo>
                      <a:pt x="177165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D1E1945-7962-BD49-1C5E-77C3B697BCEF}"/>
                  </a:ext>
                </a:extLst>
              </p:cNvPr>
              <p:cNvSpPr/>
              <p:nvPr/>
            </p:nvSpPr>
            <p:spPr>
              <a:xfrm>
                <a:off x="4348162" y="385738"/>
                <a:ext cx="311467" cy="308695"/>
              </a:xfrm>
              <a:custGeom>
                <a:avLst/>
                <a:gdLst>
                  <a:gd name="connsiteX0" fmla="*/ 55245 w 311467"/>
                  <a:gd name="connsiteY0" fmla="*/ 152923 h 308695"/>
                  <a:gd name="connsiteX1" fmla="*/ 62865 w 311467"/>
                  <a:gd name="connsiteY1" fmla="*/ 196615 h 308695"/>
                  <a:gd name="connsiteX2" fmla="*/ 83820 w 311467"/>
                  <a:gd name="connsiteY2" fmla="*/ 230809 h 308695"/>
                  <a:gd name="connsiteX3" fmla="*/ 115252 w 311467"/>
                  <a:gd name="connsiteY3" fmla="*/ 253605 h 308695"/>
                  <a:gd name="connsiteX4" fmla="*/ 156210 w 311467"/>
                  <a:gd name="connsiteY4" fmla="*/ 262154 h 308695"/>
                  <a:gd name="connsiteX5" fmla="*/ 198120 w 311467"/>
                  <a:gd name="connsiteY5" fmla="*/ 253605 h 308695"/>
                  <a:gd name="connsiteX6" fmla="*/ 230505 w 311467"/>
                  <a:gd name="connsiteY6" fmla="*/ 230809 h 308695"/>
                  <a:gd name="connsiteX7" fmla="*/ 251460 w 311467"/>
                  <a:gd name="connsiteY7" fmla="*/ 196615 h 308695"/>
                  <a:gd name="connsiteX8" fmla="*/ 259080 w 311467"/>
                  <a:gd name="connsiteY8" fmla="*/ 152923 h 308695"/>
                  <a:gd name="connsiteX9" fmla="*/ 251460 w 311467"/>
                  <a:gd name="connsiteY9" fmla="*/ 112080 h 308695"/>
                  <a:gd name="connsiteX10" fmla="*/ 230505 w 311467"/>
                  <a:gd name="connsiteY10" fmla="*/ 78836 h 308695"/>
                  <a:gd name="connsiteX11" fmla="*/ 198120 w 311467"/>
                  <a:gd name="connsiteY11" fmla="*/ 56040 h 308695"/>
                  <a:gd name="connsiteX12" fmla="*/ 156210 w 311467"/>
                  <a:gd name="connsiteY12" fmla="*/ 47492 h 308695"/>
                  <a:gd name="connsiteX13" fmla="*/ 115252 w 311467"/>
                  <a:gd name="connsiteY13" fmla="*/ 56040 h 308695"/>
                  <a:gd name="connsiteX14" fmla="*/ 83820 w 311467"/>
                  <a:gd name="connsiteY14" fmla="*/ 78836 h 308695"/>
                  <a:gd name="connsiteX15" fmla="*/ 62865 w 311467"/>
                  <a:gd name="connsiteY15" fmla="*/ 112080 h 308695"/>
                  <a:gd name="connsiteX16" fmla="*/ 55245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5245" y="152923"/>
                    </a:moveTo>
                    <a:cubicBezTo>
                      <a:pt x="55245" y="169070"/>
                      <a:pt x="58102" y="183317"/>
                      <a:pt x="62865" y="196615"/>
                    </a:cubicBezTo>
                    <a:cubicBezTo>
                      <a:pt x="67627" y="209913"/>
                      <a:pt x="74295" y="221311"/>
                      <a:pt x="83820" y="230809"/>
                    </a:cubicBezTo>
                    <a:cubicBezTo>
                      <a:pt x="92393" y="240307"/>
                      <a:pt x="102870" y="247906"/>
                      <a:pt x="115252" y="253605"/>
                    </a:cubicBezTo>
                    <a:cubicBezTo>
                      <a:pt x="127635" y="259304"/>
                      <a:pt x="140970" y="262154"/>
                      <a:pt x="156210" y="262154"/>
                    </a:cubicBezTo>
                    <a:cubicBezTo>
                      <a:pt x="171450" y="262154"/>
                      <a:pt x="184785" y="259304"/>
                      <a:pt x="198120" y="253605"/>
                    </a:cubicBezTo>
                    <a:cubicBezTo>
                      <a:pt x="210502" y="247906"/>
                      <a:pt x="220980" y="240307"/>
                      <a:pt x="230505" y="230809"/>
                    </a:cubicBezTo>
                    <a:cubicBezTo>
                      <a:pt x="239078" y="221311"/>
                      <a:pt x="245745" y="209913"/>
                      <a:pt x="251460" y="196615"/>
                    </a:cubicBezTo>
                    <a:cubicBezTo>
                      <a:pt x="256223" y="183317"/>
                      <a:pt x="259080" y="169070"/>
                      <a:pt x="259080" y="152923"/>
                    </a:cubicBezTo>
                    <a:cubicBezTo>
                      <a:pt x="259080" y="138675"/>
                      <a:pt x="256223" y="124428"/>
                      <a:pt x="251460" y="112080"/>
                    </a:cubicBezTo>
                    <a:cubicBezTo>
                      <a:pt x="246698" y="99732"/>
                      <a:pt x="240030" y="88334"/>
                      <a:pt x="230505" y="78836"/>
                    </a:cubicBezTo>
                    <a:cubicBezTo>
                      <a:pt x="221933" y="69338"/>
                      <a:pt x="211455" y="61739"/>
                      <a:pt x="198120" y="56040"/>
                    </a:cubicBezTo>
                    <a:cubicBezTo>
                      <a:pt x="185738" y="50341"/>
                      <a:pt x="171450" y="47492"/>
                      <a:pt x="156210" y="47492"/>
                    </a:cubicBezTo>
                    <a:cubicBezTo>
                      <a:pt x="140970" y="47492"/>
                      <a:pt x="127635" y="50341"/>
                      <a:pt x="115252" y="56040"/>
                    </a:cubicBezTo>
                    <a:cubicBezTo>
                      <a:pt x="102870" y="61739"/>
                      <a:pt x="92393" y="69338"/>
                      <a:pt x="83820" y="78836"/>
                    </a:cubicBezTo>
                    <a:cubicBezTo>
                      <a:pt x="75248" y="88334"/>
                      <a:pt x="68580" y="99732"/>
                      <a:pt x="62865" y="112080"/>
                    </a:cubicBezTo>
                    <a:cubicBezTo>
                      <a:pt x="57150" y="124428"/>
                      <a:pt x="55245" y="138675"/>
                      <a:pt x="55245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5134CE8-CEFC-C8F3-2203-C90A6AD7DFFB}"/>
                  </a:ext>
                </a:extLst>
              </p:cNvPr>
              <p:cNvSpPr/>
              <p:nvPr/>
            </p:nvSpPr>
            <p:spPr>
              <a:xfrm>
                <a:off x="4693919" y="385738"/>
                <a:ext cx="276225" cy="309645"/>
              </a:xfrm>
              <a:custGeom>
                <a:avLst/>
                <a:gdLst>
                  <a:gd name="connsiteX0" fmla="*/ 276225 w 276225"/>
                  <a:gd name="connsiteY0" fmla="*/ 280200 h 309645"/>
                  <a:gd name="connsiteX1" fmla="*/ 154305 w 276225"/>
                  <a:gd name="connsiteY1" fmla="*/ 309645 h 309645"/>
                  <a:gd name="connsiteX2" fmla="*/ 92393 w 276225"/>
                  <a:gd name="connsiteY2" fmla="*/ 298247 h 309645"/>
                  <a:gd name="connsiteX3" fmla="*/ 43815 w 276225"/>
                  <a:gd name="connsiteY3" fmla="*/ 266903 h 309645"/>
                  <a:gd name="connsiteX4" fmla="*/ 11430 w 276225"/>
                  <a:gd name="connsiteY4" fmla="*/ 218461 h 309645"/>
                  <a:gd name="connsiteX5" fmla="*/ 0 w 276225"/>
                  <a:gd name="connsiteY5" fmla="*/ 155772 h 309645"/>
                  <a:gd name="connsiteX6" fmla="*/ 11430 w 276225"/>
                  <a:gd name="connsiteY6" fmla="*/ 92134 h 309645"/>
                  <a:gd name="connsiteX7" fmla="*/ 43815 w 276225"/>
                  <a:gd name="connsiteY7" fmla="*/ 42742 h 309645"/>
                  <a:gd name="connsiteX8" fmla="*/ 92393 w 276225"/>
                  <a:gd name="connsiteY8" fmla="*/ 11398 h 309645"/>
                  <a:gd name="connsiteX9" fmla="*/ 154305 w 276225"/>
                  <a:gd name="connsiteY9" fmla="*/ 0 h 309645"/>
                  <a:gd name="connsiteX10" fmla="*/ 217170 w 276225"/>
                  <a:gd name="connsiteY10" fmla="*/ 8548 h 309645"/>
                  <a:gd name="connsiteX11" fmla="*/ 269558 w 276225"/>
                  <a:gd name="connsiteY11" fmla="*/ 37043 h 309645"/>
                  <a:gd name="connsiteX12" fmla="*/ 231458 w 276225"/>
                  <a:gd name="connsiteY12" fmla="*/ 75987 h 309645"/>
                  <a:gd name="connsiteX13" fmla="*/ 197168 w 276225"/>
                  <a:gd name="connsiteY13" fmla="*/ 55090 h 309645"/>
                  <a:gd name="connsiteX14" fmla="*/ 154305 w 276225"/>
                  <a:gd name="connsiteY14" fmla="*/ 47492 h 309645"/>
                  <a:gd name="connsiteX15" fmla="*/ 113348 w 276225"/>
                  <a:gd name="connsiteY15" fmla="*/ 56040 h 309645"/>
                  <a:gd name="connsiteX16" fmla="*/ 81915 w 276225"/>
                  <a:gd name="connsiteY16" fmla="*/ 78836 h 309645"/>
                  <a:gd name="connsiteX17" fmla="*/ 60960 w 276225"/>
                  <a:gd name="connsiteY17" fmla="*/ 112080 h 309645"/>
                  <a:gd name="connsiteX18" fmla="*/ 53340 w 276225"/>
                  <a:gd name="connsiteY18" fmla="*/ 152923 h 309645"/>
                  <a:gd name="connsiteX19" fmla="*/ 60960 w 276225"/>
                  <a:gd name="connsiteY19" fmla="*/ 196615 h 309645"/>
                  <a:gd name="connsiteX20" fmla="*/ 81915 w 276225"/>
                  <a:gd name="connsiteY20" fmla="*/ 230809 h 309645"/>
                  <a:gd name="connsiteX21" fmla="*/ 113348 w 276225"/>
                  <a:gd name="connsiteY21" fmla="*/ 253605 h 309645"/>
                  <a:gd name="connsiteX22" fmla="*/ 154305 w 276225"/>
                  <a:gd name="connsiteY22" fmla="*/ 262154 h 309645"/>
                  <a:gd name="connsiteX23" fmla="*/ 191453 w 276225"/>
                  <a:gd name="connsiteY23" fmla="*/ 258354 h 309645"/>
                  <a:gd name="connsiteX24" fmla="*/ 222885 w 276225"/>
                  <a:gd name="connsiteY24" fmla="*/ 246956 h 309645"/>
                  <a:gd name="connsiteX25" fmla="*/ 222885 w 276225"/>
                  <a:gd name="connsiteY25" fmla="*/ 177619 h 309645"/>
                  <a:gd name="connsiteX26" fmla="*/ 163830 w 276225"/>
                  <a:gd name="connsiteY26" fmla="*/ 177619 h 309645"/>
                  <a:gd name="connsiteX27" fmla="*/ 163830 w 276225"/>
                  <a:gd name="connsiteY27" fmla="*/ 130127 h 309645"/>
                  <a:gd name="connsiteX28" fmla="*/ 276225 w 276225"/>
                  <a:gd name="connsiteY28" fmla="*/ 130127 h 309645"/>
                  <a:gd name="connsiteX29" fmla="*/ 276225 w 276225"/>
                  <a:gd name="connsiteY29" fmla="*/ 280200 h 309645"/>
                  <a:gd name="connsiteX30" fmla="*/ 276225 w 276225"/>
                  <a:gd name="connsiteY30" fmla="*/ 280200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6225" h="309645">
                    <a:moveTo>
                      <a:pt x="276225" y="280200"/>
                    </a:moveTo>
                    <a:cubicBezTo>
                      <a:pt x="240030" y="299197"/>
                      <a:pt x="199073" y="309645"/>
                      <a:pt x="154305" y="309645"/>
                    </a:cubicBezTo>
                    <a:cubicBezTo>
                      <a:pt x="131445" y="309645"/>
                      <a:pt x="110490" y="305846"/>
                      <a:pt x="92393" y="298247"/>
                    </a:cubicBezTo>
                    <a:cubicBezTo>
                      <a:pt x="73343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4305" y="0"/>
                    </a:cubicBezTo>
                    <a:cubicBezTo>
                      <a:pt x="177165" y="0"/>
                      <a:pt x="198120" y="2849"/>
                      <a:pt x="217170" y="8548"/>
                    </a:cubicBezTo>
                    <a:cubicBezTo>
                      <a:pt x="237173" y="14247"/>
                      <a:pt x="254318" y="23746"/>
                      <a:pt x="269558" y="37043"/>
                    </a:cubicBezTo>
                    <a:lnTo>
                      <a:pt x="231458" y="75987"/>
                    </a:lnTo>
                    <a:cubicBezTo>
                      <a:pt x="221933" y="66488"/>
                      <a:pt x="210503" y="59839"/>
                      <a:pt x="197168" y="55090"/>
                    </a:cubicBezTo>
                    <a:cubicBezTo>
                      <a:pt x="183833" y="50341"/>
                      <a:pt x="169545" y="47492"/>
                      <a:pt x="154305" y="47492"/>
                    </a:cubicBezTo>
                    <a:cubicBezTo>
                      <a:pt x="139065" y="47492"/>
                      <a:pt x="125730" y="50341"/>
                      <a:pt x="113348" y="56040"/>
                    </a:cubicBezTo>
                    <a:cubicBezTo>
                      <a:pt x="100965" y="61739"/>
                      <a:pt x="90488" y="69338"/>
                      <a:pt x="81915" y="78836"/>
                    </a:cubicBezTo>
                    <a:cubicBezTo>
                      <a:pt x="73343" y="88334"/>
                      <a:pt x="66675" y="99732"/>
                      <a:pt x="60960" y="112080"/>
                    </a:cubicBezTo>
                    <a:cubicBezTo>
                      <a:pt x="56198" y="124428"/>
                      <a:pt x="53340" y="138675"/>
                      <a:pt x="53340" y="152923"/>
                    </a:cubicBezTo>
                    <a:cubicBezTo>
                      <a:pt x="53340" y="169070"/>
                      <a:pt x="56198" y="183317"/>
                      <a:pt x="60960" y="196615"/>
                    </a:cubicBezTo>
                    <a:cubicBezTo>
                      <a:pt x="65723" y="209913"/>
                      <a:pt x="72390" y="221311"/>
                      <a:pt x="81915" y="230809"/>
                    </a:cubicBezTo>
                    <a:cubicBezTo>
                      <a:pt x="90488" y="240307"/>
                      <a:pt x="100965" y="247906"/>
                      <a:pt x="113348" y="253605"/>
                    </a:cubicBezTo>
                    <a:cubicBezTo>
                      <a:pt x="125730" y="259304"/>
                      <a:pt x="139065" y="262154"/>
                      <a:pt x="154305" y="262154"/>
                    </a:cubicBezTo>
                    <a:cubicBezTo>
                      <a:pt x="167640" y="262154"/>
                      <a:pt x="180023" y="261204"/>
                      <a:pt x="191453" y="258354"/>
                    </a:cubicBezTo>
                    <a:cubicBezTo>
                      <a:pt x="202883" y="255505"/>
                      <a:pt x="213360" y="251705"/>
                      <a:pt x="222885" y="246956"/>
                    </a:cubicBezTo>
                    <a:lnTo>
                      <a:pt x="222885" y="177619"/>
                    </a:lnTo>
                    <a:lnTo>
                      <a:pt x="163830" y="177619"/>
                    </a:lnTo>
                    <a:lnTo>
                      <a:pt x="163830" y="130127"/>
                    </a:lnTo>
                    <a:lnTo>
                      <a:pt x="276225" y="130127"/>
                    </a:lnTo>
                    <a:lnTo>
                      <a:pt x="276225" y="280200"/>
                    </a:lnTo>
                    <a:lnTo>
                      <a:pt x="276225" y="280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3B7ACF33-D642-BFCB-E026-C12344937D80}"/>
                  </a:ext>
                </a:extLst>
              </p:cNvPr>
              <p:cNvSpPr/>
              <p:nvPr/>
            </p:nvSpPr>
            <p:spPr>
              <a:xfrm>
                <a:off x="4993004" y="394286"/>
                <a:ext cx="273367" cy="293498"/>
              </a:xfrm>
              <a:custGeom>
                <a:avLst/>
                <a:gdLst>
                  <a:gd name="connsiteX0" fmla="*/ 211455 w 273367"/>
                  <a:gd name="connsiteY0" fmla="*/ 0 h 293498"/>
                  <a:gd name="connsiteX1" fmla="*/ 138113 w 273367"/>
                  <a:gd name="connsiteY1" fmla="*/ 116829 h 293498"/>
                  <a:gd name="connsiteX2" fmla="*/ 65723 w 273367"/>
                  <a:gd name="connsiteY2" fmla="*/ 0 h 293498"/>
                  <a:gd name="connsiteX3" fmla="*/ 0 w 273367"/>
                  <a:gd name="connsiteY3" fmla="*/ 0 h 293498"/>
                  <a:gd name="connsiteX4" fmla="*/ 110490 w 273367"/>
                  <a:gd name="connsiteY4" fmla="*/ 168120 h 293498"/>
                  <a:gd name="connsiteX5" fmla="*/ 110490 w 273367"/>
                  <a:gd name="connsiteY5" fmla="*/ 293498 h 293498"/>
                  <a:gd name="connsiteX6" fmla="*/ 162878 w 273367"/>
                  <a:gd name="connsiteY6" fmla="*/ 293498 h 293498"/>
                  <a:gd name="connsiteX7" fmla="*/ 162878 w 273367"/>
                  <a:gd name="connsiteY7" fmla="*/ 168120 h 293498"/>
                  <a:gd name="connsiteX8" fmla="*/ 273368 w 273367"/>
                  <a:gd name="connsiteY8" fmla="*/ 0 h 293498"/>
                  <a:gd name="connsiteX9" fmla="*/ 211455 w 273367"/>
                  <a:gd name="connsiteY9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67" h="293498">
                    <a:moveTo>
                      <a:pt x="211455" y="0"/>
                    </a:moveTo>
                    <a:lnTo>
                      <a:pt x="138113" y="116829"/>
                    </a:lnTo>
                    <a:lnTo>
                      <a:pt x="65723" y="0"/>
                    </a:lnTo>
                    <a:lnTo>
                      <a:pt x="0" y="0"/>
                    </a:lnTo>
                    <a:lnTo>
                      <a:pt x="110490" y="168120"/>
                    </a:lnTo>
                    <a:lnTo>
                      <a:pt x="110490" y="293498"/>
                    </a:lnTo>
                    <a:lnTo>
                      <a:pt x="162878" y="293498"/>
                    </a:lnTo>
                    <a:lnTo>
                      <a:pt x="162878" y="168120"/>
                    </a:lnTo>
                    <a:lnTo>
                      <a:pt x="273368" y="0"/>
                    </a:lnTo>
                    <a:lnTo>
                      <a:pt x="2114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192C445-77C9-B43F-3265-3D24FD5262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1035" y="1295972"/>
              <a:ext cx="0" cy="52664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4486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FB0B16-E821-82F0-C705-7888576F78F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8DEABE-E1D5-A6E4-FD7B-7391F1A1C7B1}"/>
              </a:ext>
            </a:extLst>
          </p:cNvPr>
          <p:cNvSpPr/>
          <p:nvPr userDrawn="1"/>
        </p:nvSpPr>
        <p:spPr>
          <a:xfrm>
            <a:off x="0" y="6308832"/>
            <a:ext cx="12192000" cy="556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D698F-44E6-3F71-0FAA-744B12661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48483"/>
            <a:ext cx="9690012" cy="2852737"/>
          </a:xfrm>
        </p:spPr>
        <p:txBody>
          <a:bodyPr lIns="91440" tIns="91440" rIns="91440" bIns="91440"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319E2-CB85-1693-7E1F-02E9C983F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601220"/>
            <a:ext cx="9690013" cy="830411"/>
          </a:xfrm>
        </p:spPr>
        <p:txBody>
          <a:bodyPr lIns="91440" tIns="91440" rIns="91440" bIns="9144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C8E093-1113-885B-513F-4AF71A7A3FF3}"/>
              </a:ext>
            </a:extLst>
          </p:cNvPr>
          <p:cNvSpPr txBox="1"/>
          <p:nvPr userDrawn="1"/>
        </p:nvSpPr>
        <p:spPr>
          <a:xfrm>
            <a:off x="11049000" y="64286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F718C6D-8B01-D44C-9B72-A20652AF25B7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055A2C-E51E-4328-32D5-A30357E25C53}"/>
              </a:ext>
            </a:extLst>
          </p:cNvPr>
          <p:cNvSpPr/>
          <p:nvPr userDrawn="1"/>
        </p:nvSpPr>
        <p:spPr>
          <a:xfrm>
            <a:off x="831850" y="-1"/>
            <a:ext cx="5721350" cy="163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0F5344-1640-AE50-63DB-26C3B30CE510}"/>
              </a:ext>
            </a:extLst>
          </p:cNvPr>
          <p:cNvGrpSpPr/>
          <p:nvPr userDrawn="1"/>
        </p:nvGrpSpPr>
        <p:grpSpPr>
          <a:xfrm>
            <a:off x="1314458" y="548145"/>
            <a:ext cx="4756135" cy="539011"/>
            <a:chOff x="1219200" y="1289789"/>
            <a:chExt cx="4756135" cy="5390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275CB8-DEBB-68A7-DE59-4EB78E41C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9200" y="1297898"/>
              <a:ext cx="2403911" cy="522792"/>
            </a:xfrm>
            <a:prstGeom prst="rect">
              <a:avLst/>
            </a:prstGeom>
          </p:spPr>
        </p:pic>
        <p:grpSp>
          <p:nvGrpSpPr>
            <p:cNvPr id="10" name="Graphic 10">
              <a:extLst>
                <a:ext uri="{FF2B5EF4-FFF2-40B4-BE49-F238E27FC236}">
                  <a16:creationId xmlns:a16="http://schemas.microsoft.com/office/drawing/2014/main" id="{D3FA2516-3DA3-356A-0C2C-B2B377413BA1}"/>
                </a:ext>
              </a:extLst>
            </p:cNvPr>
            <p:cNvGrpSpPr/>
            <p:nvPr/>
          </p:nvGrpSpPr>
          <p:grpSpPr>
            <a:xfrm>
              <a:off x="4107933" y="1289789"/>
              <a:ext cx="1867402" cy="539011"/>
              <a:chOff x="2827972" y="-8441"/>
              <a:chExt cx="2438400" cy="703825"/>
            </a:xfrm>
            <a:solidFill>
              <a:schemeClr val="tx2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A80025A3-4DCF-5946-B7E6-84BDCF6DC189}"/>
                  </a:ext>
                </a:extLst>
              </p:cNvPr>
              <p:cNvSpPr/>
              <p:nvPr/>
            </p:nvSpPr>
            <p:spPr>
              <a:xfrm>
                <a:off x="2827972" y="106"/>
                <a:ext cx="241935" cy="311544"/>
              </a:xfrm>
              <a:custGeom>
                <a:avLst/>
                <a:gdLst>
                  <a:gd name="connsiteX0" fmla="*/ 0 w 241935"/>
                  <a:gd name="connsiteY0" fmla="*/ 0 h 311544"/>
                  <a:gd name="connsiteX1" fmla="*/ 0 w 241935"/>
                  <a:gd name="connsiteY1" fmla="*/ 26595 h 311544"/>
                  <a:gd name="connsiteX2" fmla="*/ 106680 w 241935"/>
                  <a:gd name="connsiteY2" fmla="*/ 26595 h 311544"/>
                  <a:gd name="connsiteX3" fmla="*/ 106680 w 241935"/>
                  <a:gd name="connsiteY3" fmla="*/ 311545 h 311544"/>
                  <a:gd name="connsiteX4" fmla="*/ 135255 w 241935"/>
                  <a:gd name="connsiteY4" fmla="*/ 311545 h 311544"/>
                  <a:gd name="connsiteX5" fmla="*/ 135255 w 241935"/>
                  <a:gd name="connsiteY5" fmla="*/ 26595 h 311544"/>
                  <a:gd name="connsiteX6" fmla="*/ 241935 w 241935"/>
                  <a:gd name="connsiteY6" fmla="*/ 26595 h 311544"/>
                  <a:gd name="connsiteX7" fmla="*/ 241935 w 241935"/>
                  <a:gd name="connsiteY7" fmla="*/ 0 h 311544"/>
                  <a:gd name="connsiteX8" fmla="*/ 0 w 241935"/>
                  <a:gd name="connsiteY8" fmla="*/ 0 h 31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935" h="311544">
                    <a:moveTo>
                      <a:pt x="0" y="0"/>
                    </a:moveTo>
                    <a:lnTo>
                      <a:pt x="0" y="26595"/>
                    </a:lnTo>
                    <a:lnTo>
                      <a:pt x="106680" y="26595"/>
                    </a:lnTo>
                    <a:lnTo>
                      <a:pt x="106680" y="311545"/>
                    </a:lnTo>
                    <a:lnTo>
                      <a:pt x="135255" y="311545"/>
                    </a:lnTo>
                    <a:lnTo>
                      <a:pt x="135255" y="26595"/>
                    </a:lnTo>
                    <a:lnTo>
                      <a:pt x="241935" y="26595"/>
                    </a:lnTo>
                    <a:lnTo>
                      <a:pt x="24193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81B58A6-9AD0-B2EF-8C8C-986698D9410A}"/>
                  </a:ext>
                </a:extLst>
              </p:cNvPr>
              <p:cNvSpPr/>
              <p:nvPr/>
            </p:nvSpPr>
            <p:spPr>
              <a:xfrm>
                <a:off x="311753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0308FABB-9BB5-B831-D42E-B5017C4E92F3}"/>
                  </a:ext>
                </a:extLst>
              </p:cNvPr>
              <p:cNvSpPr/>
              <p:nvPr/>
            </p:nvSpPr>
            <p:spPr>
              <a:xfrm>
                <a:off x="3377565" y="106"/>
                <a:ext cx="256222" cy="310595"/>
              </a:xfrm>
              <a:custGeom>
                <a:avLst/>
                <a:gdLst>
                  <a:gd name="connsiteX0" fmla="*/ 227647 w 256222"/>
                  <a:gd name="connsiteY0" fmla="*/ 0 h 310595"/>
                  <a:gd name="connsiteX1" fmla="*/ 227647 w 256222"/>
                  <a:gd name="connsiteY1" fmla="*/ 272602 h 310595"/>
                  <a:gd name="connsiteX2" fmla="*/ 226695 w 256222"/>
                  <a:gd name="connsiteY2" fmla="*/ 272602 h 310595"/>
                  <a:gd name="connsiteX3" fmla="*/ 37147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2 w 256222"/>
                  <a:gd name="connsiteY10" fmla="*/ 310595 h 310595"/>
                  <a:gd name="connsiteX11" fmla="*/ 256222 w 256222"/>
                  <a:gd name="connsiteY11" fmla="*/ 0 h 310595"/>
                  <a:gd name="connsiteX12" fmla="*/ 227647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7" y="0"/>
                    </a:moveTo>
                    <a:lnTo>
                      <a:pt x="227647" y="272602"/>
                    </a:lnTo>
                    <a:lnTo>
                      <a:pt x="226695" y="272602"/>
                    </a:lnTo>
                    <a:lnTo>
                      <a:pt x="37147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2" y="310595"/>
                    </a:lnTo>
                    <a:lnTo>
                      <a:pt x="256222" y="0"/>
                    </a:lnTo>
                    <a:lnTo>
                      <a:pt x="227647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1C3D15D-2479-704A-9F7D-4B603939A1A2}"/>
                  </a:ext>
                </a:extLst>
              </p:cNvPr>
              <p:cNvSpPr/>
              <p:nvPr/>
            </p:nvSpPr>
            <p:spPr>
              <a:xfrm>
                <a:off x="3718560" y="106"/>
                <a:ext cx="256222" cy="310595"/>
              </a:xfrm>
              <a:custGeom>
                <a:avLst/>
                <a:gdLst>
                  <a:gd name="connsiteX0" fmla="*/ 227648 w 256222"/>
                  <a:gd name="connsiteY0" fmla="*/ 0 h 310595"/>
                  <a:gd name="connsiteX1" fmla="*/ 227648 w 256222"/>
                  <a:gd name="connsiteY1" fmla="*/ 272602 h 310595"/>
                  <a:gd name="connsiteX2" fmla="*/ 226695 w 256222"/>
                  <a:gd name="connsiteY2" fmla="*/ 272602 h 310595"/>
                  <a:gd name="connsiteX3" fmla="*/ 37148 w 256222"/>
                  <a:gd name="connsiteY3" fmla="*/ 0 h 310595"/>
                  <a:gd name="connsiteX4" fmla="*/ 0 w 256222"/>
                  <a:gd name="connsiteY4" fmla="*/ 0 h 310595"/>
                  <a:gd name="connsiteX5" fmla="*/ 0 w 256222"/>
                  <a:gd name="connsiteY5" fmla="*/ 310595 h 310595"/>
                  <a:gd name="connsiteX6" fmla="*/ 28575 w 256222"/>
                  <a:gd name="connsiteY6" fmla="*/ 310595 h 310595"/>
                  <a:gd name="connsiteX7" fmla="*/ 28575 w 256222"/>
                  <a:gd name="connsiteY7" fmla="*/ 37993 h 310595"/>
                  <a:gd name="connsiteX8" fmla="*/ 29527 w 256222"/>
                  <a:gd name="connsiteY8" fmla="*/ 37993 h 310595"/>
                  <a:gd name="connsiteX9" fmla="*/ 219075 w 256222"/>
                  <a:gd name="connsiteY9" fmla="*/ 310595 h 310595"/>
                  <a:gd name="connsiteX10" fmla="*/ 256223 w 256222"/>
                  <a:gd name="connsiteY10" fmla="*/ 310595 h 310595"/>
                  <a:gd name="connsiteX11" fmla="*/ 256223 w 256222"/>
                  <a:gd name="connsiteY11" fmla="*/ 0 h 310595"/>
                  <a:gd name="connsiteX12" fmla="*/ 227648 w 256222"/>
                  <a:gd name="connsiteY12" fmla="*/ 0 h 31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6222" h="310595">
                    <a:moveTo>
                      <a:pt x="227648" y="0"/>
                    </a:moveTo>
                    <a:lnTo>
                      <a:pt x="227648" y="272602"/>
                    </a:lnTo>
                    <a:lnTo>
                      <a:pt x="226695" y="272602"/>
                    </a:lnTo>
                    <a:lnTo>
                      <a:pt x="37148" y="0"/>
                    </a:lnTo>
                    <a:lnTo>
                      <a:pt x="0" y="0"/>
                    </a:lnTo>
                    <a:lnTo>
                      <a:pt x="0" y="310595"/>
                    </a:lnTo>
                    <a:lnTo>
                      <a:pt x="28575" y="310595"/>
                    </a:lnTo>
                    <a:lnTo>
                      <a:pt x="28575" y="37993"/>
                    </a:lnTo>
                    <a:lnTo>
                      <a:pt x="29527" y="37993"/>
                    </a:lnTo>
                    <a:lnTo>
                      <a:pt x="219075" y="310595"/>
                    </a:lnTo>
                    <a:lnTo>
                      <a:pt x="256223" y="310595"/>
                    </a:lnTo>
                    <a:lnTo>
                      <a:pt x="256223" y="0"/>
                    </a:lnTo>
                    <a:lnTo>
                      <a:pt x="2276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A2547516-508E-7C17-EE9D-470869591A42}"/>
                  </a:ext>
                </a:extLst>
              </p:cNvPr>
              <p:cNvSpPr/>
              <p:nvPr/>
            </p:nvSpPr>
            <p:spPr>
              <a:xfrm>
                <a:off x="4060507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7 w 197167"/>
                  <a:gd name="connsiteY2" fmla="*/ 312495 h 312494"/>
                  <a:gd name="connsiteX3" fmla="*/ 197167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7" y="312495"/>
                    </a:lnTo>
                    <a:lnTo>
                      <a:pt x="197167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271FC99C-1EB4-9246-306E-BFFFEB5C6D62}"/>
                  </a:ext>
                </a:extLst>
              </p:cNvPr>
              <p:cNvSpPr/>
              <p:nvPr/>
            </p:nvSpPr>
            <p:spPr>
              <a:xfrm>
                <a:off x="4303394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8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3353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8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3" y="53191"/>
                      <a:pt x="42863" y="60789"/>
                    </a:cubicBezTo>
                    <a:cubicBezTo>
                      <a:pt x="39053" y="68388"/>
                      <a:pt x="37148" y="76936"/>
                      <a:pt x="37148" y="86435"/>
                    </a:cubicBezTo>
                    <a:cubicBezTo>
                      <a:pt x="37148" y="101632"/>
                      <a:pt x="40957" y="113980"/>
                      <a:pt x="48578" y="122528"/>
                    </a:cubicBezTo>
                    <a:cubicBezTo>
                      <a:pt x="56198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3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74C2A7D-40FF-B3C9-29C5-C78F46AB77EB}"/>
                  </a:ext>
                </a:extLst>
              </p:cNvPr>
              <p:cNvSpPr/>
              <p:nvPr/>
            </p:nvSpPr>
            <p:spPr>
              <a:xfrm>
                <a:off x="4548187" y="-8441"/>
                <a:ext cx="197167" cy="328641"/>
              </a:xfrm>
              <a:custGeom>
                <a:avLst/>
                <a:gdLst>
                  <a:gd name="connsiteX0" fmla="*/ 25718 w 197167"/>
                  <a:gd name="connsiteY0" fmla="*/ 262154 h 328641"/>
                  <a:gd name="connsiteX1" fmla="*/ 55245 w 197167"/>
                  <a:gd name="connsiteY1" fmla="*/ 291598 h 328641"/>
                  <a:gd name="connsiteX2" fmla="*/ 97155 w 197167"/>
                  <a:gd name="connsiteY2" fmla="*/ 301097 h 328641"/>
                  <a:gd name="connsiteX3" fmla="*/ 124778 w 197167"/>
                  <a:gd name="connsiteY3" fmla="*/ 296347 h 328641"/>
                  <a:gd name="connsiteX4" fmla="*/ 146685 w 197167"/>
                  <a:gd name="connsiteY4" fmla="*/ 284000 h 328641"/>
                  <a:gd name="connsiteX5" fmla="*/ 161925 w 197167"/>
                  <a:gd name="connsiteY5" fmla="*/ 265003 h 328641"/>
                  <a:gd name="connsiteX6" fmla="*/ 167640 w 197167"/>
                  <a:gd name="connsiteY6" fmla="*/ 239357 h 328641"/>
                  <a:gd name="connsiteX7" fmla="*/ 160973 w 197167"/>
                  <a:gd name="connsiteY7" fmla="*/ 212762 h 328641"/>
                  <a:gd name="connsiteX8" fmla="*/ 142875 w 197167"/>
                  <a:gd name="connsiteY8" fmla="*/ 195665 h 328641"/>
                  <a:gd name="connsiteX9" fmla="*/ 117157 w 197167"/>
                  <a:gd name="connsiteY9" fmla="*/ 184267 h 328641"/>
                  <a:gd name="connsiteX10" fmla="*/ 87630 w 197167"/>
                  <a:gd name="connsiteY10" fmla="*/ 174769 h 328641"/>
                  <a:gd name="connsiteX11" fmla="*/ 58103 w 197167"/>
                  <a:gd name="connsiteY11" fmla="*/ 163371 h 328641"/>
                  <a:gd name="connsiteX12" fmla="*/ 32385 w 197167"/>
                  <a:gd name="connsiteY12" fmla="*/ 147224 h 328641"/>
                  <a:gd name="connsiteX13" fmla="*/ 14288 w 197167"/>
                  <a:gd name="connsiteY13" fmla="*/ 122528 h 328641"/>
                  <a:gd name="connsiteX14" fmla="*/ 7620 w 197167"/>
                  <a:gd name="connsiteY14" fmla="*/ 85485 h 328641"/>
                  <a:gd name="connsiteX15" fmla="*/ 16193 w 197167"/>
                  <a:gd name="connsiteY15" fmla="*/ 48441 h 328641"/>
                  <a:gd name="connsiteX16" fmla="*/ 38100 w 197167"/>
                  <a:gd name="connsiteY16" fmla="*/ 21846 h 328641"/>
                  <a:gd name="connsiteX17" fmla="*/ 69532 w 197167"/>
                  <a:gd name="connsiteY17" fmla="*/ 5699 h 328641"/>
                  <a:gd name="connsiteX18" fmla="*/ 107632 w 197167"/>
                  <a:gd name="connsiteY18" fmla="*/ 0 h 328641"/>
                  <a:gd name="connsiteX19" fmla="*/ 155258 w 197167"/>
                  <a:gd name="connsiteY19" fmla="*/ 9498 h 328641"/>
                  <a:gd name="connsiteX20" fmla="*/ 192405 w 197167"/>
                  <a:gd name="connsiteY20" fmla="*/ 39893 h 328641"/>
                  <a:gd name="connsiteX21" fmla="*/ 167640 w 197167"/>
                  <a:gd name="connsiteY21" fmla="*/ 57940 h 328641"/>
                  <a:gd name="connsiteX22" fmla="*/ 141923 w 197167"/>
                  <a:gd name="connsiteY22" fmla="*/ 35144 h 328641"/>
                  <a:gd name="connsiteX23" fmla="*/ 106680 w 197167"/>
                  <a:gd name="connsiteY23" fmla="*/ 27545 h 328641"/>
                  <a:gd name="connsiteX24" fmla="*/ 80010 w 197167"/>
                  <a:gd name="connsiteY24" fmla="*/ 31344 h 328641"/>
                  <a:gd name="connsiteX25" fmla="*/ 58103 w 197167"/>
                  <a:gd name="connsiteY25" fmla="*/ 42742 h 328641"/>
                  <a:gd name="connsiteX26" fmla="*/ 42863 w 197167"/>
                  <a:gd name="connsiteY26" fmla="*/ 60789 h 328641"/>
                  <a:gd name="connsiteX27" fmla="*/ 37147 w 197167"/>
                  <a:gd name="connsiteY27" fmla="*/ 86435 h 328641"/>
                  <a:gd name="connsiteX28" fmla="*/ 48578 w 197167"/>
                  <a:gd name="connsiteY28" fmla="*/ 122528 h 328641"/>
                  <a:gd name="connsiteX29" fmla="*/ 78105 w 197167"/>
                  <a:gd name="connsiteY29" fmla="*/ 142475 h 328641"/>
                  <a:gd name="connsiteX30" fmla="*/ 117157 w 197167"/>
                  <a:gd name="connsiteY30" fmla="*/ 154822 h 328641"/>
                  <a:gd name="connsiteX31" fmla="*/ 156210 w 197167"/>
                  <a:gd name="connsiteY31" fmla="*/ 170020 h 328641"/>
                  <a:gd name="connsiteX32" fmla="*/ 185738 w 197167"/>
                  <a:gd name="connsiteY32" fmla="*/ 195665 h 328641"/>
                  <a:gd name="connsiteX33" fmla="*/ 197168 w 197167"/>
                  <a:gd name="connsiteY33" fmla="*/ 241257 h 328641"/>
                  <a:gd name="connsiteX34" fmla="*/ 189548 w 197167"/>
                  <a:gd name="connsiteY34" fmla="*/ 278301 h 328641"/>
                  <a:gd name="connsiteX35" fmla="*/ 168593 w 197167"/>
                  <a:gd name="connsiteY35" fmla="*/ 305846 h 328641"/>
                  <a:gd name="connsiteX36" fmla="*/ 137160 w 197167"/>
                  <a:gd name="connsiteY36" fmla="*/ 322943 h 328641"/>
                  <a:gd name="connsiteX37" fmla="*/ 100965 w 197167"/>
                  <a:gd name="connsiteY37" fmla="*/ 328642 h 328641"/>
                  <a:gd name="connsiteX38" fmla="*/ 44768 w 197167"/>
                  <a:gd name="connsiteY38" fmla="*/ 318194 h 328641"/>
                  <a:gd name="connsiteX39" fmla="*/ 0 w 197167"/>
                  <a:gd name="connsiteY39" fmla="*/ 282100 h 328641"/>
                  <a:gd name="connsiteX40" fmla="*/ 25718 w 197167"/>
                  <a:gd name="connsiteY40" fmla="*/ 262154 h 328641"/>
                  <a:gd name="connsiteX41" fmla="*/ 25718 w 197167"/>
                  <a:gd name="connsiteY41" fmla="*/ 262154 h 32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7167" h="328641">
                    <a:moveTo>
                      <a:pt x="25718" y="262154"/>
                    </a:moveTo>
                    <a:cubicBezTo>
                      <a:pt x="33338" y="275451"/>
                      <a:pt x="42863" y="284950"/>
                      <a:pt x="55245" y="291598"/>
                    </a:cubicBezTo>
                    <a:cubicBezTo>
                      <a:pt x="67628" y="298247"/>
                      <a:pt x="80963" y="301097"/>
                      <a:pt x="97155" y="301097"/>
                    </a:cubicBezTo>
                    <a:cubicBezTo>
                      <a:pt x="106680" y="301097"/>
                      <a:pt x="116205" y="299197"/>
                      <a:pt x="124778" y="296347"/>
                    </a:cubicBezTo>
                    <a:cubicBezTo>
                      <a:pt x="133350" y="293498"/>
                      <a:pt x="140970" y="289699"/>
                      <a:pt x="146685" y="284000"/>
                    </a:cubicBezTo>
                    <a:cubicBezTo>
                      <a:pt x="152400" y="278301"/>
                      <a:pt x="158115" y="272602"/>
                      <a:pt x="161925" y="265003"/>
                    </a:cubicBezTo>
                    <a:cubicBezTo>
                      <a:pt x="165735" y="257405"/>
                      <a:pt x="167640" y="248856"/>
                      <a:pt x="167640" y="239357"/>
                    </a:cubicBezTo>
                    <a:cubicBezTo>
                      <a:pt x="167640" y="228910"/>
                      <a:pt x="165735" y="219411"/>
                      <a:pt x="160973" y="212762"/>
                    </a:cubicBezTo>
                    <a:cubicBezTo>
                      <a:pt x="156210" y="206113"/>
                      <a:pt x="150495" y="200415"/>
                      <a:pt x="142875" y="195665"/>
                    </a:cubicBezTo>
                    <a:cubicBezTo>
                      <a:pt x="135255" y="190916"/>
                      <a:pt x="126682" y="187117"/>
                      <a:pt x="117157" y="184267"/>
                    </a:cubicBezTo>
                    <a:cubicBezTo>
                      <a:pt x="107632" y="181418"/>
                      <a:pt x="98107" y="177618"/>
                      <a:pt x="87630" y="174769"/>
                    </a:cubicBezTo>
                    <a:cubicBezTo>
                      <a:pt x="77153" y="171920"/>
                      <a:pt x="67628" y="168120"/>
                      <a:pt x="58103" y="163371"/>
                    </a:cubicBezTo>
                    <a:cubicBezTo>
                      <a:pt x="48578" y="159572"/>
                      <a:pt x="40005" y="153873"/>
                      <a:pt x="32385" y="147224"/>
                    </a:cubicBezTo>
                    <a:cubicBezTo>
                      <a:pt x="24765" y="140575"/>
                      <a:pt x="19050" y="132027"/>
                      <a:pt x="14288" y="122528"/>
                    </a:cubicBezTo>
                    <a:cubicBezTo>
                      <a:pt x="9525" y="113030"/>
                      <a:pt x="7620" y="100682"/>
                      <a:pt x="7620" y="85485"/>
                    </a:cubicBezTo>
                    <a:cubicBezTo>
                      <a:pt x="7620" y="72187"/>
                      <a:pt x="10477" y="59839"/>
                      <a:pt x="16193" y="48441"/>
                    </a:cubicBezTo>
                    <a:cubicBezTo>
                      <a:pt x="21907" y="37993"/>
                      <a:pt x="28575" y="28495"/>
                      <a:pt x="38100" y="21846"/>
                    </a:cubicBezTo>
                    <a:cubicBezTo>
                      <a:pt x="47625" y="14247"/>
                      <a:pt x="58103" y="9498"/>
                      <a:pt x="69532" y="5699"/>
                    </a:cubicBezTo>
                    <a:cubicBezTo>
                      <a:pt x="81915" y="1899"/>
                      <a:pt x="94298" y="0"/>
                      <a:pt x="107632" y="0"/>
                    </a:cubicBezTo>
                    <a:cubicBezTo>
                      <a:pt x="124778" y="0"/>
                      <a:pt x="140018" y="2849"/>
                      <a:pt x="155258" y="9498"/>
                    </a:cubicBezTo>
                    <a:cubicBezTo>
                      <a:pt x="169545" y="15197"/>
                      <a:pt x="181928" y="25645"/>
                      <a:pt x="192405" y="39893"/>
                    </a:cubicBezTo>
                    <a:lnTo>
                      <a:pt x="167640" y="57940"/>
                    </a:lnTo>
                    <a:cubicBezTo>
                      <a:pt x="160020" y="47492"/>
                      <a:pt x="151448" y="39893"/>
                      <a:pt x="141923" y="35144"/>
                    </a:cubicBezTo>
                    <a:cubicBezTo>
                      <a:pt x="132398" y="30394"/>
                      <a:pt x="120968" y="27545"/>
                      <a:pt x="106680" y="27545"/>
                    </a:cubicBezTo>
                    <a:cubicBezTo>
                      <a:pt x="97155" y="27545"/>
                      <a:pt x="88582" y="28495"/>
                      <a:pt x="80010" y="31344"/>
                    </a:cubicBezTo>
                    <a:cubicBezTo>
                      <a:pt x="71438" y="34194"/>
                      <a:pt x="63818" y="37993"/>
                      <a:pt x="58103" y="42742"/>
                    </a:cubicBezTo>
                    <a:cubicBezTo>
                      <a:pt x="51435" y="47492"/>
                      <a:pt x="46672" y="53191"/>
                      <a:pt x="42863" y="60789"/>
                    </a:cubicBezTo>
                    <a:cubicBezTo>
                      <a:pt x="39053" y="68388"/>
                      <a:pt x="37147" y="76936"/>
                      <a:pt x="37147" y="86435"/>
                    </a:cubicBezTo>
                    <a:cubicBezTo>
                      <a:pt x="37147" y="101632"/>
                      <a:pt x="40957" y="113980"/>
                      <a:pt x="48578" y="122528"/>
                    </a:cubicBezTo>
                    <a:cubicBezTo>
                      <a:pt x="56197" y="131077"/>
                      <a:pt x="66675" y="137726"/>
                      <a:pt x="78105" y="142475"/>
                    </a:cubicBezTo>
                    <a:cubicBezTo>
                      <a:pt x="89535" y="147224"/>
                      <a:pt x="102870" y="151973"/>
                      <a:pt x="117157" y="154822"/>
                    </a:cubicBezTo>
                    <a:cubicBezTo>
                      <a:pt x="131445" y="158622"/>
                      <a:pt x="143828" y="163371"/>
                      <a:pt x="156210" y="170020"/>
                    </a:cubicBezTo>
                    <a:cubicBezTo>
                      <a:pt x="167640" y="175719"/>
                      <a:pt x="178118" y="185217"/>
                      <a:pt x="185738" y="195665"/>
                    </a:cubicBezTo>
                    <a:cubicBezTo>
                      <a:pt x="193358" y="207063"/>
                      <a:pt x="197168" y="222261"/>
                      <a:pt x="197168" y="241257"/>
                    </a:cubicBezTo>
                    <a:cubicBezTo>
                      <a:pt x="197168" y="255505"/>
                      <a:pt x="194310" y="267852"/>
                      <a:pt x="189548" y="278301"/>
                    </a:cubicBezTo>
                    <a:cubicBezTo>
                      <a:pt x="183833" y="288749"/>
                      <a:pt x="177165" y="298247"/>
                      <a:pt x="168593" y="305846"/>
                    </a:cubicBezTo>
                    <a:cubicBezTo>
                      <a:pt x="160020" y="313445"/>
                      <a:pt x="149543" y="319144"/>
                      <a:pt x="137160" y="322943"/>
                    </a:cubicBezTo>
                    <a:cubicBezTo>
                      <a:pt x="125730" y="326742"/>
                      <a:pt x="113348" y="328642"/>
                      <a:pt x="100965" y="328642"/>
                    </a:cubicBezTo>
                    <a:cubicBezTo>
                      <a:pt x="80010" y="328642"/>
                      <a:pt x="61913" y="324842"/>
                      <a:pt x="44768" y="318194"/>
                    </a:cubicBezTo>
                    <a:cubicBezTo>
                      <a:pt x="27622" y="310595"/>
                      <a:pt x="12382" y="299197"/>
                      <a:pt x="0" y="282100"/>
                    </a:cubicBezTo>
                    <a:lnTo>
                      <a:pt x="25718" y="262154"/>
                    </a:lnTo>
                    <a:lnTo>
                      <a:pt x="25718" y="26215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A071849-164E-02E1-DCF3-90E121EB3551}"/>
                  </a:ext>
                </a:extLst>
              </p:cNvPr>
              <p:cNvSpPr/>
              <p:nvPr/>
            </p:nvSpPr>
            <p:spPr>
              <a:xfrm>
                <a:off x="4809172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8575 w 197167"/>
                  <a:gd name="connsiteY4" fmla="*/ 285899 h 312494"/>
                  <a:gd name="connsiteX5" fmla="*/ 28575 w 197167"/>
                  <a:gd name="connsiteY5" fmla="*/ 164321 h 312494"/>
                  <a:gd name="connsiteX6" fmla="*/ 180023 w 197167"/>
                  <a:gd name="connsiteY6" fmla="*/ 164321 h 312494"/>
                  <a:gd name="connsiteX7" fmla="*/ 180023 w 197167"/>
                  <a:gd name="connsiteY7" fmla="*/ 137726 h 312494"/>
                  <a:gd name="connsiteX8" fmla="*/ 28575 w 197167"/>
                  <a:gd name="connsiteY8" fmla="*/ 137726 h 312494"/>
                  <a:gd name="connsiteX9" fmla="*/ 28575 w 197167"/>
                  <a:gd name="connsiteY9" fmla="*/ 26595 h 312494"/>
                  <a:gd name="connsiteX10" fmla="*/ 189548 w 197167"/>
                  <a:gd name="connsiteY10" fmla="*/ 26595 h 312494"/>
                  <a:gd name="connsiteX11" fmla="*/ 189548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8575" y="285899"/>
                    </a:lnTo>
                    <a:lnTo>
                      <a:pt x="28575" y="164321"/>
                    </a:lnTo>
                    <a:lnTo>
                      <a:pt x="180023" y="164321"/>
                    </a:lnTo>
                    <a:lnTo>
                      <a:pt x="180023" y="137726"/>
                    </a:lnTo>
                    <a:lnTo>
                      <a:pt x="28575" y="137726"/>
                    </a:lnTo>
                    <a:lnTo>
                      <a:pt x="28575" y="26595"/>
                    </a:lnTo>
                    <a:lnTo>
                      <a:pt x="189548" y="26595"/>
                    </a:lnTo>
                    <a:lnTo>
                      <a:pt x="189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BCEA4A01-61CB-9E35-6A3B-4B0C8B7A3A7D}"/>
                  </a:ext>
                </a:extLst>
              </p:cNvPr>
              <p:cNvSpPr/>
              <p:nvPr/>
            </p:nvSpPr>
            <p:spPr>
              <a:xfrm>
                <a:off x="5069205" y="-1793"/>
                <a:ext cx="197167" cy="312494"/>
              </a:xfrm>
              <a:custGeom>
                <a:avLst/>
                <a:gdLst>
                  <a:gd name="connsiteX0" fmla="*/ 0 w 197167"/>
                  <a:gd name="connsiteY0" fmla="*/ 1900 h 312494"/>
                  <a:gd name="connsiteX1" fmla="*/ 0 w 197167"/>
                  <a:gd name="connsiteY1" fmla="*/ 312495 h 312494"/>
                  <a:gd name="connsiteX2" fmla="*/ 197168 w 197167"/>
                  <a:gd name="connsiteY2" fmla="*/ 312495 h 312494"/>
                  <a:gd name="connsiteX3" fmla="*/ 197168 w 197167"/>
                  <a:gd name="connsiteY3" fmla="*/ 285899 h 312494"/>
                  <a:gd name="connsiteX4" fmla="*/ 29527 w 197167"/>
                  <a:gd name="connsiteY4" fmla="*/ 285899 h 312494"/>
                  <a:gd name="connsiteX5" fmla="*/ 29527 w 197167"/>
                  <a:gd name="connsiteY5" fmla="*/ 164321 h 312494"/>
                  <a:gd name="connsiteX6" fmla="*/ 180975 w 197167"/>
                  <a:gd name="connsiteY6" fmla="*/ 164321 h 312494"/>
                  <a:gd name="connsiteX7" fmla="*/ 180975 w 197167"/>
                  <a:gd name="connsiteY7" fmla="*/ 137726 h 312494"/>
                  <a:gd name="connsiteX8" fmla="*/ 29527 w 197167"/>
                  <a:gd name="connsiteY8" fmla="*/ 137726 h 312494"/>
                  <a:gd name="connsiteX9" fmla="*/ 29527 w 197167"/>
                  <a:gd name="connsiteY9" fmla="*/ 26595 h 312494"/>
                  <a:gd name="connsiteX10" fmla="*/ 190500 w 197167"/>
                  <a:gd name="connsiteY10" fmla="*/ 26595 h 312494"/>
                  <a:gd name="connsiteX11" fmla="*/ 190500 w 197167"/>
                  <a:gd name="connsiteY11" fmla="*/ 0 h 312494"/>
                  <a:gd name="connsiteX12" fmla="*/ 0 w 197167"/>
                  <a:gd name="connsiteY12" fmla="*/ 0 h 31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7167" h="312494">
                    <a:moveTo>
                      <a:pt x="0" y="1900"/>
                    </a:moveTo>
                    <a:lnTo>
                      <a:pt x="0" y="312495"/>
                    </a:lnTo>
                    <a:lnTo>
                      <a:pt x="197168" y="312495"/>
                    </a:lnTo>
                    <a:lnTo>
                      <a:pt x="197168" y="285899"/>
                    </a:lnTo>
                    <a:lnTo>
                      <a:pt x="29527" y="285899"/>
                    </a:lnTo>
                    <a:lnTo>
                      <a:pt x="29527" y="164321"/>
                    </a:lnTo>
                    <a:lnTo>
                      <a:pt x="180975" y="164321"/>
                    </a:lnTo>
                    <a:lnTo>
                      <a:pt x="180975" y="137726"/>
                    </a:lnTo>
                    <a:lnTo>
                      <a:pt x="29527" y="137726"/>
                    </a:lnTo>
                    <a:lnTo>
                      <a:pt x="29527" y="26595"/>
                    </a:lnTo>
                    <a:lnTo>
                      <a:pt x="190500" y="26595"/>
                    </a:lnTo>
                    <a:lnTo>
                      <a:pt x="1905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A15C003-A094-B0A4-258C-B2A4CEC87153}"/>
                  </a:ext>
                </a:extLst>
              </p:cNvPr>
              <p:cNvSpPr/>
              <p:nvPr/>
            </p:nvSpPr>
            <p:spPr>
              <a:xfrm>
                <a:off x="2828925" y="385738"/>
                <a:ext cx="311467" cy="308695"/>
              </a:xfrm>
              <a:custGeom>
                <a:avLst/>
                <a:gdLst>
                  <a:gd name="connsiteX0" fmla="*/ 54292 w 311467"/>
                  <a:gd name="connsiteY0" fmla="*/ 152923 h 308695"/>
                  <a:gd name="connsiteX1" fmla="*/ 61913 w 311467"/>
                  <a:gd name="connsiteY1" fmla="*/ 196615 h 308695"/>
                  <a:gd name="connsiteX2" fmla="*/ 82867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7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7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7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2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2 w 311467"/>
                  <a:gd name="connsiteY20" fmla="*/ 11398 h 308695"/>
                  <a:gd name="connsiteX21" fmla="*/ 155258 w 311467"/>
                  <a:gd name="connsiteY21" fmla="*/ 0 h 308695"/>
                  <a:gd name="connsiteX22" fmla="*/ 218122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7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2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2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2" y="152923"/>
                    </a:moveTo>
                    <a:cubicBezTo>
                      <a:pt x="54292" y="169070"/>
                      <a:pt x="57150" y="183317"/>
                      <a:pt x="61913" y="196615"/>
                    </a:cubicBezTo>
                    <a:cubicBezTo>
                      <a:pt x="66675" y="209913"/>
                      <a:pt x="73342" y="221311"/>
                      <a:pt x="82867" y="230809"/>
                    </a:cubicBezTo>
                    <a:cubicBezTo>
                      <a:pt x="91440" y="240307"/>
                      <a:pt x="101917" y="247906"/>
                      <a:pt x="114300" y="253605"/>
                    </a:cubicBezTo>
                    <a:cubicBezTo>
                      <a:pt x="126683" y="259304"/>
                      <a:pt x="140017" y="262154"/>
                      <a:pt x="155258" y="262154"/>
                    </a:cubicBezTo>
                    <a:cubicBezTo>
                      <a:pt x="170497" y="262154"/>
                      <a:pt x="183833" y="259304"/>
                      <a:pt x="197167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2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7" y="56040"/>
                    </a:cubicBezTo>
                    <a:cubicBezTo>
                      <a:pt x="184785" y="50341"/>
                      <a:pt x="170497" y="47492"/>
                      <a:pt x="155258" y="47492"/>
                    </a:cubicBezTo>
                    <a:cubicBezTo>
                      <a:pt x="140017" y="47492"/>
                      <a:pt x="126683" y="50341"/>
                      <a:pt x="114300" y="56040"/>
                    </a:cubicBezTo>
                    <a:cubicBezTo>
                      <a:pt x="101917" y="61739"/>
                      <a:pt x="91440" y="69338"/>
                      <a:pt x="82867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6197" y="124428"/>
                      <a:pt x="54292" y="138675"/>
                      <a:pt x="54292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8" y="0"/>
                    </a:cubicBezTo>
                    <a:cubicBezTo>
                      <a:pt x="178117" y="0"/>
                      <a:pt x="199072" y="2849"/>
                      <a:pt x="218122" y="10448"/>
                    </a:cubicBezTo>
                    <a:cubicBezTo>
                      <a:pt x="237172" y="17097"/>
                      <a:pt x="253365" y="27545"/>
                      <a:pt x="267653" y="41793"/>
                    </a:cubicBezTo>
                    <a:cubicBezTo>
                      <a:pt x="280988" y="55090"/>
                      <a:pt x="292417" y="71237"/>
                      <a:pt x="300038" y="91184"/>
                    </a:cubicBezTo>
                    <a:cubicBezTo>
                      <a:pt x="307658" y="110180"/>
                      <a:pt x="311467" y="132027"/>
                      <a:pt x="311467" y="154822"/>
                    </a:cubicBezTo>
                    <a:cubicBezTo>
                      <a:pt x="311467" y="177619"/>
                      <a:pt x="307658" y="198515"/>
                      <a:pt x="300038" y="217511"/>
                    </a:cubicBezTo>
                    <a:cubicBezTo>
                      <a:pt x="292417" y="236508"/>
                      <a:pt x="281940" y="252655"/>
                      <a:pt x="267653" y="265953"/>
                    </a:cubicBezTo>
                    <a:cubicBezTo>
                      <a:pt x="254317" y="279251"/>
                      <a:pt x="237172" y="289699"/>
                      <a:pt x="218122" y="297297"/>
                    </a:cubicBezTo>
                    <a:cubicBezTo>
                      <a:pt x="199072" y="304896"/>
                      <a:pt x="178117" y="308695"/>
                      <a:pt x="155258" y="308695"/>
                    </a:cubicBezTo>
                    <a:cubicBezTo>
                      <a:pt x="132397" y="308695"/>
                      <a:pt x="111442" y="304896"/>
                      <a:pt x="92392" y="297297"/>
                    </a:cubicBezTo>
                    <a:cubicBezTo>
                      <a:pt x="73342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D313353E-A2FE-8DD2-CAA1-FB7E8496762C}"/>
                  </a:ext>
                </a:extLst>
              </p:cNvPr>
              <p:cNvSpPr/>
              <p:nvPr/>
            </p:nvSpPr>
            <p:spPr>
              <a:xfrm>
                <a:off x="3189922" y="394286"/>
                <a:ext cx="264795" cy="293498"/>
              </a:xfrm>
              <a:custGeom>
                <a:avLst/>
                <a:gdLst>
                  <a:gd name="connsiteX0" fmla="*/ 0 w 264795"/>
                  <a:gd name="connsiteY0" fmla="*/ 0 h 293498"/>
                  <a:gd name="connsiteX1" fmla="*/ 69533 w 264795"/>
                  <a:gd name="connsiteY1" fmla="*/ 0 h 293498"/>
                  <a:gd name="connsiteX2" fmla="*/ 211455 w 264795"/>
                  <a:gd name="connsiteY2" fmla="*/ 218461 h 293498"/>
                  <a:gd name="connsiteX3" fmla="*/ 212408 w 264795"/>
                  <a:gd name="connsiteY3" fmla="*/ 218461 h 293498"/>
                  <a:gd name="connsiteX4" fmla="*/ 212408 w 264795"/>
                  <a:gd name="connsiteY4" fmla="*/ 0 h 293498"/>
                  <a:gd name="connsiteX5" fmla="*/ 264795 w 264795"/>
                  <a:gd name="connsiteY5" fmla="*/ 0 h 293498"/>
                  <a:gd name="connsiteX6" fmla="*/ 264795 w 264795"/>
                  <a:gd name="connsiteY6" fmla="*/ 293498 h 293498"/>
                  <a:gd name="connsiteX7" fmla="*/ 198120 w 264795"/>
                  <a:gd name="connsiteY7" fmla="*/ 293498 h 293498"/>
                  <a:gd name="connsiteX8" fmla="*/ 53340 w 264795"/>
                  <a:gd name="connsiteY8" fmla="*/ 68388 h 293498"/>
                  <a:gd name="connsiteX9" fmla="*/ 52388 w 264795"/>
                  <a:gd name="connsiteY9" fmla="*/ 68388 h 293498"/>
                  <a:gd name="connsiteX10" fmla="*/ 52388 w 264795"/>
                  <a:gd name="connsiteY10" fmla="*/ 293498 h 293498"/>
                  <a:gd name="connsiteX11" fmla="*/ 0 w 264795"/>
                  <a:gd name="connsiteY11" fmla="*/ 293498 h 293498"/>
                  <a:gd name="connsiteX12" fmla="*/ 0 w 264795"/>
                  <a:gd name="connsiteY12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4795" h="293498">
                    <a:moveTo>
                      <a:pt x="0" y="0"/>
                    </a:moveTo>
                    <a:lnTo>
                      <a:pt x="69533" y="0"/>
                    </a:lnTo>
                    <a:lnTo>
                      <a:pt x="211455" y="218461"/>
                    </a:lnTo>
                    <a:lnTo>
                      <a:pt x="212408" y="218461"/>
                    </a:lnTo>
                    <a:lnTo>
                      <a:pt x="212408" y="0"/>
                    </a:lnTo>
                    <a:lnTo>
                      <a:pt x="264795" y="0"/>
                    </a:lnTo>
                    <a:lnTo>
                      <a:pt x="264795" y="293498"/>
                    </a:lnTo>
                    <a:lnTo>
                      <a:pt x="198120" y="293498"/>
                    </a:lnTo>
                    <a:lnTo>
                      <a:pt x="53340" y="68388"/>
                    </a:lnTo>
                    <a:lnTo>
                      <a:pt x="52388" y="68388"/>
                    </a:lnTo>
                    <a:lnTo>
                      <a:pt x="52388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48DD321-EF27-5B10-8669-91F425358545}"/>
                  </a:ext>
                </a:extLst>
              </p:cNvPr>
              <p:cNvSpPr/>
              <p:nvPr/>
            </p:nvSpPr>
            <p:spPr>
              <a:xfrm>
                <a:off x="3503295" y="385738"/>
                <a:ext cx="264794" cy="309645"/>
              </a:xfrm>
              <a:custGeom>
                <a:avLst/>
                <a:gdLst>
                  <a:gd name="connsiteX0" fmla="*/ 218122 w 264794"/>
                  <a:gd name="connsiteY0" fmla="*/ 76936 h 309645"/>
                  <a:gd name="connsiteX1" fmla="*/ 186690 w 264794"/>
                  <a:gd name="connsiteY1" fmla="*/ 54140 h 309645"/>
                  <a:gd name="connsiteX2" fmla="*/ 156210 w 264794"/>
                  <a:gd name="connsiteY2" fmla="*/ 48441 h 309645"/>
                  <a:gd name="connsiteX3" fmla="*/ 115252 w 264794"/>
                  <a:gd name="connsiteY3" fmla="*/ 56990 h 309645"/>
                  <a:gd name="connsiteX4" fmla="*/ 83820 w 264794"/>
                  <a:gd name="connsiteY4" fmla="*/ 79786 h 309645"/>
                  <a:gd name="connsiteX5" fmla="*/ 62865 w 264794"/>
                  <a:gd name="connsiteY5" fmla="*/ 113030 h 309645"/>
                  <a:gd name="connsiteX6" fmla="*/ 55245 w 264794"/>
                  <a:gd name="connsiteY6" fmla="*/ 153873 h 309645"/>
                  <a:gd name="connsiteX7" fmla="*/ 62865 w 264794"/>
                  <a:gd name="connsiteY7" fmla="*/ 197565 h 309645"/>
                  <a:gd name="connsiteX8" fmla="*/ 83820 w 264794"/>
                  <a:gd name="connsiteY8" fmla="*/ 231759 h 309645"/>
                  <a:gd name="connsiteX9" fmla="*/ 115252 w 264794"/>
                  <a:gd name="connsiteY9" fmla="*/ 254555 h 309645"/>
                  <a:gd name="connsiteX10" fmla="*/ 156210 w 264794"/>
                  <a:gd name="connsiteY10" fmla="*/ 263103 h 309645"/>
                  <a:gd name="connsiteX11" fmla="*/ 190500 w 264794"/>
                  <a:gd name="connsiteY11" fmla="*/ 254555 h 309645"/>
                  <a:gd name="connsiteX12" fmla="*/ 221932 w 264794"/>
                  <a:gd name="connsiteY12" fmla="*/ 227010 h 309645"/>
                  <a:gd name="connsiteX13" fmla="*/ 264795 w 264794"/>
                  <a:gd name="connsiteY13" fmla="*/ 257404 h 309645"/>
                  <a:gd name="connsiteX14" fmla="*/ 216217 w 264794"/>
                  <a:gd name="connsiteY14" fmla="*/ 297297 h 309645"/>
                  <a:gd name="connsiteX15" fmla="*/ 155257 w 264794"/>
                  <a:gd name="connsiteY15" fmla="*/ 309645 h 309645"/>
                  <a:gd name="connsiteX16" fmla="*/ 92392 w 264794"/>
                  <a:gd name="connsiteY16" fmla="*/ 298247 h 309645"/>
                  <a:gd name="connsiteX17" fmla="*/ 43815 w 264794"/>
                  <a:gd name="connsiteY17" fmla="*/ 266903 h 309645"/>
                  <a:gd name="connsiteX18" fmla="*/ 11430 w 264794"/>
                  <a:gd name="connsiteY18" fmla="*/ 218461 h 309645"/>
                  <a:gd name="connsiteX19" fmla="*/ 0 w 264794"/>
                  <a:gd name="connsiteY19" fmla="*/ 155772 h 309645"/>
                  <a:gd name="connsiteX20" fmla="*/ 11430 w 264794"/>
                  <a:gd name="connsiteY20" fmla="*/ 92134 h 309645"/>
                  <a:gd name="connsiteX21" fmla="*/ 43815 w 264794"/>
                  <a:gd name="connsiteY21" fmla="*/ 42742 h 309645"/>
                  <a:gd name="connsiteX22" fmla="*/ 92392 w 264794"/>
                  <a:gd name="connsiteY22" fmla="*/ 11398 h 309645"/>
                  <a:gd name="connsiteX23" fmla="*/ 155257 w 264794"/>
                  <a:gd name="connsiteY23" fmla="*/ 0 h 309645"/>
                  <a:gd name="connsiteX24" fmla="*/ 210502 w 264794"/>
                  <a:gd name="connsiteY24" fmla="*/ 10448 h 309645"/>
                  <a:gd name="connsiteX25" fmla="*/ 258127 w 264794"/>
                  <a:gd name="connsiteY25" fmla="*/ 46542 h 309645"/>
                  <a:gd name="connsiteX26" fmla="*/ 218122 w 264794"/>
                  <a:gd name="connsiteY26" fmla="*/ 76936 h 309645"/>
                  <a:gd name="connsiteX27" fmla="*/ 218122 w 264794"/>
                  <a:gd name="connsiteY27" fmla="*/ 76936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4794" h="309645">
                    <a:moveTo>
                      <a:pt x="218122" y="76936"/>
                    </a:moveTo>
                    <a:cubicBezTo>
                      <a:pt x="207645" y="65538"/>
                      <a:pt x="197167" y="57940"/>
                      <a:pt x="186690" y="54140"/>
                    </a:cubicBezTo>
                    <a:cubicBezTo>
                      <a:pt x="176213" y="50341"/>
                      <a:pt x="166688" y="48441"/>
                      <a:pt x="156210" y="48441"/>
                    </a:cubicBezTo>
                    <a:cubicBezTo>
                      <a:pt x="140970" y="48441"/>
                      <a:pt x="127635" y="51291"/>
                      <a:pt x="115252" y="56990"/>
                    </a:cubicBezTo>
                    <a:cubicBezTo>
                      <a:pt x="102870" y="62689"/>
                      <a:pt x="92392" y="70288"/>
                      <a:pt x="83820" y="79786"/>
                    </a:cubicBezTo>
                    <a:cubicBezTo>
                      <a:pt x="75247" y="89284"/>
                      <a:pt x="68580" y="100682"/>
                      <a:pt x="62865" y="113030"/>
                    </a:cubicBezTo>
                    <a:cubicBezTo>
                      <a:pt x="57150" y="125378"/>
                      <a:pt x="55245" y="139625"/>
                      <a:pt x="55245" y="153873"/>
                    </a:cubicBezTo>
                    <a:cubicBezTo>
                      <a:pt x="55245" y="170020"/>
                      <a:pt x="58102" y="184267"/>
                      <a:pt x="62865" y="197565"/>
                    </a:cubicBezTo>
                    <a:cubicBezTo>
                      <a:pt x="67627" y="210863"/>
                      <a:pt x="74295" y="222261"/>
                      <a:pt x="83820" y="231759"/>
                    </a:cubicBezTo>
                    <a:cubicBezTo>
                      <a:pt x="92392" y="241257"/>
                      <a:pt x="102870" y="248856"/>
                      <a:pt x="115252" y="254555"/>
                    </a:cubicBezTo>
                    <a:cubicBezTo>
                      <a:pt x="127635" y="260254"/>
                      <a:pt x="140970" y="263103"/>
                      <a:pt x="156210" y="263103"/>
                    </a:cubicBezTo>
                    <a:cubicBezTo>
                      <a:pt x="167640" y="263103"/>
                      <a:pt x="180022" y="260254"/>
                      <a:pt x="190500" y="254555"/>
                    </a:cubicBezTo>
                    <a:cubicBezTo>
                      <a:pt x="201930" y="248856"/>
                      <a:pt x="212407" y="239358"/>
                      <a:pt x="221932" y="227010"/>
                    </a:cubicBezTo>
                    <a:lnTo>
                      <a:pt x="264795" y="257404"/>
                    </a:lnTo>
                    <a:cubicBezTo>
                      <a:pt x="251460" y="275451"/>
                      <a:pt x="235267" y="288749"/>
                      <a:pt x="216217" y="297297"/>
                    </a:cubicBezTo>
                    <a:cubicBezTo>
                      <a:pt x="197167" y="305846"/>
                      <a:pt x="177165" y="309645"/>
                      <a:pt x="155257" y="309645"/>
                    </a:cubicBezTo>
                    <a:cubicBezTo>
                      <a:pt x="132397" y="309645"/>
                      <a:pt x="111442" y="305846"/>
                      <a:pt x="92392" y="298247"/>
                    </a:cubicBezTo>
                    <a:cubicBezTo>
                      <a:pt x="73342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2" y="18997"/>
                      <a:pt x="92392" y="11398"/>
                    </a:cubicBezTo>
                    <a:cubicBezTo>
                      <a:pt x="111442" y="3799"/>
                      <a:pt x="132397" y="0"/>
                      <a:pt x="155257" y="0"/>
                    </a:cubicBezTo>
                    <a:cubicBezTo>
                      <a:pt x="175260" y="0"/>
                      <a:pt x="193357" y="3799"/>
                      <a:pt x="210502" y="10448"/>
                    </a:cubicBezTo>
                    <a:cubicBezTo>
                      <a:pt x="227647" y="17097"/>
                      <a:pt x="242888" y="29445"/>
                      <a:pt x="258127" y="46542"/>
                    </a:cubicBezTo>
                    <a:lnTo>
                      <a:pt x="218122" y="76936"/>
                    </a:lnTo>
                    <a:lnTo>
                      <a:pt x="218122" y="76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3CB68F87-F1BC-417F-B623-9D561F614509}"/>
                  </a:ext>
                </a:extLst>
              </p:cNvPr>
              <p:cNvSpPr/>
              <p:nvPr/>
            </p:nvSpPr>
            <p:spPr>
              <a:xfrm>
                <a:off x="3788092" y="385738"/>
                <a:ext cx="311467" cy="308695"/>
              </a:xfrm>
              <a:custGeom>
                <a:avLst/>
                <a:gdLst>
                  <a:gd name="connsiteX0" fmla="*/ 54293 w 311467"/>
                  <a:gd name="connsiteY0" fmla="*/ 152923 h 308695"/>
                  <a:gd name="connsiteX1" fmla="*/ 61913 w 311467"/>
                  <a:gd name="connsiteY1" fmla="*/ 196615 h 308695"/>
                  <a:gd name="connsiteX2" fmla="*/ 82868 w 311467"/>
                  <a:gd name="connsiteY2" fmla="*/ 230809 h 308695"/>
                  <a:gd name="connsiteX3" fmla="*/ 114300 w 311467"/>
                  <a:gd name="connsiteY3" fmla="*/ 253605 h 308695"/>
                  <a:gd name="connsiteX4" fmla="*/ 155258 w 311467"/>
                  <a:gd name="connsiteY4" fmla="*/ 262154 h 308695"/>
                  <a:gd name="connsiteX5" fmla="*/ 197168 w 311467"/>
                  <a:gd name="connsiteY5" fmla="*/ 253605 h 308695"/>
                  <a:gd name="connsiteX6" fmla="*/ 229553 w 311467"/>
                  <a:gd name="connsiteY6" fmla="*/ 230809 h 308695"/>
                  <a:gd name="connsiteX7" fmla="*/ 250508 w 311467"/>
                  <a:gd name="connsiteY7" fmla="*/ 196615 h 308695"/>
                  <a:gd name="connsiteX8" fmla="*/ 258128 w 311467"/>
                  <a:gd name="connsiteY8" fmla="*/ 152923 h 308695"/>
                  <a:gd name="connsiteX9" fmla="*/ 250508 w 311467"/>
                  <a:gd name="connsiteY9" fmla="*/ 112080 h 308695"/>
                  <a:gd name="connsiteX10" fmla="*/ 229553 w 311467"/>
                  <a:gd name="connsiteY10" fmla="*/ 78836 h 308695"/>
                  <a:gd name="connsiteX11" fmla="*/ 197168 w 311467"/>
                  <a:gd name="connsiteY11" fmla="*/ 56040 h 308695"/>
                  <a:gd name="connsiteX12" fmla="*/ 155258 w 311467"/>
                  <a:gd name="connsiteY12" fmla="*/ 47492 h 308695"/>
                  <a:gd name="connsiteX13" fmla="*/ 114300 w 311467"/>
                  <a:gd name="connsiteY13" fmla="*/ 56040 h 308695"/>
                  <a:gd name="connsiteX14" fmla="*/ 82868 w 311467"/>
                  <a:gd name="connsiteY14" fmla="*/ 78836 h 308695"/>
                  <a:gd name="connsiteX15" fmla="*/ 61913 w 311467"/>
                  <a:gd name="connsiteY15" fmla="*/ 112080 h 308695"/>
                  <a:gd name="connsiteX16" fmla="*/ 54293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4293" y="152923"/>
                    </a:moveTo>
                    <a:cubicBezTo>
                      <a:pt x="54293" y="169070"/>
                      <a:pt x="56198" y="183317"/>
                      <a:pt x="61913" y="196615"/>
                    </a:cubicBezTo>
                    <a:cubicBezTo>
                      <a:pt x="66675" y="209913"/>
                      <a:pt x="73343" y="221311"/>
                      <a:pt x="82868" y="230809"/>
                    </a:cubicBezTo>
                    <a:cubicBezTo>
                      <a:pt x="91440" y="240307"/>
                      <a:pt x="101918" y="247906"/>
                      <a:pt x="114300" y="253605"/>
                    </a:cubicBezTo>
                    <a:cubicBezTo>
                      <a:pt x="126683" y="259304"/>
                      <a:pt x="140018" y="262154"/>
                      <a:pt x="155258" y="262154"/>
                    </a:cubicBezTo>
                    <a:cubicBezTo>
                      <a:pt x="170498" y="262154"/>
                      <a:pt x="183833" y="259304"/>
                      <a:pt x="197168" y="253605"/>
                    </a:cubicBezTo>
                    <a:cubicBezTo>
                      <a:pt x="209550" y="247906"/>
                      <a:pt x="220028" y="240307"/>
                      <a:pt x="229553" y="230809"/>
                    </a:cubicBezTo>
                    <a:cubicBezTo>
                      <a:pt x="238125" y="221311"/>
                      <a:pt x="244793" y="209913"/>
                      <a:pt x="250508" y="196615"/>
                    </a:cubicBezTo>
                    <a:cubicBezTo>
                      <a:pt x="255270" y="183317"/>
                      <a:pt x="258128" y="169070"/>
                      <a:pt x="258128" y="152923"/>
                    </a:cubicBezTo>
                    <a:cubicBezTo>
                      <a:pt x="258128" y="138675"/>
                      <a:pt x="255270" y="124428"/>
                      <a:pt x="250508" y="112080"/>
                    </a:cubicBezTo>
                    <a:cubicBezTo>
                      <a:pt x="245745" y="99732"/>
                      <a:pt x="239078" y="88334"/>
                      <a:pt x="229553" y="78836"/>
                    </a:cubicBezTo>
                    <a:cubicBezTo>
                      <a:pt x="220980" y="69338"/>
                      <a:pt x="210503" y="61739"/>
                      <a:pt x="197168" y="56040"/>
                    </a:cubicBezTo>
                    <a:cubicBezTo>
                      <a:pt x="184785" y="50341"/>
                      <a:pt x="170498" y="47492"/>
                      <a:pt x="155258" y="47492"/>
                    </a:cubicBezTo>
                    <a:cubicBezTo>
                      <a:pt x="140018" y="47492"/>
                      <a:pt x="126683" y="50341"/>
                      <a:pt x="114300" y="56040"/>
                    </a:cubicBezTo>
                    <a:cubicBezTo>
                      <a:pt x="101918" y="61739"/>
                      <a:pt x="91440" y="69338"/>
                      <a:pt x="82868" y="78836"/>
                    </a:cubicBezTo>
                    <a:cubicBezTo>
                      <a:pt x="74295" y="88334"/>
                      <a:pt x="67628" y="99732"/>
                      <a:pt x="61913" y="112080"/>
                    </a:cubicBezTo>
                    <a:cubicBezTo>
                      <a:pt x="57150" y="124428"/>
                      <a:pt x="54293" y="138675"/>
                      <a:pt x="54293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74F4D98C-CA9F-D196-47AE-1863DCEFA5FD}"/>
                  </a:ext>
                </a:extLst>
              </p:cNvPr>
              <p:cNvSpPr/>
              <p:nvPr/>
            </p:nvSpPr>
            <p:spPr>
              <a:xfrm>
                <a:off x="4149089" y="394286"/>
                <a:ext cx="177165" cy="293498"/>
              </a:xfrm>
              <a:custGeom>
                <a:avLst/>
                <a:gdLst>
                  <a:gd name="connsiteX0" fmla="*/ 0 w 177165"/>
                  <a:gd name="connsiteY0" fmla="*/ 0 h 293498"/>
                  <a:gd name="connsiteX1" fmla="*/ 52388 w 177165"/>
                  <a:gd name="connsiteY1" fmla="*/ 0 h 293498"/>
                  <a:gd name="connsiteX2" fmla="*/ 52388 w 177165"/>
                  <a:gd name="connsiteY2" fmla="*/ 246006 h 293498"/>
                  <a:gd name="connsiteX3" fmla="*/ 177165 w 177165"/>
                  <a:gd name="connsiteY3" fmla="*/ 246006 h 293498"/>
                  <a:gd name="connsiteX4" fmla="*/ 177165 w 177165"/>
                  <a:gd name="connsiteY4" fmla="*/ 293498 h 293498"/>
                  <a:gd name="connsiteX5" fmla="*/ 0 w 177165"/>
                  <a:gd name="connsiteY5" fmla="*/ 293498 h 293498"/>
                  <a:gd name="connsiteX6" fmla="*/ 0 w 177165"/>
                  <a:gd name="connsiteY6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" h="293498">
                    <a:moveTo>
                      <a:pt x="0" y="0"/>
                    </a:moveTo>
                    <a:lnTo>
                      <a:pt x="52388" y="0"/>
                    </a:lnTo>
                    <a:lnTo>
                      <a:pt x="52388" y="246006"/>
                    </a:lnTo>
                    <a:lnTo>
                      <a:pt x="177165" y="246006"/>
                    </a:lnTo>
                    <a:lnTo>
                      <a:pt x="177165" y="293498"/>
                    </a:lnTo>
                    <a:lnTo>
                      <a:pt x="0" y="2934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D1E1945-7962-BD49-1C5E-77C3B697BCEF}"/>
                  </a:ext>
                </a:extLst>
              </p:cNvPr>
              <p:cNvSpPr/>
              <p:nvPr/>
            </p:nvSpPr>
            <p:spPr>
              <a:xfrm>
                <a:off x="4348162" y="385738"/>
                <a:ext cx="311467" cy="308695"/>
              </a:xfrm>
              <a:custGeom>
                <a:avLst/>
                <a:gdLst>
                  <a:gd name="connsiteX0" fmla="*/ 55245 w 311467"/>
                  <a:gd name="connsiteY0" fmla="*/ 152923 h 308695"/>
                  <a:gd name="connsiteX1" fmla="*/ 62865 w 311467"/>
                  <a:gd name="connsiteY1" fmla="*/ 196615 h 308695"/>
                  <a:gd name="connsiteX2" fmla="*/ 83820 w 311467"/>
                  <a:gd name="connsiteY2" fmla="*/ 230809 h 308695"/>
                  <a:gd name="connsiteX3" fmla="*/ 115252 w 311467"/>
                  <a:gd name="connsiteY3" fmla="*/ 253605 h 308695"/>
                  <a:gd name="connsiteX4" fmla="*/ 156210 w 311467"/>
                  <a:gd name="connsiteY4" fmla="*/ 262154 h 308695"/>
                  <a:gd name="connsiteX5" fmla="*/ 198120 w 311467"/>
                  <a:gd name="connsiteY5" fmla="*/ 253605 h 308695"/>
                  <a:gd name="connsiteX6" fmla="*/ 230505 w 311467"/>
                  <a:gd name="connsiteY6" fmla="*/ 230809 h 308695"/>
                  <a:gd name="connsiteX7" fmla="*/ 251460 w 311467"/>
                  <a:gd name="connsiteY7" fmla="*/ 196615 h 308695"/>
                  <a:gd name="connsiteX8" fmla="*/ 259080 w 311467"/>
                  <a:gd name="connsiteY8" fmla="*/ 152923 h 308695"/>
                  <a:gd name="connsiteX9" fmla="*/ 251460 w 311467"/>
                  <a:gd name="connsiteY9" fmla="*/ 112080 h 308695"/>
                  <a:gd name="connsiteX10" fmla="*/ 230505 w 311467"/>
                  <a:gd name="connsiteY10" fmla="*/ 78836 h 308695"/>
                  <a:gd name="connsiteX11" fmla="*/ 198120 w 311467"/>
                  <a:gd name="connsiteY11" fmla="*/ 56040 h 308695"/>
                  <a:gd name="connsiteX12" fmla="*/ 156210 w 311467"/>
                  <a:gd name="connsiteY12" fmla="*/ 47492 h 308695"/>
                  <a:gd name="connsiteX13" fmla="*/ 115252 w 311467"/>
                  <a:gd name="connsiteY13" fmla="*/ 56040 h 308695"/>
                  <a:gd name="connsiteX14" fmla="*/ 83820 w 311467"/>
                  <a:gd name="connsiteY14" fmla="*/ 78836 h 308695"/>
                  <a:gd name="connsiteX15" fmla="*/ 62865 w 311467"/>
                  <a:gd name="connsiteY15" fmla="*/ 112080 h 308695"/>
                  <a:gd name="connsiteX16" fmla="*/ 55245 w 311467"/>
                  <a:gd name="connsiteY16" fmla="*/ 152923 h 308695"/>
                  <a:gd name="connsiteX17" fmla="*/ 0 w 311467"/>
                  <a:gd name="connsiteY17" fmla="*/ 155772 h 308695"/>
                  <a:gd name="connsiteX18" fmla="*/ 11430 w 311467"/>
                  <a:gd name="connsiteY18" fmla="*/ 92134 h 308695"/>
                  <a:gd name="connsiteX19" fmla="*/ 43815 w 311467"/>
                  <a:gd name="connsiteY19" fmla="*/ 42742 h 308695"/>
                  <a:gd name="connsiteX20" fmla="*/ 92393 w 311467"/>
                  <a:gd name="connsiteY20" fmla="*/ 11398 h 308695"/>
                  <a:gd name="connsiteX21" fmla="*/ 155258 w 311467"/>
                  <a:gd name="connsiteY21" fmla="*/ 0 h 308695"/>
                  <a:gd name="connsiteX22" fmla="*/ 218123 w 311467"/>
                  <a:gd name="connsiteY22" fmla="*/ 10448 h 308695"/>
                  <a:gd name="connsiteX23" fmla="*/ 267653 w 311467"/>
                  <a:gd name="connsiteY23" fmla="*/ 41793 h 308695"/>
                  <a:gd name="connsiteX24" fmla="*/ 300038 w 311467"/>
                  <a:gd name="connsiteY24" fmla="*/ 91184 h 308695"/>
                  <a:gd name="connsiteX25" fmla="*/ 311468 w 311467"/>
                  <a:gd name="connsiteY25" fmla="*/ 154822 h 308695"/>
                  <a:gd name="connsiteX26" fmla="*/ 300038 w 311467"/>
                  <a:gd name="connsiteY26" fmla="*/ 217511 h 308695"/>
                  <a:gd name="connsiteX27" fmla="*/ 267653 w 311467"/>
                  <a:gd name="connsiteY27" fmla="*/ 265953 h 308695"/>
                  <a:gd name="connsiteX28" fmla="*/ 218123 w 311467"/>
                  <a:gd name="connsiteY28" fmla="*/ 297297 h 308695"/>
                  <a:gd name="connsiteX29" fmla="*/ 155258 w 311467"/>
                  <a:gd name="connsiteY29" fmla="*/ 308695 h 308695"/>
                  <a:gd name="connsiteX30" fmla="*/ 92393 w 311467"/>
                  <a:gd name="connsiteY30" fmla="*/ 297297 h 308695"/>
                  <a:gd name="connsiteX31" fmla="*/ 43815 w 311467"/>
                  <a:gd name="connsiteY31" fmla="*/ 265953 h 308695"/>
                  <a:gd name="connsiteX32" fmla="*/ 11430 w 311467"/>
                  <a:gd name="connsiteY32" fmla="*/ 217511 h 308695"/>
                  <a:gd name="connsiteX33" fmla="*/ 0 w 311467"/>
                  <a:gd name="connsiteY33" fmla="*/ 155772 h 308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1467" h="308695">
                    <a:moveTo>
                      <a:pt x="55245" y="152923"/>
                    </a:moveTo>
                    <a:cubicBezTo>
                      <a:pt x="55245" y="169070"/>
                      <a:pt x="58102" y="183317"/>
                      <a:pt x="62865" y="196615"/>
                    </a:cubicBezTo>
                    <a:cubicBezTo>
                      <a:pt x="67627" y="209913"/>
                      <a:pt x="74295" y="221311"/>
                      <a:pt x="83820" y="230809"/>
                    </a:cubicBezTo>
                    <a:cubicBezTo>
                      <a:pt x="92393" y="240307"/>
                      <a:pt x="102870" y="247906"/>
                      <a:pt x="115252" y="253605"/>
                    </a:cubicBezTo>
                    <a:cubicBezTo>
                      <a:pt x="127635" y="259304"/>
                      <a:pt x="140970" y="262154"/>
                      <a:pt x="156210" y="262154"/>
                    </a:cubicBezTo>
                    <a:cubicBezTo>
                      <a:pt x="171450" y="262154"/>
                      <a:pt x="184785" y="259304"/>
                      <a:pt x="198120" y="253605"/>
                    </a:cubicBezTo>
                    <a:cubicBezTo>
                      <a:pt x="210502" y="247906"/>
                      <a:pt x="220980" y="240307"/>
                      <a:pt x="230505" y="230809"/>
                    </a:cubicBezTo>
                    <a:cubicBezTo>
                      <a:pt x="239078" y="221311"/>
                      <a:pt x="245745" y="209913"/>
                      <a:pt x="251460" y="196615"/>
                    </a:cubicBezTo>
                    <a:cubicBezTo>
                      <a:pt x="256223" y="183317"/>
                      <a:pt x="259080" y="169070"/>
                      <a:pt x="259080" y="152923"/>
                    </a:cubicBezTo>
                    <a:cubicBezTo>
                      <a:pt x="259080" y="138675"/>
                      <a:pt x="256223" y="124428"/>
                      <a:pt x="251460" y="112080"/>
                    </a:cubicBezTo>
                    <a:cubicBezTo>
                      <a:pt x="246698" y="99732"/>
                      <a:pt x="240030" y="88334"/>
                      <a:pt x="230505" y="78836"/>
                    </a:cubicBezTo>
                    <a:cubicBezTo>
                      <a:pt x="221933" y="69338"/>
                      <a:pt x="211455" y="61739"/>
                      <a:pt x="198120" y="56040"/>
                    </a:cubicBezTo>
                    <a:cubicBezTo>
                      <a:pt x="185738" y="50341"/>
                      <a:pt x="171450" y="47492"/>
                      <a:pt x="156210" y="47492"/>
                    </a:cubicBezTo>
                    <a:cubicBezTo>
                      <a:pt x="140970" y="47492"/>
                      <a:pt x="127635" y="50341"/>
                      <a:pt x="115252" y="56040"/>
                    </a:cubicBezTo>
                    <a:cubicBezTo>
                      <a:pt x="102870" y="61739"/>
                      <a:pt x="92393" y="69338"/>
                      <a:pt x="83820" y="78836"/>
                    </a:cubicBezTo>
                    <a:cubicBezTo>
                      <a:pt x="75248" y="88334"/>
                      <a:pt x="68580" y="99732"/>
                      <a:pt x="62865" y="112080"/>
                    </a:cubicBezTo>
                    <a:cubicBezTo>
                      <a:pt x="57150" y="124428"/>
                      <a:pt x="55245" y="138675"/>
                      <a:pt x="55245" y="152923"/>
                    </a:cubicBezTo>
                    <a:close/>
                    <a:moveTo>
                      <a:pt x="0" y="155772"/>
                    </a:moveTo>
                    <a:cubicBezTo>
                      <a:pt x="0" y="132027"/>
                      <a:pt x="3810" y="111130"/>
                      <a:pt x="11430" y="92134"/>
                    </a:cubicBezTo>
                    <a:cubicBezTo>
                      <a:pt x="19050" y="73137"/>
                      <a:pt x="29527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5258" y="0"/>
                    </a:cubicBezTo>
                    <a:cubicBezTo>
                      <a:pt x="178118" y="0"/>
                      <a:pt x="199073" y="2849"/>
                      <a:pt x="218123" y="10448"/>
                    </a:cubicBezTo>
                    <a:cubicBezTo>
                      <a:pt x="237173" y="17097"/>
                      <a:pt x="253365" y="27545"/>
                      <a:pt x="267653" y="41793"/>
                    </a:cubicBezTo>
                    <a:cubicBezTo>
                      <a:pt x="280988" y="55090"/>
                      <a:pt x="292418" y="71237"/>
                      <a:pt x="300038" y="91184"/>
                    </a:cubicBezTo>
                    <a:cubicBezTo>
                      <a:pt x="307658" y="110180"/>
                      <a:pt x="311468" y="132027"/>
                      <a:pt x="311468" y="154822"/>
                    </a:cubicBezTo>
                    <a:cubicBezTo>
                      <a:pt x="311468" y="177619"/>
                      <a:pt x="307658" y="198515"/>
                      <a:pt x="300038" y="217511"/>
                    </a:cubicBezTo>
                    <a:cubicBezTo>
                      <a:pt x="292418" y="236508"/>
                      <a:pt x="281940" y="252655"/>
                      <a:pt x="267653" y="265953"/>
                    </a:cubicBezTo>
                    <a:cubicBezTo>
                      <a:pt x="254318" y="279251"/>
                      <a:pt x="237173" y="289699"/>
                      <a:pt x="218123" y="297297"/>
                    </a:cubicBezTo>
                    <a:cubicBezTo>
                      <a:pt x="199073" y="304896"/>
                      <a:pt x="178118" y="308695"/>
                      <a:pt x="155258" y="308695"/>
                    </a:cubicBezTo>
                    <a:cubicBezTo>
                      <a:pt x="132398" y="308695"/>
                      <a:pt x="111443" y="304896"/>
                      <a:pt x="92393" y="297297"/>
                    </a:cubicBezTo>
                    <a:cubicBezTo>
                      <a:pt x="73343" y="289699"/>
                      <a:pt x="57150" y="279251"/>
                      <a:pt x="43815" y="265953"/>
                    </a:cubicBezTo>
                    <a:cubicBezTo>
                      <a:pt x="30480" y="252655"/>
                      <a:pt x="19050" y="236508"/>
                      <a:pt x="11430" y="217511"/>
                    </a:cubicBezTo>
                    <a:cubicBezTo>
                      <a:pt x="3810" y="200414"/>
                      <a:pt x="0" y="179518"/>
                      <a:pt x="0" y="15577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5134CE8-CEFC-C8F3-2203-C90A6AD7DFFB}"/>
                  </a:ext>
                </a:extLst>
              </p:cNvPr>
              <p:cNvSpPr/>
              <p:nvPr/>
            </p:nvSpPr>
            <p:spPr>
              <a:xfrm>
                <a:off x="4693919" y="385738"/>
                <a:ext cx="276225" cy="309645"/>
              </a:xfrm>
              <a:custGeom>
                <a:avLst/>
                <a:gdLst>
                  <a:gd name="connsiteX0" fmla="*/ 276225 w 276225"/>
                  <a:gd name="connsiteY0" fmla="*/ 280200 h 309645"/>
                  <a:gd name="connsiteX1" fmla="*/ 154305 w 276225"/>
                  <a:gd name="connsiteY1" fmla="*/ 309645 h 309645"/>
                  <a:gd name="connsiteX2" fmla="*/ 92393 w 276225"/>
                  <a:gd name="connsiteY2" fmla="*/ 298247 h 309645"/>
                  <a:gd name="connsiteX3" fmla="*/ 43815 w 276225"/>
                  <a:gd name="connsiteY3" fmla="*/ 266903 h 309645"/>
                  <a:gd name="connsiteX4" fmla="*/ 11430 w 276225"/>
                  <a:gd name="connsiteY4" fmla="*/ 218461 h 309645"/>
                  <a:gd name="connsiteX5" fmla="*/ 0 w 276225"/>
                  <a:gd name="connsiteY5" fmla="*/ 155772 h 309645"/>
                  <a:gd name="connsiteX6" fmla="*/ 11430 w 276225"/>
                  <a:gd name="connsiteY6" fmla="*/ 92134 h 309645"/>
                  <a:gd name="connsiteX7" fmla="*/ 43815 w 276225"/>
                  <a:gd name="connsiteY7" fmla="*/ 42742 h 309645"/>
                  <a:gd name="connsiteX8" fmla="*/ 92393 w 276225"/>
                  <a:gd name="connsiteY8" fmla="*/ 11398 h 309645"/>
                  <a:gd name="connsiteX9" fmla="*/ 154305 w 276225"/>
                  <a:gd name="connsiteY9" fmla="*/ 0 h 309645"/>
                  <a:gd name="connsiteX10" fmla="*/ 217170 w 276225"/>
                  <a:gd name="connsiteY10" fmla="*/ 8548 h 309645"/>
                  <a:gd name="connsiteX11" fmla="*/ 269558 w 276225"/>
                  <a:gd name="connsiteY11" fmla="*/ 37043 h 309645"/>
                  <a:gd name="connsiteX12" fmla="*/ 231458 w 276225"/>
                  <a:gd name="connsiteY12" fmla="*/ 75987 h 309645"/>
                  <a:gd name="connsiteX13" fmla="*/ 197168 w 276225"/>
                  <a:gd name="connsiteY13" fmla="*/ 55090 h 309645"/>
                  <a:gd name="connsiteX14" fmla="*/ 154305 w 276225"/>
                  <a:gd name="connsiteY14" fmla="*/ 47492 h 309645"/>
                  <a:gd name="connsiteX15" fmla="*/ 113348 w 276225"/>
                  <a:gd name="connsiteY15" fmla="*/ 56040 h 309645"/>
                  <a:gd name="connsiteX16" fmla="*/ 81915 w 276225"/>
                  <a:gd name="connsiteY16" fmla="*/ 78836 h 309645"/>
                  <a:gd name="connsiteX17" fmla="*/ 60960 w 276225"/>
                  <a:gd name="connsiteY17" fmla="*/ 112080 h 309645"/>
                  <a:gd name="connsiteX18" fmla="*/ 53340 w 276225"/>
                  <a:gd name="connsiteY18" fmla="*/ 152923 h 309645"/>
                  <a:gd name="connsiteX19" fmla="*/ 60960 w 276225"/>
                  <a:gd name="connsiteY19" fmla="*/ 196615 h 309645"/>
                  <a:gd name="connsiteX20" fmla="*/ 81915 w 276225"/>
                  <a:gd name="connsiteY20" fmla="*/ 230809 h 309645"/>
                  <a:gd name="connsiteX21" fmla="*/ 113348 w 276225"/>
                  <a:gd name="connsiteY21" fmla="*/ 253605 h 309645"/>
                  <a:gd name="connsiteX22" fmla="*/ 154305 w 276225"/>
                  <a:gd name="connsiteY22" fmla="*/ 262154 h 309645"/>
                  <a:gd name="connsiteX23" fmla="*/ 191453 w 276225"/>
                  <a:gd name="connsiteY23" fmla="*/ 258354 h 309645"/>
                  <a:gd name="connsiteX24" fmla="*/ 222885 w 276225"/>
                  <a:gd name="connsiteY24" fmla="*/ 246956 h 309645"/>
                  <a:gd name="connsiteX25" fmla="*/ 222885 w 276225"/>
                  <a:gd name="connsiteY25" fmla="*/ 177619 h 309645"/>
                  <a:gd name="connsiteX26" fmla="*/ 163830 w 276225"/>
                  <a:gd name="connsiteY26" fmla="*/ 177619 h 309645"/>
                  <a:gd name="connsiteX27" fmla="*/ 163830 w 276225"/>
                  <a:gd name="connsiteY27" fmla="*/ 130127 h 309645"/>
                  <a:gd name="connsiteX28" fmla="*/ 276225 w 276225"/>
                  <a:gd name="connsiteY28" fmla="*/ 130127 h 309645"/>
                  <a:gd name="connsiteX29" fmla="*/ 276225 w 276225"/>
                  <a:gd name="connsiteY29" fmla="*/ 280200 h 309645"/>
                  <a:gd name="connsiteX30" fmla="*/ 276225 w 276225"/>
                  <a:gd name="connsiteY30" fmla="*/ 280200 h 30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6225" h="309645">
                    <a:moveTo>
                      <a:pt x="276225" y="280200"/>
                    </a:moveTo>
                    <a:cubicBezTo>
                      <a:pt x="240030" y="299197"/>
                      <a:pt x="199073" y="309645"/>
                      <a:pt x="154305" y="309645"/>
                    </a:cubicBezTo>
                    <a:cubicBezTo>
                      <a:pt x="131445" y="309645"/>
                      <a:pt x="110490" y="305846"/>
                      <a:pt x="92393" y="298247"/>
                    </a:cubicBezTo>
                    <a:cubicBezTo>
                      <a:pt x="73343" y="290649"/>
                      <a:pt x="57150" y="280200"/>
                      <a:pt x="43815" y="266903"/>
                    </a:cubicBezTo>
                    <a:cubicBezTo>
                      <a:pt x="30480" y="253605"/>
                      <a:pt x="19050" y="237458"/>
                      <a:pt x="11430" y="218461"/>
                    </a:cubicBezTo>
                    <a:cubicBezTo>
                      <a:pt x="3810" y="199465"/>
                      <a:pt x="0" y="178568"/>
                      <a:pt x="0" y="155772"/>
                    </a:cubicBezTo>
                    <a:cubicBezTo>
                      <a:pt x="0" y="132976"/>
                      <a:pt x="3810" y="111130"/>
                      <a:pt x="11430" y="92134"/>
                    </a:cubicBezTo>
                    <a:cubicBezTo>
                      <a:pt x="19050" y="73137"/>
                      <a:pt x="29528" y="56990"/>
                      <a:pt x="43815" y="42742"/>
                    </a:cubicBezTo>
                    <a:cubicBezTo>
                      <a:pt x="57150" y="29445"/>
                      <a:pt x="73343" y="18997"/>
                      <a:pt x="92393" y="11398"/>
                    </a:cubicBezTo>
                    <a:cubicBezTo>
                      <a:pt x="111443" y="3799"/>
                      <a:pt x="132398" y="0"/>
                      <a:pt x="154305" y="0"/>
                    </a:cubicBezTo>
                    <a:cubicBezTo>
                      <a:pt x="177165" y="0"/>
                      <a:pt x="198120" y="2849"/>
                      <a:pt x="217170" y="8548"/>
                    </a:cubicBezTo>
                    <a:cubicBezTo>
                      <a:pt x="237173" y="14247"/>
                      <a:pt x="254318" y="23746"/>
                      <a:pt x="269558" y="37043"/>
                    </a:cubicBezTo>
                    <a:lnTo>
                      <a:pt x="231458" y="75987"/>
                    </a:lnTo>
                    <a:cubicBezTo>
                      <a:pt x="221933" y="66488"/>
                      <a:pt x="210503" y="59839"/>
                      <a:pt x="197168" y="55090"/>
                    </a:cubicBezTo>
                    <a:cubicBezTo>
                      <a:pt x="183833" y="50341"/>
                      <a:pt x="169545" y="47492"/>
                      <a:pt x="154305" y="47492"/>
                    </a:cubicBezTo>
                    <a:cubicBezTo>
                      <a:pt x="139065" y="47492"/>
                      <a:pt x="125730" y="50341"/>
                      <a:pt x="113348" y="56040"/>
                    </a:cubicBezTo>
                    <a:cubicBezTo>
                      <a:pt x="100965" y="61739"/>
                      <a:pt x="90488" y="69338"/>
                      <a:pt x="81915" y="78836"/>
                    </a:cubicBezTo>
                    <a:cubicBezTo>
                      <a:pt x="73343" y="88334"/>
                      <a:pt x="66675" y="99732"/>
                      <a:pt x="60960" y="112080"/>
                    </a:cubicBezTo>
                    <a:cubicBezTo>
                      <a:pt x="56198" y="124428"/>
                      <a:pt x="53340" y="138675"/>
                      <a:pt x="53340" y="152923"/>
                    </a:cubicBezTo>
                    <a:cubicBezTo>
                      <a:pt x="53340" y="169070"/>
                      <a:pt x="56198" y="183317"/>
                      <a:pt x="60960" y="196615"/>
                    </a:cubicBezTo>
                    <a:cubicBezTo>
                      <a:pt x="65723" y="209913"/>
                      <a:pt x="72390" y="221311"/>
                      <a:pt x="81915" y="230809"/>
                    </a:cubicBezTo>
                    <a:cubicBezTo>
                      <a:pt x="90488" y="240307"/>
                      <a:pt x="100965" y="247906"/>
                      <a:pt x="113348" y="253605"/>
                    </a:cubicBezTo>
                    <a:cubicBezTo>
                      <a:pt x="125730" y="259304"/>
                      <a:pt x="139065" y="262154"/>
                      <a:pt x="154305" y="262154"/>
                    </a:cubicBezTo>
                    <a:cubicBezTo>
                      <a:pt x="167640" y="262154"/>
                      <a:pt x="180023" y="261204"/>
                      <a:pt x="191453" y="258354"/>
                    </a:cubicBezTo>
                    <a:cubicBezTo>
                      <a:pt x="202883" y="255505"/>
                      <a:pt x="213360" y="251705"/>
                      <a:pt x="222885" y="246956"/>
                    </a:cubicBezTo>
                    <a:lnTo>
                      <a:pt x="222885" y="177619"/>
                    </a:lnTo>
                    <a:lnTo>
                      <a:pt x="163830" y="177619"/>
                    </a:lnTo>
                    <a:lnTo>
                      <a:pt x="163830" y="130127"/>
                    </a:lnTo>
                    <a:lnTo>
                      <a:pt x="276225" y="130127"/>
                    </a:lnTo>
                    <a:lnTo>
                      <a:pt x="276225" y="280200"/>
                    </a:lnTo>
                    <a:lnTo>
                      <a:pt x="276225" y="280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3B7ACF33-D642-BFCB-E026-C12344937D80}"/>
                  </a:ext>
                </a:extLst>
              </p:cNvPr>
              <p:cNvSpPr/>
              <p:nvPr/>
            </p:nvSpPr>
            <p:spPr>
              <a:xfrm>
                <a:off x="4993004" y="394286"/>
                <a:ext cx="273367" cy="293498"/>
              </a:xfrm>
              <a:custGeom>
                <a:avLst/>
                <a:gdLst>
                  <a:gd name="connsiteX0" fmla="*/ 211455 w 273367"/>
                  <a:gd name="connsiteY0" fmla="*/ 0 h 293498"/>
                  <a:gd name="connsiteX1" fmla="*/ 138113 w 273367"/>
                  <a:gd name="connsiteY1" fmla="*/ 116829 h 293498"/>
                  <a:gd name="connsiteX2" fmla="*/ 65723 w 273367"/>
                  <a:gd name="connsiteY2" fmla="*/ 0 h 293498"/>
                  <a:gd name="connsiteX3" fmla="*/ 0 w 273367"/>
                  <a:gd name="connsiteY3" fmla="*/ 0 h 293498"/>
                  <a:gd name="connsiteX4" fmla="*/ 110490 w 273367"/>
                  <a:gd name="connsiteY4" fmla="*/ 168120 h 293498"/>
                  <a:gd name="connsiteX5" fmla="*/ 110490 w 273367"/>
                  <a:gd name="connsiteY5" fmla="*/ 293498 h 293498"/>
                  <a:gd name="connsiteX6" fmla="*/ 162878 w 273367"/>
                  <a:gd name="connsiteY6" fmla="*/ 293498 h 293498"/>
                  <a:gd name="connsiteX7" fmla="*/ 162878 w 273367"/>
                  <a:gd name="connsiteY7" fmla="*/ 168120 h 293498"/>
                  <a:gd name="connsiteX8" fmla="*/ 273368 w 273367"/>
                  <a:gd name="connsiteY8" fmla="*/ 0 h 293498"/>
                  <a:gd name="connsiteX9" fmla="*/ 211455 w 273367"/>
                  <a:gd name="connsiteY9" fmla="*/ 0 h 29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67" h="293498">
                    <a:moveTo>
                      <a:pt x="211455" y="0"/>
                    </a:moveTo>
                    <a:lnTo>
                      <a:pt x="138113" y="116829"/>
                    </a:lnTo>
                    <a:lnTo>
                      <a:pt x="65723" y="0"/>
                    </a:lnTo>
                    <a:lnTo>
                      <a:pt x="0" y="0"/>
                    </a:lnTo>
                    <a:lnTo>
                      <a:pt x="110490" y="168120"/>
                    </a:lnTo>
                    <a:lnTo>
                      <a:pt x="110490" y="293498"/>
                    </a:lnTo>
                    <a:lnTo>
                      <a:pt x="162878" y="293498"/>
                    </a:lnTo>
                    <a:lnTo>
                      <a:pt x="162878" y="168120"/>
                    </a:lnTo>
                    <a:lnTo>
                      <a:pt x="273368" y="0"/>
                    </a:lnTo>
                    <a:lnTo>
                      <a:pt x="21145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192C445-77C9-B43F-3265-3D24FD5262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1035" y="1295972"/>
              <a:ext cx="0" cy="526645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4722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56FBAC50-0E6A-F444-BC5A-1C3D878B1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58297"/>
            <a:ext cx="10515600" cy="4323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C3810-B220-0E43-90BE-1EED7A66762D}"/>
              </a:ext>
            </a:extLst>
          </p:cNvPr>
          <p:cNvSpPr txBox="1"/>
          <p:nvPr/>
        </p:nvSpPr>
        <p:spPr>
          <a:xfrm>
            <a:off x="643467" y="6417733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16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B88050-5855-754D-B6D1-27F5E829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64B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Name or Department Name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64B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27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9277DF-E929-482C-AAAF-314DDEC72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EBB68-67D7-471D-926F-623E43EC5435}" type="datetimeFigureOut">
              <a:rPr lang="en-US" smtClean="0"/>
              <a:t>7/2/24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5612C5-27CC-4AA8-B575-C1AB1844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B6FBB-9C74-4D6A-848F-B5C4352B7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5E40-3BE5-4961-B285-9C50871B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44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74B3-4957-49CF-83B9-56E0BC94A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>
            <a:lvl1pPr>
              <a:defRPr lang="en-US" sz="2400" dirty="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E69DE026-4DEF-DB25-2F30-A7DF818BC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2537" y="6472362"/>
            <a:ext cx="99220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41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601" y="1889870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6038" rIns="9144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32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601" y="3428213"/>
            <a:ext cx="10363200" cy="41961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rgbClr val="BE2BBB"/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authors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D57D8-0216-4E00-A170-28372EC4083A}"/>
              </a:ext>
            </a:extLst>
          </p:cNvPr>
          <p:cNvCxnSpPr>
            <a:cxnSpLocks/>
          </p:cNvCxnSpPr>
          <p:nvPr userDrawn="1"/>
        </p:nvCxnSpPr>
        <p:spPr>
          <a:xfrm>
            <a:off x="164290" y="6415343"/>
            <a:ext cx="11742365" cy="0"/>
          </a:xfrm>
          <a:prstGeom prst="line">
            <a:avLst/>
          </a:prstGeom>
          <a:ln w="28575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2"/>
            <a:ext cx="2340864" cy="267175"/>
          </a:xfrm>
        </p:spPr>
        <p:txBody>
          <a:bodyPr/>
          <a:lstStyle>
            <a:lvl1pPr marL="0" indent="0" algn="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HIGHLY CONFIDENTIAL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9C5DE1-313A-450F-97EA-4C57989FB6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601" y="3916150"/>
            <a:ext cx="10363200" cy="35304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add affiliations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4810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00BB-562D-104D-96D2-0A63548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9DCCD-F1AF-8A4C-84ED-86C55FB869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CF23-467C-E84B-9ED0-3F6C920E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1365252"/>
            <a:ext cx="11459633" cy="4986867"/>
          </a:xfrm>
        </p:spPr>
        <p:txBody>
          <a:bodyPr/>
          <a:lstStyle>
            <a:lvl1pPr marL="228600" indent="-228600">
              <a:spcBef>
                <a:spcPts val="1200"/>
              </a:spcBef>
              <a:buClr>
                <a:schemeClr val="tx1"/>
              </a:buClr>
              <a:defRPr sz="2000">
                <a:solidFill>
                  <a:schemeClr val="tx1"/>
                </a:solidFill>
              </a:defRPr>
            </a:lvl1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 marL="685800"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86443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72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E319-D1C5-290F-5F9E-DE45A7ED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C276D-A098-EB9F-DD21-9CA940A68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64305-0A07-EAB7-2F4D-FD3A17C4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38E0-E994-4110-B890-06EAAAF8D200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DECB3-51BD-823A-4DBB-545B1AD6F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C07EA-C2C5-B110-64FE-16F811BF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D4FC-40A3-8A4F-AD68650786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224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ED229-FF74-4A62-88C2-BBB1F4AD1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62" y="1397000"/>
            <a:ext cx="11435077" cy="46228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  <a:lvl2pPr marL="256026" indent="-256026">
              <a:buFont typeface="Arial" panose="020B0604020202020204" pitchFamily="34" charset="0"/>
              <a:buChar char="•"/>
              <a:defRPr sz="1800"/>
            </a:lvl2pPr>
            <a:lvl3pPr marL="755885" indent="-341367">
              <a:buFont typeface="Arial" panose="020B0604020202020204" pitchFamily="34" charset="0"/>
              <a:buChar char="–"/>
              <a:defRPr sz="1600"/>
            </a:lvl3pPr>
            <a:lvl4pPr marL="1182594" indent="-268217">
              <a:buFont typeface="Arial" panose="020B0604020202020204" pitchFamily="34" charset="0"/>
              <a:buChar char="•"/>
              <a:defRPr sz="1400"/>
            </a:lvl4pPr>
            <a:lvl5pPr marL="1609304" indent="-304792">
              <a:buFont typeface="Arial" panose="020B0604020202020204" pitchFamily="34" charset="0"/>
              <a:buChar char="–"/>
              <a:defRPr sz="1200"/>
            </a:lvl5pPr>
          </a:lstStyle>
          <a:p>
            <a:pPr marL="256026" lvl="1" indent="-256026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56026" lvl="1" indent="-256026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9246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04FB1-BAAF-42A4-8F0F-109AB7DA65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69420" y="6242459"/>
            <a:ext cx="10765425" cy="365125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833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1"/>
            <a:ext cx="2340864" cy="267175"/>
          </a:xfrm>
        </p:spPr>
        <p:txBody>
          <a:bodyPr/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HIGHLY CONFIDENTIAL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2FE6E3-A06C-45E8-B6D7-98992BE91393}"/>
              </a:ext>
            </a:extLst>
          </p:cNvPr>
          <p:cNvCxnSpPr>
            <a:cxnSpLocks/>
          </p:cNvCxnSpPr>
          <p:nvPr userDrawn="1"/>
        </p:nvCxnSpPr>
        <p:spPr>
          <a:xfrm>
            <a:off x="164290" y="6415343"/>
            <a:ext cx="1174236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D64E7F1-99DF-44BC-AB1D-46A6A8CDB9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0" y="2062805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3733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BF6F45-2C4D-4D26-B263-FD2054C354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600" y="3601149"/>
            <a:ext cx="10363200" cy="41961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133" b="0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authors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262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3">
          <p15:clr>
            <a:srgbClr val="FBAE40"/>
          </p15:clr>
        </p15:guide>
        <p15:guide id="2" pos="611">
          <p15:clr>
            <a:srgbClr val="FBAE40"/>
          </p15:clr>
        </p15:guide>
        <p15:guide id="3" pos="1075">
          <p15:clr>
            <a:srgbClr val="FBAE40"/>
          </p15:clr>
        </p15:guide>
        <p15:guide id="4" orient="horz" pos="43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600" y="1889869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3733" b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600" y="3428213"/>
            <a:ext cx="10363200" cy="41961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133" b="0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authors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D57D8-0216-4E00-A170-28372EC4083A}"/>
              </a:ext>
            </a:extLst>
          </p:cNvPr>
          <p:cNvCxnSpPr>
            <a:cxnSpLocks/>
          </p:cNvCxnSpPr>
          <p:nvPr userDrawn="1"/>
        </p:nvCxnSpPr>
        <p:spPr>
          <a:xfrm>
            <a:off x="164290" y="6415343"/>
            <a:ext cx="1174236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1"/>
            <a:ext cx="2340864" cy="267175"/>
          </a:xfrm>
        </p:spPr>
        <p:txBody>
          <a:bodyPr/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HIGHLY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96920-974E-4924-9A66-A625F15020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600" y="3916151"/>
            <a:ext cx="10363200" cy="353043"/>
          </a:xfr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Click to add affiliations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5151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E8465C9-2B18-4CC9-AD75-2C78F880FA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9247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78461" y="1396999"/>
            <a:ext cx="5552016" cy="4728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6266179" y="1397001"/>
            <a:ext cx="5547360" cy="4728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F867A-F92D-47D8-87B4-6EA882EE7A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69420" y="6260213"/>
            <a:ext cx="10765425" cy="365125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553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9725604-E347-496D-96EC-C1B5EDC5FD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200" y="1397000"/>
            <a:ext cx="5553600" cy="56110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8800" y="1397000"/>
            <a:ext cx="5553600" cy="56110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149247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79200" y="2022765"/>
            <a:ext cx="5553600" cy="404283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 marL="609585" indent="-194728">
              <a:defRPr sz="1600"/>
            </a:lvl3pPr>
            <a:lvl4pPr marL="1071007" indent="-156629">
              <a:defRPr sz="1467"/>
            </a:lvl4pPr>
            <a:lvl5pPr marL="1523962" indent="-220128"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6268800" y="2022765"/>
            <a:ext cx="5553600" cy="404283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 marL="609585" indent="-194728">
              <a:defRPr sz="1600"/>
            </a:lvl3pPr>
            <a:lvl4pPr marL="1071007" indent="-156629">
              <a:defRPr sz="1467"/>
            </a:lvl4pPr>
            <a:lvl5pPr marL="1523962" indent="-220128"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658AF-DF89-4F97-A843-90FCEEA4CA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69420" y="6251337"/>
            <a:ext cx="10765425" cy="365125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545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0169CC9-E48A-4A98-8478-7E438438D4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65818" y="0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9247" y="6332095"/>
            <a:ext cx="66294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lang="en-US" sz="1200" smtClean="0"/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626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00BB-562D-104D-96D2-0A63548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9DCCD-F1AF-8A4C-84ED-86C55FB869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CF23-467C-E84B-9ED0-3F6C920E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1365252"/>
            <a:ext cx="11459633" cy="4986867"/>
          </a:xfrm>
        </p:spPr>
        <p:txBody>
          <a:bodyPr/>
          <a:lstStyle>
            <a:lvl1pPr marL="228600" indent="-228600">
              <a:spcBef>
                <a:spcPts val="1200"/>
              </a:spcBef>
              <a:buClr>
                <a:schemeClr val="tx1"/>
              </a:buClr>
              <a:defRPr sz="2000">
                <a:solidFill>
                  <a:schemeClr val="tx1"/>
                </a:solidFill>
              </a:defRPr>
            </a:lvl1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 marL="685800"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87427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00BB-562D-104D-96D2-0A63548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9DCCD-F1AF-8A4C-84ED-86C55FB869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CF23-467C-E84B-9ED0-3F6C920E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1365252"/>
            <a:ext cx="11459633" cy="4568409"/>
          </a:xfrm>
        </p:spPr>
        <p:txBody>
          <a:bodyPr/>
          <a:lstStyle>
            <a:lvl1pPr marL="228600" indent="-228600">
              <a:spcBef>
                <a:spcPts val="1200"/>
              </a:spcBef>
              <a:buClr>
                <a:schemeClr val="tx1"/>
              </a:buClr>
              <a:defRPr sz="2000">
                <a:solidFill>
                  <a:schemeClr val="tx1"/>
                </a:solidFill>
              </a:defRPr>
            </a:lvl1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 marL="685800"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D6D1A6-48B4-DBB0-ED9C-8BF9F80138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7825" y="6142038"/>
            <a:ext cx="11436350" cy="4381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257381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B97CE5-3AE4-42ED-9E63-CC16A9BFC1B3}"/>
              </a:ext>
            </a:extLst>
          </p:cNvPr>
          <p:cNvSpPr/>
          <p:nvPr userDrawn="1"/>
        </p:nvSpPr>
        <p:spPr>
          <a:xfrm>
            <a:off x="376766" y="160779"/>
            <a:ext cx="11480798" cy="6419403"/>
          </a:xfrm>
          <a:prstGeom prst="rect">
            <a:avLst/>
          </a:prstGeom>
          <a:solidFill>
            <a:srgbClr val="E1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200BB-562D-104D-96D2-0A63548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9DCCD-F1AF-8A4C-84ED-86C55FB869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CF23-467C-E84B-9ED0-3F6C920E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1365252"/>
            <a:ext cx="11459633" cy="4568409"/>
          </a:xfrm>
        </p:spPr>
        <p:txBody>
          <a:bodyPr/>
          <a:lstStyle>
            <a:lvl1pPr marL="228600" indent="-228600">
              <a:spcBef>
                <a:spcPts val="1200"/>
              </a:spcBef>
              <a:buClr>
                <a:schemeClr val="tx1"/>
              </a:buClr>
              <a:defRPr sz="2000">
                <a:solidFill>
                  <a:schemeClr val="tx1"/>
                </a:solidFill>
              </a:defRPr>
            </a:lvl1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 marL="685800"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D6D1A6-48B4-DBB0-ED9C-8BF9F80138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7825" y="6142038"/>
            <a:ext cx="11436350" cy="4381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8F3FC9-F498-9C8E-D0B6-93F6027B83D5}"/>
              </a:ext>
            </a:extLst>
          </p:cNvPr>
          <p:cNvCxnSpPr>
            <a:cxnSpLocks/>
          </p:cNvCxnSpPr>
          <p:nvPr userDrawn="1"/>
        </p:nvCxnSpPr>
        <p:spPr>
          <a:xfrm>
            <a:off x="355601" y="846799"/>
            <a:ext cx="1145963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180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4444" y="6413121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16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88C95-5ADE-25F8-884C-CE533FFBF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F2322-8A64-96D7-4DE6-D871BA501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22994-65F4-DB5A-E94C-BD63D2250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C4858-EF26-177C-9BC5-A90E49109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38E0-E994-4110-B890-06EAAAF8D200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D53C0-CFAE-5E60-08A4-7CD081798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AEB83-69E5-42A6-A272-C108AB5C5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D4FC-40A3-8A4F-AD68650786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073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00BB-562D-104D-96D2-0A63548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9DCCD-F1AF-8A4C-84ED-86C55FB869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CF23-467C-E84B-9ED0-3F6C920E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1365252"/>
            <a:ext cx="11459633" cy="4986867"/>
          </a:xfrm>
        </p:spPr>
        <p:txBody>
          <a:bodyPr/>
          <a:lstStyle>
            <a:lvl1pPr marL="228600" indent="-228600">
              <a:spcBef>
                <a:spcPts val="1200"/>
              </a:spcBef>
              <a:buClr>
                <a:schemeClr val="tx1"/>
              </a:buClr>
              <a:defRPr sz="2000">
                <a:solidFill>
                  <a:schemeClr val="tx1"/>
                </a:solidFill>
              </a:defRPr>
            </a:lvl1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 marL="685800"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93065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00BB-562D-104D-96D2-0A63548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9DCCD-F1AF-8A4C-84ED-86C55FB869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AFCDA-ABCC-4704-AB71-48FDE4F2FA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CF23-467C-E84B-9ED0-3F6C920E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1365252"/>
            <a:ext cx="11459633" cy="4986867"/>
          </a:xfrm>
        </p:spPr>
        <p:txBody>
          <a:bodyPr/>
          <a:lstStyle>
            <a:lvl1pPr marL="228600" indent="-228600">
              <a:spcBef>
                <a:spcPts val="1200"/>
              </a:spcBef>
              <a:buClr>
                <a:schemeClr val="tx1"/>
              </a:buClr>
              <a:defRPr sz="2000">
                <a:solidFill>
                  <a:schemeClr val="tx1"/>
                </a:solidFill>
              </a:defRPr>
            </a:lvl1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 marL="685800"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57772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DF4D1-6AAC-B168-95E3-A4038868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5B5DD-F11E-BCAD-D25C-4933FD20A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CCB57-2577-BC4C-7C36-B49471538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24B445-084F-E2C9-88FA-97A3C7833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B99EF-95E1-9020-AAB2-FC259F0D6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FFA4B1-ED8C-C011-38FA-63B02D454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38E0-E994-4110-B890-06EAAAF8D200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1D3914-FDF7-795C-A31D-D6EBCDDE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039D8-0256-D50B-1817-233788BF3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D4FC-40A3-8A4F-AD68650786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82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53BE5-52A4-D105-7685-90A8D793D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7CC10D-007D-49F4-4A43-EECA4C052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38E0-E994-4110-B890-06EAAAF8D200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63A962-F49A-D61E-BD5A-D831BCDD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14B77-2AAB-B806-E255-9BA6C49C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D4FC-40A3-8A4F-AD68650786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743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E65AA7-55A6-ACD6-A4CE-915CADD31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38E0-E994-4110-B890-06EAAAF8D200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F639B-59E9-FEA7-E997-88DA29D9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756B3-EA27-F775-0820-E983631D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D4FC-40A3-8A4F-AD68650786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67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DD8F-2541-096D-8F93-D8A4D2D1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A235F-3E49-F6BC-82DB-6458E1C6E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4B1DB-D386-8759-25DF-A66050B0F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46A05-FBE9-2777-62AB-F89B1D4D0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38E0-E994-4110-B890-06EAAAF8D200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B85E0-D503-F526-5F94-60294119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01471-D2E0-6048-79CE-A8237511E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D4FC-40A3-8A4F-AD68650786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11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9DB1-57DE-07AA-66AF-579D68228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C2C0DD-09AA-F1A1-A712-1C9883BBC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6D517-9CA8-C51A-2901-E7C9AABF0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3F1B0-F007-7F77-6C1D-349380CAE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38E0-E994-4110-B890-06EAAAF8D200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B2D0D-09F1-4498-6D46-4F26A8BB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85FBB-FC84-CAE4-93CC-B0CC91387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D42-D4FC-40A3-8A4F-AD68650786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14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ags" Target="../tags/tag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CD980973-3E00-5052-6BE4-F52DA1DAE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1"/>
          <a:stretch/>
        </p:blipFill>
        <p:spPr>
          <a:xfrm>
            <a:off x="0" y="3852908"/>
            <a:ext cx="12192000" cy="300509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715A92-BD65-7525-7A9F-D900560BF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950"/>
            <a:ext cx="10515600" cy="948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D7453-F377-AADB-C9E6-DFECB1701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5357"/>
            <a:ext cx="10515600" cy="435133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A5DB2-2E92-8DB3-EFA6-03CE88C23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6A38E0-E994-4110-B890-06EAAAF8D200}" type="datetimeFigureOut">
              <a:rPr lang="de-DE" smtClean="0"/>
              <a:t>02.07.24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0BFFF-9774-FD22-28C1-4BF035709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9A8D42-D4FC-40A3-8A4F-AD686507867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41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DIN 2014" panose="020B0504020202020204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 2014" panose="020B0504020202020204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 2014" panose="020B0504020202020204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2014" panose="020B0504020202020204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2014" panose="020B0504020202020204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2014" panose="020B0504020202020204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F06E14-2199-ACEA-B902-6B35907F4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18872" tIns="118872" rIns="118872" bIns="11887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8FC22-4F19-920B-8909-6EC2E9018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8872" tIns="118872" rIns="118872" bIns="11887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A56-2954-DB4F-AF30-19DA5896C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1000F26-0AC6-5345-9E4B-5986DC342BEA}" type="datetime1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3946B-671A-E82C-2CFC-C957B1812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78D18-6D46-F5FF-681A-43C174DB9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E115F1-CE1C-C546-95EF-7D31FA1E30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8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9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0" y="1365252"/>
            <a:ext cx="11457939" cy="4654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1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462" y="160869"/>
            <a:ext cx="11435077" cy="6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5797" y="6413121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smtClean="0">
                <a:solidFill>
                  <a:schemeClr val="tx1"/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3E71B-E4E4-41CF-A614-6050F92BAF2C}"/>
              </a:ext>
            </a:extLst>
          </p:cNvPr>
          <p:cNvCxnSpPr>
            <a:cxnSpLocks/>
          </p:cNvCxnSpPr>
          <p:nvPr userDrawn="1"/>
        </p:nvCxnSpPr>
        <p:spPr>
          <a:xfrm>
            <a:off x="355601" y="846799"/>
            <a:ext cx="11459633" cy="0"/>
          </a:xfrm>
          <a:prstGeom prst="line">
            <a:avLst/>
          </a:prstGeom>
          <a:ln w="28575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  <p:extLst>
      <p:ext uri="{BB962C8B-B14F-4D97-AF65-F5344CB8AC3E}">
        <p14:creationId xmlns:p14="http://schemas.microsoft.com/office/powerpoint/2010/main" val="132439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hf hdr="0" dt="0"/>
  <p:txStyles>
    <p:titleStyle>
      <a:lvl1pPr algn="l" defTabSz="1218895" rtl="0" eaLnBrk="1" latinLnBrk="0" hangingPunct="1">
        <a:lnSpc>
          <a:spcPct val="90000"/>
        </a:lnSpc>
        <a:spcBef>
          <a:spcPct val="0"/>
        </a:spcBef>
        <a:buNone/>
        <a:defRPr lang="en-US"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4" indent="-304724" algn="l" defTabSz="1218895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tabLst/>
        <a:defRPr lang="en-US" sz="2666" b="0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228600" indent="-228600" algn="l" defTabSz="1218895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1218895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Font typeface="Trebuchet MS" panose="020B0603020202020204" pitchFamily="34" charset="0"/>
        <a:buChar char="—"/>
        <a:tabLst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1218895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Font typeface="Wingdings" pitchFamily="2" charset="2"/>
        <a:buChar char="§"/>
        <a:tabLst/>
        <a:defRPr lang="en-US" sz="17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1218895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Font typeface="Courier New" panose="02070309020205020404" pitchFamily="49" charset="0"/>
        <a:buChar char="o"/>
        <a:tabLst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24">
          <p15:clr>
            <a:srgbClr val="F26B43"/>
          </p15:clr>
        </p15:guide>
        <p15:guide id="3" pos="7441">
          <p15:clr>
            <a:srgbClr val="F26B43"/>
          </p15:clr>
        </p15:guide>
        <p15:guide id="4" orient="horz" pos="44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462" y="1397000"/>
            <a:ext cx="11435077" cy="4622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56026" lvl="1" indent="-256026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56026" lvl="1" indent="-256026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462" y="160868"/>
            <a:ext cx="11435077" cy="6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52176" y="6332095"/>
            <a:ext cx="662940" cy="365125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lang="en-US" sz="1200" smtClean="0">
                <a:solidFill>
                  <a:schemeClr val="tx2"/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3E71B-E4E4-41CF-A614-6050F92BAF2C}"/>
              </a:ext>
            </a:extLst>
          </p:cNvPr>
          <p:cNvCxnSpPr>
            <a:cxnSpLocks/>
          </p:cNvCxnSpPr>
          <p:nvPr userDrawn="1"/>
        </p:nvCxnSpPr>
        <p:spPr>
          <a:xfrm>
            <a:off x="355601" y="846799"/>
            <a:ext cx="1145963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D6AFE-3081-4645-96E7-B2E4051B1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420" y="6333200"/>
            <a:ext cx="10765425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367764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lang="en-US"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26" indent="-256026" algn="l" defTabSz="1219170" rtl="0" eaLnBrk="1" latinLnBrk="0" hangingPunct="1">
        <a:lnSpc>
          <a:spcPct val="90000"/>
        </a:lnSpc>
        <a:spcBef>
          <a:spcPts val="800"/>
        </a:spcBef>
        <a:spcAft>
          <a:spcPts val="400"/>
        </a:spcAft>
        <a:buClr>
          <a:schemeClr val="tx2"/>
        </a:buClr>
        <a:buFont typeface="Arial" panose="020B0604020202020204" pitchFamily="34" charset="0"/>
        <a:buNone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•"/>
        <a:defRPr lang="en-US" sz="2133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70000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68217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9304" indent="-304792" algn="l" defTabSz="1219170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0">
          <p15:clr>
            <a:srgbClr val="F26B43"/>
          </p15:clr>
        </p15:guide>
        <p15:guide id="2" pos="224">
          <p15:clr>
            <a:srgbClr val="F26B43"/>
          </p15:clr>
        </p15:guide>
        <p15:guide id="3" pos="7443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2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FA3709-A8CB-7C2A-40CC-282EB89A4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9564" y="2525684"/>
            <a:ext cx="8442036" cy="1636581"/>
          </a:xfrm>
        </p:spPr>
        <p:txBody>
          <a:bodyPr>
            <a:normAutofit/>
          </a:bodyPr>
          <a:lstStyle/>
          <a:p>
            <a:r>
              <a:rPr lang="en-US" dirty="0"/>
              <a:t>Year in Review: Multiple Myeloma Edition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E58B0EC-21D2-5166-DC3A-7E4C9E942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9564" y="4596373"/>
            <a:ext cx="7467600" cy="825372"/>
          </a:xfrm>
        </p:spPr>
        <p:txBody>
          <a:bodyPr/>
          <a:lstStyle/>
          <a:p>
            <a:r>
              <a:rPr lang="en-US" dirty="0"/>
              <a:t>Jesús G. Berdeja, M.D.</a:t>
            </a:r>
          </a:p>
          <a:p>
            <a:r>
              <a:rPr lang="en-US" dirty="0"/>
              <a:t>Director of Multiple Myeloma Research</a:t>
            </a:r>
          </a:p>
        </p:txBody>
      </p:sp>
    </p:spTree>
    <p:extLst>
      <p:ext uri="{BB962C8B-B14F-4D97-AF65-F5344CB8AC3E}">
        <p14:creationId xmlns:p14="http://schemas.microsoft.com/office/powerpoint/2010/main" val="177338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580DF-FAEE-442D-B99D-AACAB0828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KarMMa-2 Cohort 2b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0100E-801E-4F23-9E7D-145E4AFC8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55" y="1306669"/>
            <a:ext cx="5273013" cy="4865532"/>
          </a:xfrm>
        </p:spPr>
        <p:txBody>
          <a:bodyPr/>
          <a:lstStyle/>
          <a:p>
            <a:r>
              <a:rPr lang="en-US" dirty="0"/>
              <a:t>Eligibility</a:t>
            </a:r>
          </a:p>
          <a:p>
            <a:pPr lvl="1"/>
            <a:r>
              <a:rPr lang="en-US" dirty="0"/>
              <a:t>PD &lt;18 </a:t>
            </a:r>
            <a:r>
              <a:rPr lang="en-US" dirty="0" err="1"/>
              <a:t>mos</a:t>
            </a:r>
            <a:r>
              <a:rPr lang="en-US" dirty="0"/>
              <a:t> from front-line w/o ASCT</a:t>
            </a:r>
          </a:p>
          <a:p>
            <a:r>
              <a:rPr lang="en-US" dirty="0"/>
              <a:t>Primary endpoint: CRR</a:t>
            </a:r>
          </a:p>
          <a:p>
            <a:r>
              <a:rPr lang="en-US" dirty="0"/>
              <a:t>Secondary/Exploratory endpoints: ORR, DOR, TTR, PFS, OS</a:t>
            </a:r>
          </a:p>
          <a:p>
            <a:endParaRPr lang="en-US" dirty="0"/>
          </a:p>
          <a:p>
            <a:r>
              <a:rPr lang="en-US" dirty="0"/>
              <a:t>31 patients treated – all functionally HR by definition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90A8690-3B95-408E-8904-4204D116D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6754473"/>
              </p:ext>
            </p:extLst>
          </p:nvPr>
        </p:nvGraphicFramePr>
        <p:xfrm>
          <a:off x="6219880" y="1442426"/>
          <a:ext cx="4260438" cy="2085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ight Brace 7">
            <a:extLst>
              <a:ext uri="{FF2B5EF4-FFF2-40B4-BE49-F238E27FC236}">
                <a16:creationId xmlns:a16="http://schemas.microsoft.com/office/drawing/2014/main" id="{7068E1AE-DB50-4A4D-A6DD-591A96109C98}"/>
              </a:ext>
            </a:extLst>
          </p:cNvPr>
          <p:cNvSpPr/>
          <p:nvPr/>
        </p:nvSpPr>
        <p:spPr>
          <a:xfrm>
            <a:off x="8358891" y="1904158"/>
            <a:ext cx="217242" cy="1046477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0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50934E-67E1-49DA-A01F-798B25C4FF99}"/>
              </a:ext>
            </a:extLst>
          </p:cNvPr>
          <p:cNvSpPr txBox="1"/>
          <p:nvPr/>
        </p:nvSpPr>
        <p:spPr>
          <a:xfrm>
            <a:off x="8644614" y="2273507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≥ CR </a:t>
            </a:r>
            <a:r>
              <a:rPr lang="en-US" sz="1400" dirty="0">
                <a:solidFill>
                  <a:srgbClr val="00101B"/>
                </a:solidFill>
                <a:latin typeface="Calibri" panose="020F0502020204030204"/>
              </a:rPr>
              <a:t>71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C08278-0367-4A35-9760-41F0395865D8}"/>
              </a:ext>
            </a:extLst>
          </p:cNvPr>
          <p:cNvSpPr txBox="1"/>
          <p:nvPr/>
        </p:nvSpPr>
        <p:spPr>
          <a:xfrm>
            <a:off x="383497" y="5664098"/>
            <a:ext cx="2561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Leleu et al.  EHA 2024; Abs S208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86142-D97B-47B3-80EE-367B8BFA070C}"/>
              </a:ext>
            </a:extLst>
          </p:cNvPr>
          <p:cNvSpPr txBox="1"/>
          <p:nvPr/>
        </p:nvSpPr>
        <p:spPr>
          <a:xfrm>
            <a:off x="6096000" y="1035353"/>
            <a:ext cx="1686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9C0E4-C6F4-4E04-ABD6-4EFC0FE38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80" y="3781716"/>
            <a:ext cx="5453702" cy="297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04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656B-3A60-466E-AD5F-E71D3F6D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6" y="0"/>
            <a:ext cx="11480839" cy="986629"/>
          </a:xfrm>
        </p:spPr>
        <p:txBody>
          <a:bodyPr/>
          <a:lstStyle/>
          <a:p>
            <a:r>
              <a:rPr lang="en-US" dirty="0"/>
              <a:t>CAR-T Cells in Frontline in Patients with Suboptimal Response to ASCT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97766-E868-4926-AEBB-71A72F80F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56" y="1118131"/>
            <a:ext cx="6711044" cy="3601288"/>
          </a:xfrm>
        </p:spPr>
        <p:txBody>
          <a:bodyPr>
            <a:normAutofit fontScale="55000" lnSpcReduction="20000"/>
          </a:bodyPr>
          <a:lstStyle/>
          <a:p>
            <a:r>
              <a:rPr lang="en-US" sz="2900" baseline="30000" dirty="0"/>
              <a:t>1</a:t>
            </a:r>
            <a:r>
              <a:rPr lang="en-US" sz="2900" dirty="0"/>
              <a:t>KarMMa-2 Cohort 2c (</a:t>
            </a:r>
            <a:r>
              <a:rPr lang="en-US" sz="2900" dirty="0" err="1"/>
              <a:t>ide-cel</a:t>
            </a:r>
            <a:r>
              <a:rPr lang="en-US" sz="2900" dirty="0"/>
              <a:t> for &lt;VGPR post ASCT)</a:t>
            </a:r>
          </a:p>
          <a:p>
            <a:pPr lvl="1"/>
            <a:r>
              <a:rPr lang="en-US" sz="2900" dirty="0"/>
              <a:t>N=32, 8 pts received optional </a:t>
            </a:r>
            <a:r>
              <a:rPr lang="en-US" sz="2900" dirty="0" err="1"/>
              <a:t>len</a:t>
            </a:r>
            <a:r>
              <a:rPr lang="en-US" sz="2900" dirty="0"/>
              <a:t> </a:t>
            </a:r>
            <a:r>
              <a:rPr lang="en-US" sz="2900" dirty="0" err="1"/>
              <a:t>maint</a:t>
            </a:r>
            <a:endParaRPr lang="en-US" sz="2900" dirty="0"/>
          </a:p>
          <a:p>
            <a:pPr lvl="1"/>
            <a:r>
              <a:rPr lang="en-US" sz="2900" dirty="0"/>
              <a:t>ORR 87% (≥CR 77%), CRS 58% (all gr1,2)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900" baseline="30000" dirty="0"/>
              <a:t>2</a:t>
            </a:r>
            <a:r>
              <a:rPr lang="en-US" sz="2900" dirty="0"/>
              <a:t>CARTITUDE-2 Cohort D (Cilta-cel for &lt;CR Post ASCT)</a:t>
            </a:r>
          </a:p>
          <a:p>
            <a:pPr lvl="1"/>
            <a:r>
              <a:rPr lang="en-US" sz="2900" dirty="0"/>
              <a:t>N=17, 12 pts received </a:t>
            </a:r>
            <a:r>
              <a:rPr lang="en-US" sz="2900" dirty="0" err="1"/>
              <a:t>len</a:t>
            </a:r>
            <a:r>
              <a:rPr lang="en-US" sz="2900" dirty="0"/>
              <a:t> </a:t>
            </a:r>
            <a:r>
              <a:rPr lang="en-US" sz="2900" dirty="0" err="1"/>
              <a:t>maint</a:t>
            </a:r>
            <a:endParaRPr lang="en-US" sz="2900" dirty="0"/>
          </a:p>
          <a:p>
            <a:pPr lvl="1"/>
            <a:r>
              <a:rPr lang="en-US" sz="2900" dirty="0"/>
              <a:t>ORR 94% (≥CR 94%)</a:t>
            </a:r>
          </a:p>
          <a:p>
            <a:pPr lvl="1"/>
            <a:r>
              <a:rPr lang="en-US" sz="2900" dirty="0"/>
              <a:t>CRS 82% (all gr1,2), ICANS in 1, no MNT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4F712E-270C-4A70-B98A-738AE9678A1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655324" y="1197204"/>
            <a:ext cx="5536676" cy="4974997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 dirty="0"/>
              <a:t>BMT CTN 1902 Ph-2 Study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KarMMa-9 Ph-3 Study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11BC2-6BF9-4EC0-885F-BB0EDB211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940" y="1917685"/>
            <a:ext cx="3083608" cy="151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B861EF-3209-4C1B-BD36-EBF32365923E}"/>
              </a:ext>
            </a:extLst>
          </p:cNvPr>
          <p:cNvSpPr txBox="1"/>
          <p:nvPr/>
        </p:nvSpPr>
        <p:spPr>
          <a:xfrm>
            <a:off x="4427645" y="6460097"/>
            <a:ext cx="6286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Dhodapkar et al: ASH 2023, Abs 2101.  </a:t>
            </a:r>
            <a:r>
              <a:rPr lang="en-US" sz="1400" baseline="30000" dirty="0"/>
              <a:t>2</a:t>
            </a:r>
            <a:r>
              <a:rPr lang="en-US" sz="1400" dirty="0"/>
              <a:t>Arnulf et al: ASCO 2024, Abs 7505</a:t>
            </a:r>
            <a:r>
              <a:rPr lang="en-US" sz="1200" dirty="0"/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F20242-D5CB-4B5E-8D5D-C93C43D7E32B}"/>
              </a:ext>
            </a:extLst>
          </p:cNvPr>
          <p:cNvSpPr/>
          <p:nvPr/>
        </p:nvSpPr>
        <p:spPr>
          <a:xfrm>
            <a:off x="7185291" y="184941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&lt;CR p ASCT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7C6BA6-566E-49AB-A108-AD4D741A6A8A}"/>
              </a:ext>
            </a:extLst>
          </p:cNvPr>
          <p:cNvSpPr/>
          <p:nvPr/>
        </p:nvSpPr>
        <p:spPr>
          <a:xfrm>
            <a:off x="8762462" y="184941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Ide-Cel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672616-1BA1-4238-A248-D982CF5F9BF8}"/>
              </a:ext>
            </a:extLst>
          </p:cNvPr>
          <p:cNvSpPr/>
          <p:nvPr/>
        </p:nvSpPr>
        <p:spPr>
          <a:xfrm>
            <a:off x="10339633" y="184941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Len x1 year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BE89A6-7FBA-465F-B061-96B9A9B248BC}"/>
              </a:ext>
            </a:extLst>
          </p:cNvPr>
          <p:cNvSpPr/>
          <p:nvPr/>
        </p:nvSpPr>
        <p:spPr>
          <a:xfrm>
            <a:off x="10225571" y="3994046"/>
            <a:ext cx="1554624" cy="725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Len until PD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9C0E81-EF69-4B4D-AAE5-D4977319D81A}"/>
              </a:ext>
            </a:extLst>
          </p:cNvPr>
          <p:cNvSpPr/>
          <p:nvPr/>
        </p:nvSpPr>
        <p:spPr>
          <a:xfrm>
            <a:off x="9562321" y="5161362"/>
            <a:ext cx="1554623" cy="706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Len until PD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EFB555-9D85-4EB8-AE64-D5CCA0EC054F}"/>
              </a:ext>
            </a:extLst>
          </p:cNvPr>
          <p:cNvSpPr/>
          <p:nvPr/>
        </p:nvSpPr>
        <p:spPr>
          <a:xfrm>
            <a:off x="9016276" y="4040141"/>
            <a:ext cx="914400" cy="679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Ide-Cel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C1C88A-6600-4AD8-8BB8-14301CC86008}"/>
              </a:ext>
            </a:extLst>
          </p:cNvPr>
          <p:cNvCxnSpPr/>
          <p:nvPr/>
        </p:nvCxnSpPr>
        <p:spPr>
          <a:xfrm>
            <a:off x="8175359" y="2306611"/>
            <a:ext cx="5871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9912ED-8073-4BD5-B6B9-C3BD254E4197}"/>
              </a:ext>
            </a:extLst>
          </p:cNvPr>
          <p:cNvCxnSpPr>
            <a:cxnSpLocks/>
          </p:cNvCxnSpPr>
          <p:nvPr/>
        </p:nvCxnSpPr>
        <p:spPr>
          <a:xfrm>
            <a:off x="9752530" y="2295799"/>
            <a:ext cx="502188" cy="10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8BABDBC-9D6A-4E27-B6BC-BA88132469F2}"/>
              </a:ext>
            </a:extLst>
          </p:cNvPr>
          <p:cNvSpPr/>
          <p:nvPr/>
        </p:nvSpPr>
        <p:spPr>
          <a:xfrm>
            <a:off x="7113920" y="4496957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&lt;CR p ASCT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A62CB9-1D8A-4067-8C3D-909BA69A9483}"/>
              </a:ext>
            </a:extLst>
          </p:cNvPr>
          <p:cNvSpPr/>
          <p:nvPr/>
        </p:nvSpPr>
        <p:spPr>
          <a:xfrm>
            <a:off x="8175359" y="4496957"/>
            <a:ext cx="459353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2041A2-8640-4ADB-92B3-BFC23BDC49CE}"/>
              </a:ext>
            </a:extLst>
          </p:cNvPr>
          <p:cNvCxnSpPr>
            <a:cxnSpLocks/>
          </p:cNvCxnSpPr>
          <p:nvPr/>
        </p:nvCxnSpPr>
        <p:spPr>
          <a:xfrm>
            <a:off x="9907483" y="4329861"/>
            <a:ext cx="318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58CE1C-C958-4A82-95AC-F58D2E73E7A3}"/>
              </a:ext>
            </a:extLst>
          </p:cNvPr>
          <p:cNvCxnSpPr>
            <a:cxnSpLocks/>
          </p:cNvCxnSpPr>
          <p:nvPr/>
        </p:nvCxnSpPr>
        <p:spPr>
          <a:xfrm flipV="1">
            <a:off x="8664229" y="4355184"/>
            <a:ext cx="250633" cy="188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58350E-F271-46BB-9B26-552DDE5C6DEB}"/>
              </a:ext>
            </a:extLst>
          </p:cNvPr>
          <p:cNvCxnSpPr>
            <a:cxnSpLocks/>
          </p:cNvCxnSpPr>
          <p:nvPr/>
        </p:nvCxnSpPr>
        <p:spPr>
          <a:xfrm>
            <a:off x="8721324" y="5130173"/>
            <a:ext cx="702338" cy="190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1B335-7C93-41A0-9C33-4E92C9D23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4" t="26968" r="54854" b="21784"/>
          <a:stretch/>
        </p:blipFill>
        <p:spPr>
          <a:xfrm>
            <a:off x="1009573" y="4504475"/>
            <a:ext cx="3608342" cy="18116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9F164A-98AE-400E-975D-F54B185C6832}"/>
              </a:ext>
            </a:extLst>
          </p:cNvPr>
          <p:cNvSpPr txBox="1"/>
          <p:nvPr/>
        </p:nvSpPr>
        <p:spPr>
          <a:xfrm>
            <a:off x="3029095" y="2390423"/>
            <a:ext cx="169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 </a:t>
            </a:r>
            <a:r>
              <a:rPr lang="en-US" dirty="0" err="1"/>
              <a:t>mos</a:t>
            </a:r>
            <a:r>
              <a:rPr lang="en-US" dirty="0"/>
              <a:t> PFS 77%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AE710D-D9F6-46A6-BD48-B863EA5875C7}"/>
              </a:ext>
            </a:extLst>
          </p:cNvPr>
          <p:cNvSpPr txBox="1"/>
          <p:nvPr/>
        </p:nvSpPr>
        <p:spPr>
          <a:xfrm>
            <a:off x="2603699" y="5555203"/>
            <a:ext cx="169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 </a:t>
            </a:r>
            <a:r>
              <a:rPr lang="en-US" dirty="0" err="1"/>
              <a:t>mos</a:t>
            </a:r>
            <a:r>
              <a:rPr lang="en-US" dirty="0"/>
              <a:t> PFS 94%</a:t>
            </a:r>
          </a:p>
        </p:txBody>
      </p:sp>
    </p:spTree>
    <p:extLst>
      <p:ext uri="{BB962C8B-B14F-4D97-AF65-F5344CB8AC3E}">
        <p14:creationId xmlns:p14="http://schemas.microsoft.com/office/powerpoint/2010/main" val="235637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0443-C625-4C5A-BA8F-A67831549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74" y="48906"/>
            <a:ext cx="10515600" cy="948174"/>
          </a:xfrm>
        </p:spPr>
        <p:txBody>
          <a:bodyPr/>
          <a:lstStyle/>
          <a:p>
            <a:r>
              <a:rPr lang="en-US" dirty="0"/>
              <a:t>Moving CAR T-Cells to Frontline Treatment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72AC4A0-6A9F-43FE-AFC1-33899F0C14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91853" y="1203645"/>
          <a:ext cx="11167670" cy="2526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50FEF31-383B-4DEF-8306-19B5DDBEF4CF}"/>
              </a:ext>
            </a:extLst>
          </p:cNvPr>
          <p:cNvGraphicFramePr>
            <a:graphicFrameLocks/>
          </p:cNvGraphicFramePr>
          <p:nvPr/>
        </p:nvGraphicFramePr>
        <p:xfrm>
          <a:off x="791852" y="4117272"/>
          <a:ext cx="11167670" cy="2237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2515615-8E73-40F4-899E-DC1E863EF50B}"/>
              </a:ext>
            </a:extLst>
          </p:cNvPr>
          <p:cNvSpPr txBox="1"/>
          <p:nvPr/>
        </p:nvSpPr>
        <p:spPr>
          <a:xfrm>
            <a:off x="129674" y="1028071"/>
            <a:ext cx="33630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CARTITUDE-5</a:t>
            </a:r>
          </a:p>
          <a:p>
            <a:r>
              <a:rPr lang="en-US" sz="2400" dirty="0"/>
              <a:t>Phase 3 Randomized Trial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41FDB8-1394-4DB7-A64E-1129B1E2665E}"/>
              </a:ext>
            </a:extLst>
          </p:cNvPr>
          <p:cNvSpPr txBox="1"/>
          <p:nvPr/>
        </p:nvSpPr>
        <p:spPr>
          <a:xfrm>
            <a:off x="232478" y="3690663"/>
            <a:ext cx="33630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CARTITUDE-6</a:t>
            </a:r>
          </a:p>
          <a:p>
            <a:r>
              <a:rPr lang="en-US" sz="2400" dirty="0"/>
              <a:t>Phase 3 Randomized Trial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8DF844-407C-45D7-A39C-07317F3E54BB}"/>
              </a:ext>
            </a:extLst>
          </p:cNvPr>
          <p:cNvSpPr/>
          <p:nvPr/>
        </p:nvSpPr>
        <p:spPr>
          <a:xfrm>
            <a:off x="3466277" y="4798876"/>
            <a:ext cx="459353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4EFB08-4836-42A2-961D-F1DB954DD35E}"/>
              </a:ext>
            </a:extLst>
          </p:cNvPr>
          <p:cNvSpPr/>
          <p:nvPr/>
        </p:nvSpPr>
        <p:spPr>
          <a:xfrm>
            <a:off x="3896902" y="2000391"/>
            <a:ext cx="459353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5F3D32-33F1-413F-8E5B-AB46C06545CD}"/>
              </a:ext>
            </a:extLst>
          </p:cNvPr>
          <p:cNvSpPr txBox="1"/>
          <p:nvPr/>
        </p:nvSpPr>
        <p:spPr>
          <a:xfrm>
            <a:off x="1096850" y="305966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650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FD9278-38A9-45E2-B4FF-A51F80B60801}"/>
              </a:ext>
            </a:extLst>
          </p:cNvPr>
          <p:cNvSpPr txBox="1"/>
          <p:nvPr/>
        </p:nvSpPr>
        <p:spPr>
          <a:xfrm>
            <a:off x="1202495" y="584574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750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81890F-4A47-4D16-8550-8E673E6A8F96}"/>
              </a:ext>
            </a:extLst>
          </p:cNvPr>
          <p:cNvSpPr txBox="1"/>
          <p:nvPr/>
        </p:nvSpPr>
        <p:spPr>
          <a:xfrm>
            <a:off x="3492711" y="1025929"/>
            <a:ext cx="107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apheresis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861BCA-4D5D-41E8-9D56-E84C5B2D42AC}"/>
              </a:ext>
            </a:extLst>
          </p:cNvPr>
          <p:cNvSpPr txBox="1"/>
          <p:nvPr/>
        </p:nvSpPr>
        <p:spPr>
          <a:xfrm>
            <a:off x="3466277" y="3778304"/>
            <a:ext cx="107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apheresis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1E6075-1302-4E57-9D57-56D2E8F7E10A}"/>
              </a:ext>
            </a:extLst>
          </p:cNvPr>
          <p:cNvSpPr/>
          <p:nvPr/>
        </p:nvSpPr>
        <p:spPr>
          <a:xfrm>
            <a:off x="9606643" y="4156607"/>
            <a:ext cx="140988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Len x 2 </a:t>
            </a:r>
            <a:r>
              <a:rPr lang="en-US" sz="2400" dirty="0" err="1"/>
              <a:t>yrs</a:t>
            </a:r>
            <a:r>
              <a:rPr lang="en-US" sz="2400" dirty="0"/>
              <a:t>*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D61726C-AC7A-4FA0-9506-3156B2D429A7}"/>
              </a:ext>
            </a:extLst>
          </p:cNvPr>
          <p:cNvSpPr/>
          <p:nvPr/>
        </p:nvSpPr>
        <p:spPr>
          <a:xfrm>
            <a:off x="10676431" y="5388542"/>
            <a:ext cx="110707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Len x 2 </a:t>
            </a:r>
            <a:r>
              <a:rPr lang="en-US" sz="2400" dirty="0" err="1"/>
              <a:t>yrs</a:t>
            </a:r>
            <a:r>
              <a:rPr lang="en-US" sz="2400" dirty="0"/>
              <a:t>*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CB96E6-6C47-4048-B478-0C9D55872706}"/>
              </a:ext>
            </a:extLst>
          </p:cNvPr>
          <p:cNvCxnSpPr/>
          <p:nvPr/>
        </p:nvCxnSpPr>
        <p:spPr>
          <a:xfrm>
            <a:off x="4356255" y="1380079"/>
            <a:ext cx="0" cy="468501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572BEE-1363-467C-9B2A-CFD476794D3D}"/>
              </a:ext>
            </a:extLst>
          </p:cNvPr>
          <p:cNvCxnSpPr>
            <a:cxnSpLocks/>
          </p:cNvCxnSpPr>
          <p:nvPr/>
        </p:nvCxnSpPr>
        <p:spPr>
          <a:xfrm>
            <a:off x="2002867" y="2532749"/>
            <a:ext cx="4292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0D0CC1-1A7B-4CFD-9AAD-460AC005FDF1}"/>
              </a:ext>
            </a:extLst>
          </p:cNvPr>
          <p:cNvSpPr/>
          <p:nvPr/>
        </p:nvSpPr>
        <p:spPr>
          <a:xfrm>
            <a:off x="9090654" y="5388542"/>
            <a:ext cx="124506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D-VRD x 2c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1CF58A6-F557-4DAB-B993-D743B629D6CE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9090654" y="4613807"/>
            <a:ext cx="5159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63F9F2D-0831-44C3-B85B-4F430044ACFA}"/>
              </a:ext>
            </a:extLst>
          </p:cNvPr>
          <p:cNvCxnSpPr>
            <a:cxnSpLocks/>
          </p:cNvCxnSpPr>
          <p:nvPr/>
        </p:nvCxnSpPr>
        <p:spPr>
          <a:xfrm>
            <a:off x="8661406" y="5845742"/>
            <a:ext cx="4292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1BE2C2F-29E9-40E6-A4B9-B3D983E3FD45}"/>
              </a:ext>
            </a:extLst>
          </p:cNvPr>
          <p:cNvCxnSpPr>
            <a:cxnSpLocks/>
          </p:cNvCxnSpPr>
          <p:nvPr/>
        </p:nvCxnSpPr>
        <p:spPr>
          <a:xfrm>
            <a:off x="10071260" y="5882690"/>
            <a:ext cx="6937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45636BB-0499-4FED-BFFF-D514E1965C83}"/>
              </a:ext>
            </a:extLst>
          </p:cNvPr>
          <p:cNvSpPr txBox="1"/>
          <p:nvPr/>
        </p:nvSpPr>
        <p:spPr>
          <a:xfrm>
            <a:off x="6248755" y="6377238"/>
            <a:ext cx="107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apheresis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F2B9EFD-2981-4787-9DDB-81BE29F39AE7}"/>
              </a:ext>
            </a:extLst>
          </p:cNvPr>
          <p:cNvCxnSpPr>
            <a:cxnSpLocks/>
          </p:cNvCxnSpPr>
          <p:nvPr/>
        </p:nvCxnSpPr>
        <p:spPr>
          <a:xfrm flipV="1">
            <a:off x="6780566" y="5845742"/>
            <a:ext cx="0" cy="592281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1B61563-B0A7-4CD6-9ACC-A38E6BE63B9D}"/>
              </a:ext>
            </a:extLst>
          </p:cNvPr>
          <p:cNvCxnSpPr/>
          <p:nvPr/>
        </p:nvCxnSpPr>
        <p:spPr>
          <a:xfrm>
            <a:off x="4264058" y="4145306"/>
            <a:ext cx="0" cy="468501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921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66596-C4A2-4F51-8CE5-DF1D110F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CAR T towards the frontline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FD3D-D6F5-4363-A7F1-210B423F9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cohorts with both </a:t>
            </a:r>
            <a:r>
              <a:rPr lang="en-US" dirty="0" err="1"/>
              <a:t>ide-cel</a:t>
            </a:r>
            <a:r>
              <a:rPr lang="en-US" dirty="0"/>
              <a:t> and </a:t>
            </a:r>
            <a:r>
              <a:rPr lang="en-US" dirty="0" err="1"/>
              <a:t>cilta-cel</a:t>
            </a:r>
            <a:r>
              <a:rPr lang="en-US" dirty="0"/>
              <a:t> show that CAR T-cells are feasible as early as consolidation in first line</a:t>
            </a:r>
          </a:p>
          <a:p>
            <a:r>
              <a:rPr lang="en-US" dirty="0"/>
              <a:t>CAR T-cells are effective for patients with functional HR MM (relapse within 2 </a:t>
            </a:r>
            <a:r>
              <a:rPr lang="en-US" dirty="0" err="1"/>
              <a:t>yrs</a:t>
            </a:r>
            <a:r>
              <a:rPr lang="en-US" dirty="0"/>
              <a:t> of frontline Tx)</a:t>
            </a:r>
          </a:p>
          <a:p>
            <a:r>
              <a:rPr lang="en-US" dirty="0"/>
              <a:t>CAR T-cells expand well even in very low burden of disease (post ASCT)</a:t>
            </a:r>
          </a:p>
          <a:p>
            <a:endParaRPr lang="en-US" dirty="0"/>
          </a:p>
          <a:p>
            <a:r>
              <a:rPr lang="en-US" dirty="0"/>
              <a:t>As seen with KarMMa-3 and CARTITUDE-4, cytopenias, CRS and neurotoxicity may be less in less heavily pretreated patients and in setting of low burden of disease</a:t>
            </a:r>
          </a:p>
          <a:p>
            <a:endParaRPr lang="en-US" dirty="0"/>
          </a:p>
          <a:p>
            <a:r>
              <a:rPr lang="en-US" dirty="0"/>
              <a:t>This data supports planned frontline trials with both </a:t>
            </a:r>
            <a:r>
              <a:rPr lang="en-US" dirty="0" err="1"/>
              <a:t>ide-cel</a:t>
            </a:r>
            <a:r>
              <a:rPr lang="en-US" dirty="0"/>
              <a:t> and </a:t>
            </a:r>
            <a:r>
              <a:rPr lang="en-US" dirty="0" err="1"/>
              <a:t>cilta-cel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16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45182-B7D3-48B3-86AE-4CF6AEBFF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Anitocabtagene</a:t>
            </a:r>
            <a:r>
              <a:rPr lang="en-US" dirty="0"/>
              <a:t> </a:t>
            </a:r>
            <a:r>
              <a:rPr lang="en-US" dirty="0" err="1"/>
              <a:t>autoleucel</a:t>
            </a:r>
            <a:r>
              <a:rPr lang="en-US" dirty="0"/>
              <a:t> (</a:t>
            </a:r>
            <a:r>
              <a:rPr lang="en-US" dirty="0" err="1"/>
              <a:t>anito-cel</a:t>
            </a:r>
            <a:r>
              <a:rPr lang="en-US" dirty="0"/>
              <a:t>/CART-ddbcma)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B6C42F-B9BE-4FFD-AAC4-DA05FF22B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6" t="28591" r="18634" b="12303"/>
          <a:stretch/>
        </p:blipFill>
        <p:spPr>
          <a:xfrm>
            <a:off x="612741" y="1079653"/>
            <a:ext cx="10943139" cy="50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19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834C-24F9-4602-BBCD-E513AA6D0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 </a:t>
            </a:r>
            <a:r>
              <a:rPr lang="en-US" dirty="0" err="1"/>
              <a:t>Anito-Cel</a:t>
            </a:r>
            <a:r>
              <a:rPr lang="en-US" dirty="0"/>
              <a:t>: Summary of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BFC1E-793D-46C9-BFF3-1E56BD398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64" y="1327548"/>
            <a:ext cx="5449955" cy="4865532"/>
          </a:xfrm>
        </p:spPr>
        <p:txBody>
          <a:bodyPr/>
          <a:lstStyle/>
          <a:p>
            <a:r>
              <a:rPr lang="en-US" dirty="0"/>
              <a:t>38 pts </a:t>
            </a:r>
            <a:r>
              <a:rPr lang="en-US" dirty="0" err="1"/>
              <a:t>tx</a:t>
            </a:r>
            <a:r>
              <a:rPr lang="en-US" dirty="0"/>
              <a:t> @ 2 dose levels 100 million and 300 million CAR T cells </a:t>
            </a:r>
          </a:p>
          <a:p>
            <a:pPr lvl="1"/>
            <a:r>
              <a:rPr lang="en-US" dirty="0"/>
              <a:t>100 million dose expanded</a:t>
            </a:r>
          </a:p>
          <a:p>
            <a:r>
              <a:rPr lang="en-US" dirty="0"/>
              <a:t>Salient patient characteristics</a:t>
            </a:r>
          </a:p>
          <a:p>
            <a:pPr lvl="1"/>
            <a:r>
              <a:rPr lang="en-US" dirty="0"/>
              <a:t>100% triple refractory</a:t>
            </a:r>
          </a:p>
          <a:p>
            <a:pPr lvl="1"/>
            <a:r>
              <a:rPr lang="en-US" dirty="0"/>
              <a:t>Median 4 LOT</a:t>
            </a:r>
          </a:p>
          <a:p>
            <a:pPr lvl="1"/>
            <a:r>
              <a:rPr lang="en-US" dirty="0"/>
              <a:t>34% EMD</a:t>
            </a:r>
          </a:p>
          <a:p>
            <a:r>
              <a:rPr lang="en-US" dirty="0"/>
              <a:t> AE Any grade (grade ≥3)</a:t>
            </a:r>
          </a:p>
          <a:p>
            <a:pPr lvl="1"/>
            <a:r>
              <a:rPr lang="en-US" dirty="0"/>
              <a:t>CRS @100 million – 94% (0),  Med onset 2 ds</a:t>
            </a:r>
          </a:p>
          <a:p>
            <a:pPr lvl="1"/>
            <a:r>
              <a:rPr lang="en-US" dirty="0"/>
              <a:t>ICANS – 16% (3%), Median onset 4 ds</a:t>
            </a:r>
          </a:p>
          <a:p>
            <a:pPr lvl="1"/>
            <a:r>
              <a:rPr lang="en-US" dirty="0"/>
              <a:t>No delayed non ICANS neurotoxicity reported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942D91-3245-4B6C-A397-3B26DB119435}"/>
              </a:ext>
            </a:extLst>
          </p:cNvPr>
          <p:cNvSpPr txBox="1"/>
          <p:nvPr/>
        </p:nvSpPr>
        <p:spPr>
          <a:xfrm>
            <a:off x="7079529" y="6459717"/>
            <a:ext cx="370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Dhakal et al. EHA 2024, Abstract S207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6A070-948B-48CB-B18B-409A634EF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159" y="5669909"/>
            <a:ext cx="8980186" cy="646232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EC46B9E-2320-46CF-84F4-C043441BDBCE}"/>
              </a:ext>
            </a:extLst>
          </p:cNvPr>
          <p:cNvGraphicFramePr/>
          <p:nvPr/>
        </p:nvGraphicFramePr>
        <p:xfrm>
          <a:off x="6695125" y="1731719"/>
          <a:ext cx="5009823" cy="2261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9277D66-383A-4A9E-A760-B50D4A6FF915}"/>
              </a:ext>
            </a:extLst>
          </p:cNvPr>
          <p:cNvSpPr txBox="1"/>
          <p:nvPr/>
        </p:nvSpPr>
        <p:spPr>
          <a:xfrm>
            <a:off x="7626285" y="1712158"/>
            <a:ext cx="76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5E0490-0660-4CC6-B544-F125B39A638F}"/>
              </a:ext>
            </a:extLst>
          </p:cNvPr>
          <p:cNvSpPr txBox="1"/>
          <p:nvPr/>
        </p:nvSpPr>
        <p:spPr>
          <a:xfrm>
            <a:off x="9443093" y="1696769"/>
            <a:ext cx="97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EMD Pts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D961B-504C-44F3-9C6E-A8BD46DCC216}"/>
              </a:ext>
            </a:extLst>
          </p:cNvPr>
          <p:cNvSpPr txBox="1"/>
          <p:nvPr/>
        </p:nvSpPr>
        <p:spPr>
          <a:xfrm>
            <a:off x="6429081" y="1296659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 100%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2CDCE-40E4-491A-A937-3BAC56C16228}"/>
              </a:ext>
            </a:extLst>
          </p:cNvPr>
          <p:cNvSpPr txBox="1"/>
          <p:nvPr/>
        </p:nvSpPr>
        <p:spPr>
          <a:xfrm>
            <a:off x="6429081" y="4239217"/>
            <a:ext cx="4503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f/u 26.5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med PFS NR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pts 24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PFS 56%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EMD pts 24 </a:t>
            </a:r>
            <a:r>
              <a:rPr lang="en-US" sz="2000" dirty="0" err="1">
                <a:solidFill>
                  <a:srgbClr val="00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2000" dirty="0">
                <a:solidFill>
                  <a:srgbClr val="001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PFS 57.5%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01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218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053E0-D11F-4AB7-9F8D-A89A32A5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on </a:t>
            </a:r>
            <a:r>
              <a:rPr lang="en-US" dirty="0" err="1"/>
              <a:t>Anito-cel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869A3-4383-463F-BB29-C94C4535F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Novel synthetic construct may allow for higher CAR expression, low tonic signaling, improved activity</a:t>
            </a:r>
          </a:p>
          <a:p>
            <a:endParaRPr lang="en-US" dirty="0"/>
          </a:p>
          <a:p>
            <a:r>
              <a:rPr lang="en-US" dirty="0"/>
              <a:t>Impressive 100% ORR</a:t>
            </a:r>
          </a:p>
          <a:p>
            <a:r>
              <a:rPr lang="en-US" dirty="0"/>
              <a:t>Impressive responses in EMD – a difficult to treat population</a:t>
            </a:r>
          </a:p>
          <a:p>
            <a:endParaRPr lang="en-US" dirty="0"/>
          </a:p>
          <a:p>
            <a:r>
              <a:rPr lang="en-US" dirty="0"/>
              <a:t>Durability of response in all, but especially EMD patients is of great interest</a:t>
            </a:r>
          </a:p>
          <a:p>
            <a:endParaRPr lang="en-US" dirty="0"/>
          </a:p>
          <a:p>
            <a:r>
              <a:rPr lang="en-US" dirty="0"/>
              <a:t>Toxicity profile seems reasonable with no delayed neurotoxicity</a:t>
            </a:r>
          </a:p>
          <a:p>
            <a:endParaRPr lang="en-US" dirty="0"/>
          </a:p>
          <a:p>
            <a:r>
              <a:rPr lang="en-US" dirty="0"/>
              <a:t>Pivotal trials ongoing</a:t>
            </a:r>
          </a:p>
        </p:txBody>
      </p:sp>
    </p:spTree>
    <p:extLst>
      <p:ext uri="{BB962C8B-B14F-4D97-AF65-F5344CB8AC3E}">
        <p14:creationId xmlns:p14="http://schemas.microsoft.com/office/powerpoint/2010/main" val="2636062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B183B15-1F01-4D44-A640-F6CEC287FD5B}"/>
              </a:ext>
            </a:extLst>
          </p:cNvPr>
          <p:cNvSpPr/>
          <p:nvPr/>
        </p:nvSpPr>
        <p:spPr>
          <a:xfrm>
            <a:off x="393766" y="1019344"/>
            <a:ext cx="11406624" cy="1818189"/>
          </a:xfrm>
          <a:prstGeom prst="roundRect">
            <a:avLst>
              <a:gd name="adj" fmla="val 2481"/>
            </a:avLst>
          </a:prstGeom>
          <a:solidFill>
            <a:schemeClr val="bg1">
              <a:lumMod val="9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57BF2-267D-714F-B4A7-A069DBE6E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1" y="199008"/>
            <a:ext cx="11435077" cy="677333"/>
          </a:xfrm>
        </p:spPr>
        <p:txBody>
          <a:bodyPr/>
          <a:lstStyle/>
          <a:p>
            <a:r>
              <a:rPr lang="en-US" dirty="0"/>
              <a:t>CC‑95266‑MM‑001: phase 1 study of BMS-986393: a GPRC5D autologous CAR T-cell therapy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DB7DD-38F8-49D7-6D96-5F0425531EF1}"/>
              </a:ext>
            </a:extLst>
          </p:cNvPr>
          <p:cNvSpPr/>
          <p:nvPr/>
        </p:nvSpPr>
        <p:spPr>
          <a:xfrm>
            <a:off x="379616" y="2875989"/>
            <a:ext cx="2374467" cy="2848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rtlCol="0" anchor="t" anchorCtr="0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Key eligibility criteria</a:t>
            </a:r>
          </a:p>
          <a:p>
            <a:pPr marL="284078" marR="0" lvl="0" indent="-284078" algn="l" defTabSz="514184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45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RRMM </a:t>
            </a:r>
          </a:p>
          <a:p>
            <a:pPr marL="284078" marR="0" lvl="0" indent="-284078" algn="l" defTabSz="514184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45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ECOG PS 0–1</a:t>
            </a:r>
          </a:p>
          <a:p>
            <a:pPr marL="284078" marR="0" lvl="0" indent="-284078" algn="l" defTabSz="514184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45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≥ 3 prior regimens, including ASCT,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 a PI, an IMiD, and an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anti-CD38 antibody</a:t>
            </a:r>
          </a:p>
          <a:p>
            <a:pPr marL="284078" marR="0" lvl="0" indent="-284078" algn="l" defTabSz="514184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45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Progressed &lt; 12 months of last regimen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 </a:t>
            </a:r>
          </a:p>
          <a:p>
            <a:pPr marL="284078" marR="0" lvl="0" indent="-284078" algn="l" defTabSz="514184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45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Prior BCMA-directed therapies allowed, including CAR T cells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DAA35E-52E8-34B3-6B2E-15AD97B948C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57188" y="5849422"/>
            <a:ext cx="11316393" cy="76944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95454"/>
              </a:buClr>
              <a:buSzTx/>
              <a:buFontTx/>
              <a:buNone/>
              <a:tabLst/>
              <a:defRPr/>
            </a:pP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</a:b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Unless ineligible. 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Unless last therapy was CAR T-cell therapy, which can be ≥ 12 months prior. 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28-day evaluation period followed by 24 months of follow-up. 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Modified toxicity probability interval (mTPI-2) design with ≥ 3 patients per dose level.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ASCT, autologous stem cell transplant; Cy, cyclophosphamide;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ECOG PS, Eastern Cooperative Oncology Group performance status; Flu, fludarabine;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MTD, maximum tolerated dose;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PK, pharmacokinetics.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5AB0E453-57FF-CEEB-541C-7E207191CB7D}"/>
              </a:ext>
            </a:extLst>
          </p:cNvPr>
          <p:cNvCxnSpPr>
            <a:cxnSpLocks/>
          </p:cNvCxnSpPr>
          <p:nvPr/>
        </p:nvCxnSpPr>
        <p:spPr>
          <a:xfrm flipH="1">
            <a:off x="9028545" y="2975203"/>
            <a:ext cx="10179" cy="219600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4CEFDA-45F4-205E-505C-D6E7C92A8319}"/>
              </a:ext>
            </a:extLst>
          </p:cNvPr>
          <p:cNvGrpSpPr/>
          <p:nvPr/>
        </p:nvGrpSpPr>
        <p:grpSpPr>
          <a:xfrm>
            <a:off x="3239966" y="2888441"/>
            <a:ext cx="8865391" cy="338745"/>
            <a:chOff x="3238376" y="3284945"/>
            <a:chExt cx="9024238" cy="338745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D2A6B2B-F7BA-16BB-0143-0426D0CA8276}"/>
                </a:ext>
              </a:extLst>
            </p:cNvPr>
            <p:cNvSpPr/>
            <p:nvPr/>
          </p:nvSpPr>
          <p:spPr>
            <a:xfrm>
              <a:off x="3238376" y="3285136"/>
              <a:ext cx="5998667" cy="338554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Calibri" panose="020F0502020204030204" pitchFamily="34" charset="0"/>
                </a:rPr>
                <a:t>Part A: dose escalation (n = 36)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Calibri" panose="020F0502020204030204" pitchFamily="34" charset="0"/>
                </a:rPr>
                <a:t>c,d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AE8BD9B-3865-FE25-D0FF-5CFD456EDECD}"/>
                </a:ext>
              </a:extLst>
            </p:cNvPr>
            <p:cNvSpPr/>
            <p:nvPr/>
          </p:nvSpPr>
          <p:spPr>
            <a:xfrm>
              <a:off x="8957113" y="3284945"/>
              <a:ext cx="3305501" cy="338554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Calibri" panose="020F0502020204030204" pitchFamily="34" charset="0"/>
                </a:rPr>
                <a:t>Part B: dose expansion (n = 48)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1B96F518-D6BD-E25A-32E1-31B32D21BB02}"/>
              </a:ext>
            </a:extLst>
          </p:cNvPr>
          <p:cNvSpPr/>
          <p:nvPr/>
        </p:nvSpPr>
        <p:spPr>
          <a:xfrm>
            <a:off x="2807841" y="5197561"/>
            <a:ext cx="1980000" cy="432000"/>
          </a:xfrm>
          <a:prstGeom prst="rect">
            <a:avLst/>
          </a:prstGeom>
          <a:solidFill>
            <a:srgbClr val="34B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×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CAR T cells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6 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5E259A4-0A29-EC0D-BA5E-373DB1233E39}"/>
              </a:ext>
            </a:extLst>
          </p:cNvPr>
          <p:cNvSpPr/>
          <p:nvPr/>
        </p:nvSpPr>
        <p:spPr>
          <a:xfrm>
            <a:off x="3854577" y="4705599"/>
            <a:ext cx="1980000" cy="432000"/>
          </a:xfrm>
          <a:prstGeom prst="rect">
            <a:avLst/>
          </a:prstGeom>
          <a:solidFill>
            <a:srgbClr val="075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75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×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CAR T cells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9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81297A1-AD7B-34B3-D191-BEAE411EE778}"/>
              </a:ext>
            </a:extLst>
          </p:cNvPr>
          <p:cNvSpPr/>
          <p:nvPr/>
        </p:nvSpPr>
        <p:spPr>
          <a:xfrm>
            <a:off x="4901313" y="4248189"/>
            <a:ext cx="1980000" cy="432000"/>
          </a:xfrm>
          <a:prstGeom prst="rect">
            <a:avLst/>
          </a:prstGeom>
          <a:solidFill>
            <a:srgbClr val="141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150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×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CAR T cells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12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F04B566F-640F-F417-CFA5-88EE2F062B38}"/>
              </a:ext>
            </a:extLst>
          </p:cNvPr>
          <p:cNvSpPr/>
          <p:nvPr/>
        </p:nvSpPr>
        <p:spPr>
          <a:xfrm>
            <a:off x="5948049" y="3802811"/>
            <a:ext cx="1980000" cy="432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300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×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CAR T cells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6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14F28C1-A7C6-BAEE-516B-E226378D20F3}"/>
              </a:ext>
            </a:extLst>
          </p:cNvPr>
          <p:cNvSpPr/>
          <p:nvPr/>
        </p:nvSpPr>
        <p:spPr>
          <a:xfrm>
            <a:off x="6994785" y="3352533"/>
            <a:ext cx="1980000" cy="432000"/>
          </a:xfrm>
          <a:prstGeom prst="rect">
            <a:avLst/>
          </a:prstGeom>
          <a:solidFill>
            <a:srgbClr val="000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450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×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CAR T cells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3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CB89CEA-6A9A-9E2C-9889-673F57C07E1C}"/>
              </a:ext>
            </a:extLst>
          </p:cNvPr>
          <p:cNvSpPr/>
          <p:nvPr/>
        </p:nvSpPr>
        <p:spPr>
          <a:xfrm>
            <a:off x="9346197" y="4249305"/>
            <a:ext cx="2327384" cy="429768"/>
          </a:xfrm>
          <a:prstGeom prst="rect">
            <a:avLst/>
          </a:prstGeom>
          <a:solidFill>
            <a:srgbClr val="141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150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×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CAR T cells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14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914486B-7132-1449-773B-3B72E133E4AA}"/>
              </a:ext>
            </a:extLst>
          </p:cNvPr>
          <p:cNvSpPr/>
          <p:nvPr/>
        </p:nvSpPr>
        <p:spPr>
          <a:xfrm>
            <a:off x="9346197" y="3803927"/>
            <a:ext cx="2327384" cy="42976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300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×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CAR T cells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11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2774780-58FE-5D93-5520-CA121109AFED}"/>
              </a:ext>
            </a:extLst>
          </p:cNvPr>
          <p:cNvSpPr/>
          <p:nvPr/>
        </p:nvSpPr>
        <p:spPr>
          <a:xfrm>
            <a:off x="9346197" y="3353649"/>
            <a:ext cx="2327384" cy="429768"/>
          </a:xfrm>
          <a:prstGeom prst="rect">
            <a:avLst/>
          </a:prstGeom>
          <a:solidFill>
            <a:srgbClr val="000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450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×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CAR T cells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8 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D4E6BB7-1A66-934E-0F1B-79F058A51742}"/>
              </a:ext>
            </a:extLst>
          </p:cNvPr>
          <p:cNvSpPr/>
          <p:nvPr/>
        </p:nvSpPr>
        <p:spPr>
          <a:xfrm>
            <a:off x="5902416" y="5242627"/>
            <a:ext cx="5568312" cy="6530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rtlCol="0" anchor="t" anchorCtr="0"/>
          <a:lstStyle/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Primary objective: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safety and tolerability, MTD/RP2D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Secondary objectives: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PK, antitumor activity</a:t>
            </a:r>
          </a:p>
          <a:p>
            <a:pPr marL="285750" marR="0" lvl="0" indent="-2857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04126-6FAD-1659-8AA8-EBEEAA69F3F2}"/>
              </a:ext>
            </a:extLst>
          </p:cNvPr>
          <p:cNvSpPr/>
          <p:nvPr/>
        </p:nvSpPr>
        <p:spPr>
          <a:xfrm>
            <a:off x="9346197" y="4706715"/>
            <a:ext cx="2327384" cy="429768"/>
          </a:xfrm>
          <a:prstGeom prst="rect">
            <a:avLst/>
          </a:prstGeom>
          <a:solidFill>
            <a:srgbClr val="075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75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×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CAR T cells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 = 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D196D-87BF-7DDE-0FAA-CE16985D4C5E}"/>
              </a:ext>
            </a:extLst>
          </p:cNvPr>
          <p:cNvSpPr txBox="1"/>
          <p:nvPr/>
        </p:nvSpPr>
        <p:spPr>
          <a:xfrm>
            <a:off x="4316426" y="6596390"/>
            <a:ext cx="35623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Bal S, et al. ASH 2023, Abstract 219.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8D8A196-4F97-F580-2ECC-94ADA67EB04B}"/>
              </a:ext>
            </a:extLst>
          </p:cNvPr>
          <p:cNvGrpSpPr/>
          <p:nvPr/>
        </p:nvGrpSpPr>
        <p:grpSpPr>
          <a:xfrm>
            <a:off x="1654182" y="1058233"/>
            <a:ext cx="9678899" cy="1616722"/>
            <a:chOff x="1527103" y="1014045"/>
            <a:chExt cx="9678899" cy="1616722"/>
          </a:xfrm>
        </p:grpSpPr>
        <p:sp>
          <p:nvSpPr>
            <p:cNvPr id="9" name="Freeform: Shape 698">
              <a:extLst>
                <a:ext uri="{FF2B5EF4-FFF2-40B4-BE49-F238E27FC236}">
                  <a16:creationId xmlns:a16="http://schemas.microsoft.com/office/drawing/2014/main" id="{8CCAFCAB-81B3-A5BC-A087-6C169ED3CBF5}"/>
                </a:ext>
              </a:extLst>
            </p:cNvPr>
            <p:cNvSpPr/>
            <p:nvPr/>
          </p:nvSpPr>
          <p:spPr>
            <a:xfrm>
              <a:off x="5027097" y="1266435"/>
              <a:ext cx="6178905" cy="1364332"/>
            </a:xfrm>
            <a:custGeom>
              <a:avLst/>
              <a:gdLst>
                <a:gd name="connsiteX0" fmla="*/ 0 w 2450401"/>
                <a:gd name="connsiteY0" fmla="*/ 328422 h 378428"/>
                <a:gd name="connsiteX1" fmla="*/ 0 w 2450401"/>
                <a:gd name="connsiteY1" fmla="*/ 52673 h 378428"/>
                <a:gd name="connsiteX2" fmla="*/ 2279618 w 2450401"/>
                <a:gd name="connsiteY2" fmla="*/ 52483 h 378428"/>
                <a:gd name="connsiteX3" fmla="*/ 2279618 w 2450401"/>
                <a:gd name="connsiteY3" fmla="*/ 0 h 378428"/>
                <a:gd name="connsiteX4" fmla="*/ 2450402 w 2450401"/>
                <a:gd name="connsiteY4" fmla="*/ 190786 h 378428"/>
                <a:gd name="connsiteX5" fmla="*/ 2279618 w 2450401"/>
                <a:gd name="connsiteY5" fmla="*/ 378428 h 378428"/>
                <a:gd name="connsiteX6" fmla="*/ 2279618 w 2450401"/>
                <a:gd name="connsiteY6" fmla="*/ 327755 h 378428"/>
                <a:gd name="connsiteX7" fmla="*/ 0 w 2450401"/>
                <a:gd name="connsiteY7" fmla="*/ 328422 h 37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0401" h="378428">
                  <a:moveTo>
                    <a:pt x="0" y="328422"/>
                  </a:moveTo>
                  <a:lnTo>
                    <a:pt x="0" y="52673"/>
                  </a:lnTo>
                  <a:lnTo>
                    <a:pt x="2279618" y="52483"/>
                  </a:lnTo>
                  <a:lnTo>
                    <a:pt x="2279618" y="0"/>
                  </a:lnTo>
                  <a:lnTo>
                    <a:pt x="2450402" y="190786"/>
                  </a:lnTo>
                  <a:lnTo>
                    <a:pt x="2279618" y="378428"/>
                  </a:lnTo>
                  <a:lnTo>
                    <a:pt x="2279618" y="327755"/>
                  </a:lnTo>
                  <a:lnTo>
                    <a:pt x="0" y="328422"/>
                  </a:lnTo>
                  <a:close/>
                </a:path>
              </a:pathLst>
            </a:custGeom>
            <a:solidFill>
              <a:srgbClr val="BBE0F0"/>
            </a:solidFill>
            <a:ln w="12700" cap="flat" cmpd="sng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2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C44996-0A8D-33DB-0414-0F35D3F89AC6}"/>
                </a:ext>
              </a:extLst>
            </p:cNvPr>
            <p:cNvSpPr txBox="1"/>
            <p:nvPr/>
          </p:nvSpPr>
          <p:spPr>
            <a:xfrm>
              <a:off x="5691521" y="1618770"/>
              <a:ext cx="4063701" cy="6967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Post-treatment </a:t>
              </a:r>
            </a:p>
            <a:p>
              <a:pPr marL="0" marR="0" lvl="0" indent="0" algn="ctr" defTabSz="1218987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Follow-up 24 months</a:t>
              </a:r>
            </a:p>
            <a:p>
              <a:pPr marL="0" marR="0" lvl="0" indent="0" algn="ctr" defTabSz="1218987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  <a:p>
              <a:pPr marL="0" marR="0" lvl="0" indent="0" algn="ctr" defTabSz="1218987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Treatment-free interval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391A43F-09BC-66B2-6A49-809914962FDD}"/>
                </a:ext>
              </a:extLst>
            </p:cNvPr>
            <p:cNvGrpSpPr/>
            <p:nvPr/>
          </p:nvGrpSpPr>
          <p:grpSpPr>
            <a:xfrm>
              <a:off x="3469077" y="1284910"/>
              <a:ext cx="1511958" cy="1309730"/>
              <a:chOff x="2547762" y="1276541"/>
              <a:chExt cx="1511958" cy="1309730"/>
            </a:xfrm>
          </p:grpSpPr>
          <p:sp>
            <p:nvSpPr>
              <p:cNvPr id="10" name="Freeform: Shape 703">
                <a:extLst>
                  <a:ext uri="{FF2B5EF4-FFF2-40B4-BE49-F238E27FC236}">
                    <a16:creationId xmlns:a16="http://schemas.microsoft.com/office/drawing/2014/main" id="{ADECF7D3-4B5E-BDE0-76BF-D817775BA042}"/>
                  </a:ext>
                </a:extLst>
              </p:cNvPr>
              <p:cNvSpPr/>
              <p:nvPr/>
            </p:nvSpPr>
            <p:spPr>
              <a:xfrm>
                <a:off x="2547762" y="1276541"/>
                <a:ext cx="1511958" cy="1309730"/>
              </a:xfrm>
              <a:prstGeom prst="roundRect">
                <a:avLst/>
              </a:prstGeom>
              <a:solidFill>
                <a:srgbClr val="32C7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2C7FC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AA897BE-82B0-8FB2-3415-9D61AD92797A}"/>
                  </a:ext>
                </a:extLst>
              </p:cNvPr>
              <p:cNvGrpSpPr/>
              <p:nvPr/>
            </p:nvGrpSpPr>
            <p:grpSpPr>
              <a:xfrm>
                <a:off x="2829782" y="1725863"/>
                <a:ext cx="1090314" cy="733628"/>
                <a:chOff x="1934268" y="1802493"/>
                <a:chExt cx="1090314" cy="733628"/>
              </a:xfrm>
            </p:grpSpPr>
            <p:pic>
              <p:nvPicPr>
                <p:cNvPr id="17" name="Graphic 16" descr="Man with solid fill">
                  <a:extLst>
                    <a:ext uri="{FF2B5EF4-FFF2-40B4-BE49-F238E27FC236}">
                      <a16:creationId xmlns:a16="http://schemas.microsoft.com/office/drawing/2014/main" id="{76A3319A-CB6F-2F8D-DA7B-3D6C70393E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l="32379" t="-5116" r="-5116" b="43591"/>
                <a:stretch/>
              </p:blipFill>
              <p:spPr>
                <a:xfrm>
                  <a:off x="1934268" y="1821121"/>
                  <a:ext cx="878718" cy="715000"/>
                </a:xfrm>
                <a:prstGeom prst="rect">
                  <a:avLst/>
                </a:prstGeom>
              </p:spPr>
            </p:pic>
            <p:pic>
              <p:nvPicPr>
                <p:cNvPr id="18" name="Graphic 17" descr="IV">
                  <a:extLst>
                    <a:ext uri="{FF2B5EF4-FFF2-40B4-BE49-F238E27FC236}">
                      <a16:creationId xmlns:a16="http://schemas.microsoft.com/office/drawing/2014/main" id="{CFD34F3A-F46C-F912-19F5-5CEA44B865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3486" y="1802493"/>
                  <a:ext cx="561096" cy="539752"/>
                </a:xfrm>
                <a:prstGeom prst="rect">
                  <a:avLst/>
                </a:prstGeom>
              </p:spPr>
            </p:pic>
            <p:sp>
              <p:nvSpPr>
                <p:cNvPr id="20" name="Freeform 96">
                  <a:extLst>
                    <a:ext uri="{FF2B5EF4-FFF2-40B4-BE49-F238E27FC236}">
                      <a16:creationId xmlns:a16="http://schemas.microsoft.com/office/drawing/2014/main" id="{0187A284-5B3A-988F-955F-2DE445313403}"/>
                    </a:ext>
                  </a:extLst>
                </p:cNvPr>
                <p:cNvSpPr/>
                <p:nvPr/>
              </p:nvSpPr>
              <p:spPr>
                <a:xfrm>
                  <a:off x="2378672" y="2300088"/>
                  <a:ext cx="416605" cy="179360"/>
                </a:xfrm>
                <a:custGeom>
                  <a:avLst/>
                  <a:gdLst>
                    <a:gd name="connsiteX0" fmla="*/ 394000 w 437000"/>
                    <a:gd name="connsiteY0" fmla="*/ 0 h 222445"/>
                    <a:gd name="connsiteX1" fmla="*/ 407063 w 437000"/>
                    <a:gd name="connsiteY1" fmla="*/ 209006 h 222445"/>
                    <a:gd name="connsiteX2" fmla="*/ 54366 w 437000"/>
                    <a:gd name="connsiteY2" fmla="*/ 195943 h 222445"/>
                    <a:gd name="connsiteX3" fmla="*/ 2114 w 437000"/>
                    <a:gd name="connsiteY3" fmla="*/ 222068 h 222445"/>
                    <a:gd name="connsiteX4" fmla="*/ 15177 w 437000"/>
                    <a:gd name="connsiteY4" fmla="*/ 209006 h 222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7000" h="222445">
                      <a:moveTo>
                        <a:pt x="394000" y="0"/>
                      </a:moveTo>
                      <a:cubicBezTo>
                        <a:pt x="428834" y="88174"/>
                        <a:pt x="463669" y="176349"/>
                        <a:pt x="407063" y="209006"/>
                      </a:cubicBezTo>
                      <a:cubicBezTo>
                        <a:pt x="350457" y="241663"/>
                        <a:pt x="121857" y="193766"/>
                        <a:pt x="54366" y="195943"/>
                      </a:cubicBezTo>
                      <a:cubicBezTo>
                        <a:pt x="-13125" y="198120"/>
                        <a:pt x="8645" y="219891"/>
                        <a:pt x="2114" y="222068"/>
                      </a:cubicBezTo>
                      <a:cubicBezTo>
                        <a:pt x="-4417" y="224245"/>
                        <a:pt x="5380" y="216625"/>
                        <a:pt x="15177" y="209006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49CC6B0-EDC3-33F1-8020-3B0070E9EA3E}"/>
                  </a:ext>
                </a:extLst>
              </p:cNvPr>
              <p:cNvSpPr txBox="1"/>
              <p:nvPr/>
            </p:nvSpPr>
            <p:spPr>
              <a:xfrm>
                <a:off x="2547762" y="1331729"/>
                <a:ext cx="1511958" cy="815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One-time infusion</a:t>
                </a:r>
              </a:p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GPRC5D CAR T cells </a:t>
                </a:r>
              </a:p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74997C-3463-1CAD-BCA3-C40FF40E5350}"/>
                </a:ext>
              </a:extLst>
            </p:cNvPr>
            <p:cNvSpPr/>
            <p:nvPr/>
          </p:nvSpPr>
          <p:spPr>
            <a:xfrm>
              <a:off x="1527103" y="1407778"/>
              <a:ext cx="451845" cy="1081645"/>
            </a:xfrm>
            <a:prstGeom prst="rect">
              <a:avLst/>
            </a:prstGeom>
            <a:solidFill>
              <a:srgbClr val="76D6FF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BE2BBB"/>
                </a:buClr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75B69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Apheresis</a:t>
              </a:r>
              <a:endPara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75B6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4" name="Arrow: Curved Up 13">
              <a:extLst>
                <a:ext uri="{FF2B5EF4-FFF2-40B4-BE49-F238E27FC236}">
                  <a16:creationId xmlns:a16="http://schemas.microsoft.com/office/drawing/2014/main" id="{41B595B5-24A4-AA0B-1F08-0952C5E73488}"/>
                </a:ext>
              </a:extLst>
            </p:cNvPr>
            <p:cNvSpPr/>
            <p:nvPr/>
          </p:nvSpPr>
          <p:spPr>
            <a:xfrm rot="10800000" flipH="1">
              <a:off x="1739294" y="1014045"/>
              <a:ext cx="2165263" cy="329779"/>
            </a:xfrm>
            <a:prstGeom prst="curvedUp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DA8C9EA-4F32-A1A2-EC6F-9CA7BEC502A2}"/>
                </a:ext>
              </a:extLst>
            </p:cNvPr>
            <p:cNvSpPr/>
            <p:nvPr/>
          </p:nvSpPr>
          <p:spPr>
            <a:xfrm>
              <a:off x="2034873" y="1457518"/>
              <a:ext cx="1391797" cy="9927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A4203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Bridging therapy (optional)</a:t>
              </a:r>
            </a:p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BA4203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A4203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Flu/Cy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DA97D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LYMPHODEPLETION</a:t>
              </a:r>
            </a:p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DC6B95-7F8C-47A7-F04C-3B78E6911D2A}"/>
                </a:ext>
              </a:extLst>
            </p:cNvPr>
            <p:cNvSpPr txBox="1"/>
            <p:nvPr/>
          </p:nvSpPr>
          <p:spPr>
            <a:xfrm>
              <a:off x="2243557" y="1089213"/>
              <a:ext cx="1183136" cy="397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BA4203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CAR T-cell </a:t>
              </a:r>
            </a:p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BA4203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manufacturing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5F6BFF1-82E6-7C31-21C6-84AEBEE90F78}"/>
              </a:ext>
            </a:extLst>
          </p:cNvPr>
          <p:cNvSpPr/>
          <p:nvPr/>
        </p:nvSpPr>
        <p:spPr>
          <a:xfrm>
            <a:off x="4821664" y="4220202"/>
            <a:ext cx="6927424" cy="45432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197797-9DBC-B999-AEF7-D10C4D0A279B}"/>
              </a:ext>
            </a:extLst>
          </p:cNvPr>
          <p:cNvSpPr txBox="1"/>
          <p:nvPr/>
        </p:nvSpPr>
        <p:spPr>
          <a:xfrm>
            <a:off x="7573707" y="4263799"/>
            <a:ext cx="1632137" cy="3877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BE2BBB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Recommended phase 2 dose</a:t>
            </a:r>
          </a:p>
        </p:txBody>
      </p:sp>
    </p:spTree>
    <p:extLst>
      <p:ext uri="{BB962C8B-B14F-4D97-AF65-F5344CB8AC3E}">
        <p14:creationId xmlns:p14="http://schemas.microsoft.com/office/powerpoint/2010/main" val="2831375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57BF2-267D-714F-B4A7-A069DBE6E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Figure 2. CC‑95266‑MM‑001 (NCT04674813): first-in-human phase 1 study</a:t>
            </a:r>
            <a:endParaRPr lang="en-US" sz="2400" baseline="30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DB7DD-38F8-49D7-6D96-5F0425531EF1}"/>
              </a:ext>
            </a:extLst>
          </p:cNvPr>
          <p:cNvSpPr/>
          <p:nvPr/>
        </p:nvSpPr>
        <p:spPr>
          <a:xfrm>
            <a:off x="1102959" y="3447184"/>
            <a:ext cx="4186345" cy="24369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rtlCol="0" anchor="ctr" anchorCtr="0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595454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Cohort C </a:t>
            </a:r>
            <a:b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</a:b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Key eligibility criteria</a:t>
            </a:r>
          </a:p>
          <a:p>
            <a:pPr marL="284078" marR="0" lvl="0" indent="-284078" algn="l" defTabSz="514184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45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RRMM</a:t>
            </a:r>
          </a:p>
          <a:p>
            <a:pPr marL="284078" marR="0" lvl="0" indent="-284078" algn="l" defTabSz="514184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45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Disease progressed ≤ 12 months of most recent regimen per IMWG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criteria</a:t>
            </a:r>
            <a:r>
              <a:rPr kumimoji="0" lang="en-US" sz="1400" b="0" i="0" u="none" strike="noStrike" kern="1200" cap="none" spc="0" normalizeH="0" baseline="3000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 </a:t>
            </a:r>
          </a:p>
          <a:p>
            <a:pPr marL="284078" marR="0" lvl="0" indent="-284078" algn="l" defTabSz="514184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45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ECOG PS 0–1</a:t>
            </a:r>
          </a:p>
          <a:p>
            <a:pPr marL="284078" marR="0" lvl="0" indent="-284078" algn="l" defTabSz="514184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45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1–3 prior antimyeloma regimens including a PI and 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IMiD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®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ASCT</a:t>
            </a:r>
            <a:r>
              <a:rPr kumimoji="0" lang="en-US" sz="1400" b="0" i="0" u="none" strike="noStrike" kern="1200" cap="none" spc="0" normalizeH="0" baseline="3000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ＭＳ Ｐゴシック" pitchFamily="34" charset="-128"/>
              <a:cs typeface="Calibri" panose="020F0502020204030204" pitchFamily="34" charset="0"/>
            </a:endParaRPr>
          </a:p>
          <a:p>
            <a:pPr marL="284078" marR="0" lvl="0" indent="-284078" algn="l" defTabSz="514184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45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Calibri" panose="020F0502020204030204" pitchFamily="34" charset="0"/>
              </a:rPr>
              <a:t>Prior BCMA-directed therapies allowed, including CAR T cell therapies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DAA35E-52E8-34B3-6B2E-15AD97B948C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8462" y="5959113"/>
            <a:ext cx="11316393" cy="4154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454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3000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Unless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 most recent therapy was CAR T-cell therapy, which could be ≥ 12 months prior. </a:t>
            </a:r>
            <a:r>
              <a:rPr kumimoji="0" lang="en-US" sz="900" b="0" i="0" u="none" strike="noStrike" kern="1200" cap="none" spc="0" normalizeH="0" baseline="3000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Unless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 ineligible. Figure is adapted from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Bal S, et al. Oral presentation at American Society of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Hematology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 (ASH) Annual Meeting; December 9–12, 2023; San Diego, CA. Presentation 219.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</a:b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Freeform: Shape 698">
            <a:extLst>
              <a:ext uri="{FF2B5EF4-FFF2-40B4-BE49-F238E27FC236}">
                <a16:creationId xmlns:a16="http://schemas.microsoft.com/office/drawing/2014/main" id="{8CCAFCAB-81B3-A5BC-A087-6C169ED3CBF5}"/>
              </a:ext>
            </a:extLst>
          </p:cNvPr>
          <p:cNvSpPr/>
          <p:nvPr/>
        </p:nvSpPr>
        <p:spPr>
          <a:xfrm>
            <a:off x="5154176" y="1347759"/>
            <a:ext cx="6178905" cy="1410880"/>
          </a:xfrm>
          <a:custGeom>
            <a:avLst/>
            <a:gdLst>
              <a:gd name="connsiteX0" fmla="*/ 0 w 2450401"/>
              <a:gd name="connsiteY0" fmla="*/ 328422 h 378428"/>
              <a:gd name="connsiteX1" fmla="*/ 0 w 2450401"/>
              <a:gd name="connsiteY1" fmla="*/ 52673 h 378428"/>
              <a:gd name="connsiteX2" fmla="*/ 2279618 w 2450401"/>
              <a:gd name="connsiteY2" fmla="*/ 52483 h 378428"/>
              <a:gd name="connsiteX3" fmla="*/ 2279618 w 2450401"/>
              <a:gd name="connsiteY3" fmla="*/ 0 h 378428"/>
              <a:gd name="connsiteX4" fmla="*/ 2450402 w 2450401"/>
              <a:gd name="connsiteY4" fmla="*/ 190786 h 378428"/>
              <a:gd name="connsiteX5" fmla="*/ 2279618 w 2450401"/>
              <a:gd name="connsiteY5" fmla="*/ 378428 h 378428"/>
              <a:gd name="connsiteX6" fmla="*/ 2279618 w 2450401"/>
              <a:gd name="connsiteY6" fmla="*/ 327755 h 378428"/>
              <a:gd name="connsiteX7" fmla="*/ 0 w 2450401"/>
              <a:gd name="connsiteY7" fmla="*/ 328422 h 37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0401" h="378428">
                <a:moveTo>
                  <a:pt x="0" y="328422"/>
                </a:moveTo>
                <a:lnTo>
                  <a:pt x="0" y="52673"/>
                </a:lnTo>
                <a:lnTo>
                  <a:pt x="2279618" y="52483"/>
                </a:lnTo>
                <a:lnTo>
                  <a:pt x="2279618" y="0"/>
                </a:lnTo>
                <a:lnTo>
                  <a:pt x="2450402" y="190786"/>
                </a:lnTo>
                <a:lnTo>
                  <a:pt x="2279618" y="378428"/>
                </a:lnTo>
                <a:lnTo>
                  <a:pt x="2279618" y="327755"/>
                </a:lnTo>
                <a:lnTo>
                  <a:pt x="0" y="328422"/>
                </a:lnTo>
                <a:close/>
              </a:path>
            </a:pathLst>
          </a:custGeom>
          <a:solidFill>
            <a:srgbClr val="BBE0F0"/>
          </a:solidFill>
          <a:ln w="12700" cap="flat" cmpd="sng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2400" b="0" i="0" u="none" strike="noStrike" kern="1200" cap="none" spc="0" normalizeH="0" baseline="0" noProof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C44996-0A8D-33DB-0414-0F35D3F89AC6}"/>
              </a:ext>
            </a:extLst>
          </p:cNvPr>
          <p:cNvSpPr txBox="1"/>
          <p:nvPr/>
        </p:nvSpPr>
        <p:spPr>
          <a:xfrm>
            <a:off x="6096000" y="1677839"/>
            <a:ext cx="4063701" cy="7606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Post-treatment </a:t>
            </a:r>
          </a:p>
          <a:p>
            <a:pPr marL="0" marR="0" lvl="0" indent="0" algn="ctr" defTabSz="121898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follow-up 24 months</a:t>
            </a: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121898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Treatment-free interval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4997C-3463-1CAD-BCA3-C40FF40E5350}"/>
              </a:ext>
            </a:extLst>
          </p:cNvPr>
          <p:cNvSpPr/>
          <p:nvPr/>
        </p:nvSpPr>
        <p:spPr>
          <a:xfrm>
            <a:off x="1102959" y="1642089"/>
            <a:ext cx="378779" cy="740851"/>
          </a:xfrm>
          <a:prstGeom prst="rect">
            <a:avLst/>
          </a:prstGeom>
          <a:solidFill>
            <a:srgbClr val="32C7FC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BE2BBB"/>
              </a:buClr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75B6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Apheresis</a:t>
            </a:r>
            <a:endParaRPr kumimoji="0" lang="en-US" sz="1100" b="0" i="0" u="none" strike="noStrike" kern="1200" cap="none" spc="0" normalizeH="0" baseline="30000" noProof="0" dirty="0">
              <a:ln>
                <a:noFill/>
              </a:ln>
              <a:solidFill>
                <a:srgbClr val="075B6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Arrow: Curved Up 13">
            <a:extLst>
              <a:ext uri="{FF2B5EF4-FFF2-40B4-BE49-F238E27FC236}">
                <a16:creationId xmlns:a16="http://schemas.microsoft.com/office/drawing/2014/main" id="{41B595B5-24A4-AA0B-1F08-0952C5E73488}"/>
              </a:ext>
            </a:extLst>
          </p:cNvPr>
          <p:cNvSpPr/>
          <p:nvPr/>
        </p:nvSpPr>
        <p:spPr>
          <a:xfrm rot="10800000" flipH="1">
            <a:off x="1729215" y="1319155"/>
            <a:ext cx="2234774" cy="329779"/>
          </a:xfrm>
          <a:prstGeom prst="curvedUp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A8C9EA-4F32-A1A2-EC6F-9CA7BEC502A2}"/>
              </a:ext>
            </a:extLst>
          </p:cNvPr>
          <p:cNvSpPr/>
          <p:nvPr/>
        </p:nvSpPr>
        <p:spPr>
          <a:xfrm>
            <a:off x="1481739" y="1698834"/>
            <a:ext cx="2619411" cy="329780"/>
          </a:xfrm>
          <a:prstGeom prst="rect">
            <a:avLst/>
          </a:prstGeom>
          <a:solidFill>
            <a:srgbClr val="FFE3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BA4203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Bridging therapy (optional)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DC6B95-7F8C-47A7-F04C-3B78E6911D2A}"/>
              </a:ext>
            </a:extLst>
          </p:cNvPr>
          <p:cNvSpPr txBox="1"/>
          <p:nvPr/>
        </p:nvSpPr>
        <p:spPr>
          <a:xfrm>
            <a:off x="2208839" y="1348543"/>
            <a:ext cx="1183136" cy="3973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DA97D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CAR T-cell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DA97D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manufacturing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19051D-4D15-CAA6-6511-1DF1C4EBA615}"/>
              </a:ext>
            </a:extLst>
          </p:cNvPr>
          <p:cNvSpPr txBox="1"/>
          <p:nvPr/>
        </p:nvSpPr>
        <p:spPr>
          <a:xfrm>
            <a:off x="1102958" y="3140998"/>
            <a:ext cx="4186345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Part B Dose Expansion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E40E91-D532-C1FA-19C2-B660ADB424C6}"/>
              </a:ext>
            </a:extLst>
          </p:cNvPr>
          <p:cNvGrpSpPr/>
          <p:nvPr/>
        </p:nvGrpSpPr>
        <p:grpSpPr>
          <a:xfrm>
            <a:off x="4111776" y="1174841"/>
            <a:ext cx="1924849" cy="1836194"/>
            <a:chOff x="3477792" y="967577"/>
            <a:chExt cx="1924849" cy="18361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391A43F-09BC-66B2-6A49-809914962FDD}"/>
                </a:ext>
              </a:extLst>
            </p:cNvPr>
            <p:cNvGrpSpPr/>
            <p:nvPr/>
          </p:nvGrpSpPr>
          <p:grpSpPr>
            <a:xfrm>
              <a:off x="3477792" y="967577"/>
              <a:ext cx="1924849" cy="1836194"/>
              <a:chOff x="2429398" y="1021350"/>
              <a:chExt cx="1924849" cy="1836194"/>
            </a:xfrm>
          </p:grpSpPr>
          <p:sp>
            <p:nvSpPr>
              <p:cNvPr id="10" name="Freeform: Shape 703">
                <a:extLst>
                  <a:ext uri="{FF2B5EF4-FFF2-40B4-BE49-F238E27FC236}">
                    <a16:creationId xmlns:a16="http://schemas.microsoft.com/office/drawing/2014/main" id="{ADECF7D3-4B5E-BDE0-76BF-D817775BA042}"/>
                  </a:ext>
                </a:extLst>
              </p:cNvPr>
              <p:cNvSpPr/>
              <p:nvPr/>
            </p:nvSpPr>
            <p:spPr>
              <a:xfrm>
                <a:off x="2429398" y="1021350"/>
                <a:ext cx="1924849" cy="1836194"/>
              </a:xfrm>
              <a:prstGeom prst="roundRect">
                <a:avLst/>
              </a:prstGeom>
              <a:solidFill>
                <a:srgbClr val="32C7F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2400" b="0" i="0" u="none" strike="noStrike" kern="1200" cap="none" spc="0" normalizeH="0" baseline="0" noProof="0">
                  <a:ln>
                    <a:noFill/>
                  </a:ln>
                  <a:solidFill>
                    <a:srgbClr val="32C7FC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AA897BE-82B0-8FB2-3415-9D61AD92797A}"/>
                  </a:ext>
                </a:extLst>
              </p:cNvPr>
              <p:cNvGrpSpPr/>
              <p:nvPr/>
            </p:nvGrpSpPr>
            <p:grpSpPr>
              <a:xfrm>
                <a:off x="2829782" y="1436140"/>
                <a:ext cx="1100947" cy="715000"/>
                <a:chOff x="1934268" y="1512770"/>
                <a:chExt cx="1100947" cy="715000"/>
              </a:xfrm>
            </p:grpSpPr>
            <p:pic>
              <p:nvPicPr>
                <p:cNvPr id="17" name="Graphic 16" descr="Man with solid fill">
                  <a:extLst>
                    <a:ext uri="{FF2B5EF4-FFF2-40B4-BE49-F238E27FC236}">
                      <a16:creationId xmlns:a16="http://schemas.microsoft.com/office/drawing/2014/main" id="{76A3319A-CB6F-2F8D-DA7B-3D6C70393E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l="32379" t="-5116" r="-5116" b="43591"/>
                <a:stretch/>
              </p:blipFill>
              <p:spPr>
                <a:xfrm>
                  <a:off x="1934268" y="1512770"/>
                  <a:ext cx="878718" cy="715000"/>
                </a:xfrm>
                <a:prstGeom prst="rect">
                  <a:avLst/>
                </a:prstGeom>
              </p:spPr>
            </p:pic>
            <p:pic>
              <p:nvPicPr>
                <p:cNvPr id="18" name="Graphic 17" descr="IV">
                  <a:extLst>
                    <a:ext uri="{FF2B5EF4-FFF2-40B4-BE49-F238E27FC236}">
                      <a16:creationId xmlns:a16="http://schemas.microsoft.com/office/drawing/2014/main" id="{CFD34F3A-F46C-F912-19F5-5CEA44B865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4119" y="1557939"/>
                  <a:ext cx="561096" cy="539752"/>
                </a:xfrm>
                <a:prstGeom prst="rect">
                  <a:avLst/>
                </a:prstGeom>
              </p:spPr>
            </p:pic>
            <p:sp>
              <p:nvSpPr>
                <p:cNvPr id="20" name="Freeform 96">
                  <a:extLst>
                    <a:ext uri="{FF2B5EF4-FFF2-40B4-BE49-F238E27FC236}">
                      <a16:creationId xmlns:a16="http://schemas.microsoft.com/office/drawing/2014/main" id="{0187A284-5B3A-988F-955F-2DE445313403}"/>
                    </a:ext>
                  </a:extLst>
                </p:cNvPr>
                <p:cNvSpPr/>
                <p:nvPr/>
              </p:nvSpPr>
              <p:spPr>
                <a:xfrm>
                  <a:off x="2357406" y="2002369"/>
                  <a:ext cx="416605" cy="179360"/>
                </a:xfrm>
                <a:custGeom>
                  <a:avLst/>
                  <a:gdLst>
                    <a:gd name="connsiteX0" fmla="*/ 394000 w 437000"/>
                    <a:gd name="connsiteY0" fmla="*/ 0 h 222445"/>
                    <a:gd name="connsiteX1" fmla="*/ 407063 w 437000"/>
                    <a:gd name="connsiteY1" fmla="*/ 209006 h 222445"/>
                    <a:gd name="connsiteX2" fmla="*/ 54366 w 437000"/>
                    <a:gd name="connsiteY2" fmla="*/ 195943 h 222445"/>
                    <a:gd name="connsiteX3" fmla="*/ 2114 w 437000"/>
                    <a:gd name="connsiteY3" fmla="*/ 222068 h 222445"/>
                    <a:gd name="connsiteX4" fmla="*/ 15177 w 437000"/>
                    <a:gd name="connsiteY4" fmla="*/ 209006 h 222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7000" h="222445">
                      <a:moveTo>
                        <a:pt x="394000" y="0"/>
                      </a:moveTo>
                      <a:cubicBezTo>
                        <a:pt x="428834" y="88174"/>
                        <a:pt x="463669" y="176349"/>
                        <a:pt x="407063" y="209006"/>
                      </a:cubicBezTo>
                      <a:cubicBezTo>
                        <a:pt x="350457" y="241663"/>
                        <a:pt x="121857" y="193766"/>
                        <a:pt x="54366" y="195943"/>
                      </a:cubicBezTo>
                      <a:cubicBezTo>
                        <a:pt x="-13125" y="198120"/>
                        <a:pt x="8645" y="219891"/>
                        <a:pt x="2114" y="222068"/>
                      </a:cubicBezTo>
                      <a:cubicBezTo>
                        <a:pt x="-4417" y="224245"/>
                        <a:pt x="5380" y="216625"/>
                        <a:pt x="15177" y="209006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49CC6B0-EDC3-33F1-8020-3B0070E9EA3E}"/>
                  </a:ext>
                </a:extLst>
              </p:cNvPr>
              <p:cNvSpPr txBox="1"/>
              <p:nvPr/>
            </p:nvSpPr>
            <p:spPr>
              <a:xfrm>
                <a:off x="2652196" y="1042322"/>
                <a:ext cx="1639204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One-time infusion</a:t>
                </a:r>
              </a:p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GPRC5D CAR T cells </a:t>
                </a:r>
              </a:p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7D24AD-5C74-7964-6324-ED15FFDDD4B6}"/>
                </a:ext>
              </a:extLst>
            </p:cNvPr>
            <p:cNvSpPr/>
            <p:nvPr/>
          </p:nvSpPr>
          <p:spPr>
            <a:xfrm>
              <a:off x="3621682" y="2133497"/>
              <a:ext cx="1639203" cy="57786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BMS-986393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RP2D</a:t>
              </a:r>
            </a:p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(150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×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10</a:t>
              </a:r>
              <a:r>
                <a:rPr kumimoji="0" lang="en-US" sz="1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6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CAR T cells)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D3B53AC-BD85-71F7-B59A-659B304A09DD}"/>
              </a:ext>
            </a:extLst>
          </p:cNvPr>
          <p:cNvSpPr txBox="1"/>
          <p:nvPr/>
        </p:nvSpPr>
        <p:spPr>
          <a:xfrm>
            <a:off x="1481740" y="2272299"/>
            <a:ext cx="2619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Lymphodepletion (days −5, −4, −3 from BMS-986393 infusion) with daily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fludarabine 30 mg/m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 + cyclophosphamide 300 mg/m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A21E8A-1E15-8A6C-703B-AEE7AC059D5A}"/>
              </a:ext>
            </a:extLst>
          </p:cNvPr>
          <p:cNvSpPr/>
          <p:nvPr/>
        </p:nvSpPr>
        <p:spPr>
          <a:xfrm>
            <a:off x="1481739" y="2071999"/>
            <a:ext cx="2619411" cy="217723"/>
          </a:xfrm>
          <a:prstGeom prst="rect">
            <a:avLst/>
          </a:prstGeom>
          <a:solidFill>
            <a:srgbClr val="FFE3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DA97D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LYMPHODEPLETION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12DAAD-F751-C16F-0058-CEB093106BD1}"/>
              </a:ext>
            </a:extLst>
          </p:cNvPr>
          <p:cNvSpPr/>
          <p:nvPr/>
        </p:nvSpPr>
        <p:spPr>
          <a:xfrm>
            <a:off x="5676629" y="4270812"/>
            <a:ext cx="4873262" cy="7941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rtlCol="0" anchor="ctr" anchorCtr="0"/>
          <a:lstStyle/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Primary objective: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safety at the RP2D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Secondary objectives: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PK, antitumor activity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FE6237-BB39-4480-9D13-DE2B85081DD1}"/>
              </a:ext>
            </a:extLst>
          </p:cNvPr>
          <p:cNvSpPr txBox="1"/>
          <p:nvPr/>
        </p:nvSpPr>
        <p:spPr>
          <a:xfrm>
            <a:off x="3445026" y="6342882"/>
            <a:ext cx="2316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Nadeem et al.  EHA 2024, P951</a:t>
            </a:r>
          </a:p>
        </p:txBody>
      </p:sp>
    </p:spTree>
    <p:extLst>
      <p:ext uri="{BB962C8B-B14F-4D97-AF65-F5344CB8AC3E}">
        <p14:creationId xmlns:p14="http://schemas.microsoft.com/office/powerpoint/2010/main" val="302843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Figure 3. Responses in patients </a:t>
            </a:r>
            <a:r>
              <a:rPr lang="en-US" sz="2400" err="1"/>
              <a:t>treated</a:t>
            </a:r>
            <a:r>
              <a:rPr lang="en-US" sz="2400" baseline="30000" err="1"/>
              <a:t>a</a:t>
            </a:r>
            <a:r>
              <a:rPr lang="en-US" sz="2400"/>
              <a:t> with BMS-986393 </a:t>
            </a:r>
            <a:br>
              <a:rPr lang="en-US" sz="2400"/>
            </a:br>
            <a:r>
              <a:rPr lang="en-US" sz="2400"/>
              <a:t>A) Overall response rate and (B) Responses over time</a:t>
            </a:r>
            <a:r>
              <a:rPr lang="en-US" sz="2400">
                <a:highlight>
                  <a:srgbClr val="FFFF00"/>
                </a:highlight>
              </a:rPr>
              <a:t> </a:t>
            </a:r>
            <a:endParaRPr lang="en-US" sz="2400" baseline="3000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0276A61-DE2C-EF75-77DE-C4BECECB0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7825" y="6047156"/>
            <a:ext cx="11436350" cy="533032"/>
          </a:xfrm>
        </p:spPr>
        <p:txBody>
          <a:bodyPr/>
          <a:lstStyle/>
          <a:p>
            <a:r>
              <a:rPr lang="en-US" sz="900" dirty="0">
                <a:solidFill>
                  <a:srgbClr val="595454"/>
                </a:solidFill>
                <a:latin typeface="Trebuchet MS"/>
                <a:cs typeface="Arial"/>
              </a:rPr>
              <a:t>Data cutoff: March 18, 2024. </a:t>
            </a:r>
            <a:r>
              <a:rPr lang="en-US" sz="900" baseline="30000" dirty="0" err="1">
                <a:solidFill>
                  <a:srgbClr val="595454"/>
                </a:solidFill>
                <a:latin typeface="Trebuchet MS"/>
                <a:cs typeface="Arial"/>
              </a:rPr>
              <a:t>a</a:t>
            </a:r>
            <a:r>
              <a:rPr lang="en-US" sz="900" dirty="0" err="1">
                <a:solidFill>
                  <a:srgbClr val="595454"/>
                </a:solidFill>
                <a:latin typeface="Trebuchet MS"/>
                <a:cs typeface="Arial"/>
              </a:rPr>
              <a:t>The</a:t>
            </a:r>
            <a:r>
              <a:rPr lang="en-US" sz="900" dirty="0">
                <a:solidFill>
                  <a:srgbClr val="595454"/>
                </a:solidFill>
                <a:latin typeface="Trebuchet MS"/>
                <a:cs typeface="Arial"/>
              </a:rPr>
              <a:t> efficacy-evaluable analysis set includes all patients who received conforming BMS-986393 cell product, had measurable disease at the most recent disease assessment prior to BMS-986393 infusion, and had ≥ 1 post-infusion disease response assessment. Responses were assessed per IMWG criteria.</a:t>
            </a:r>
          </a:p>
          <a:p>
            <a:r>
              <a:rPr lang="en-US" sz="900" dirty="0">
                <a:solidFill>
                  <a:srgbClr val="595454"/>
                </a:solidFill>
                <a:latin typeface="Trebuchet MS"/>
                <a:cs typeface="Arial"/>
              </a:rPr>
              <a:t>CR, complete response; CRR, complete response rate; </a:t>
            </a:r>
            <a:r>
              <a:rPr lang="en-GB" sz="900" dirty="0">
                <a:solidFill>
                  <a:srgbClr val="59545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IMWG, International Myeloma Working Group; </a:t>
            </a:r>
            <a:r>
              <a:rPr lang="en-US" sz="900" dirty="0">
                <a:solidFill>
                  <a:srgbClr val="595454"/>
                </a:solidFill>
                <a:latin typeface="Trebuchet MS"/>
                <a:cs typeface="Arial"/>
              </a:rPr>
              <a:t>MR, minimal response; NA, not </a:t>
            </a:r>
            <a:r>
              <a:rPr lang="en-US" dirty="0">
                <a:solidFill>
                  <a:srgbClr val="595454"/>
                </a:solidFill>
                <a:latin typeface="Trebuchet MS"/>
                <a:cs typeface="Arial"/>
              </a:rPr>
              <a:t>available; </a:t>
            </a:r>
            <a:r>
              <a:rPr lang="en-US" sz="900" dirty="0">
                <a:solidFill>
                  <a:srgbClr val="595454"/>
                </a:solidFill>
                <a:latin typeface="Trebuchet MS"/>
                <a:cs typeface="Arial"/>
              </a:rPr>
              <a:t>ORR, overall response rate; PD, progressive disease; PR, partial response; </a:t>
            </a:r>
            <a:r>
              <a:rPr lang="en-US" sz="900" dirty="0" err="1">
                <a:solidFill>
                  <a:srgbClr val="595454"/>
                </a:solidFill>
                <a:latin typeface="Trebuchet MS"/>
                <a:cs typeface="Arial"/>
              </a:rPr>
              <a:t>sCR</a:t>
            </a:r>
            <a:r>
              <a:rPr lang="en-US" sz="900" dirty="0">
                <a:solidFill>
                  <a:srgbClr val="595454"/>
                </a:solidFill>
                <a:latin typeface="Trebuchet MS"/>
                <a:cs typeface="Arial"/>
              </a:rPr>
              <a:t>, stringent complete response; SD, stable disease; VGPR, very good partial response.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806334-68D5-5625-F974-75D31DF99C50}"/>
              </a:ext>
            </a:extLst>
          </p:cNvPr>
          <p:cNvGrpSpPr/>
          <p:nvPr/>
        </p:nvGrpSpPr>
        <p:grpSpPr>
          <a:xfrm>
            <a:off x="504814" y="1030974"/>
            <a:ext cx="4267644" cy="4613171"/>
            <a:chOff x="374480" y="1190211"/>
            <a:chExt cx="4267644" cy="51741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1945DF-0B09-9785-106C-55DE0F48F895}"/>
                </a:ext>
              </a:extLst>
            </p:cNvPr>
            <p:cNvSpPr txBox="1"/>
            <p:nvPr/>
          </p:nvSpPr>
          <p:spPr>
            <a:xfrm>
              <a:off x="1690798" y="1190211"/>
              <a:ext cx="839709" cy="79396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ORR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96%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A5DD4DB-2D9B-708B-328C-B532554B9034}"/>
                </a:ext>
              </a:extLst>
            </p:cNvPr>
            <p:cNvGrpSpPr/>
            <p:nvPr/>
          </p:nvGrpSpPr>
          <p:grpSpPr>
            <a:xfrm>
              <a:off x="374480" y="1687750"/>
              <a:ext cx="4267644" cy="4676568"/>
              <a:chOff x="374480" y="1687750"/>
              <a:chExt cx="4267644" cy="467656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5188C9F-938A-76D2-3791-EAA630F9B184}"/>
                  </a:ext>
                </a:extLst>
              </p:cNvPr>
              <p:cNvGrpSpPr/>
              <p:nvPr/>
            </p:nvGrpSpPr>
            <p:grpSpPr>
              <a:xfrm>
                <a:off x="374480" y="1687750"/>
                <a:ext cx="4267644" cy="4234202"/>
                <a:chOff x="374480" y="1687750"/>
                <a:chExt cx="4267644" cy="4234202"/>
              </a:xfrm>
            </p:grpSpPr>
            <p:graphicFrame>
              <p:nvGraphicFramePr>
                <p:cNvPr id="6" name="Chart 5">
                  <a:extLst>
                    <a:ext uri="{FF2B5EF4-FFF2-40B4-BE49-F238E27FC236}">
                      <a16:creationId xmlns:a16="http://schemas.microsoft.com/office/drawing/2014/main" id="{50D6145C-6396-9369-87C1-11908C0C6FE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87279" y="1687750"/>
                <a:ext cx="3954845" cy="423420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C2BD43C-1964-4D57-60FD-404DBF442898}"/>
                    </a:ext>
                  </a:extLst>
                </p:cNvPr>
                <p:cNvSpPr txBox="1"/>
                <p:nvPr/>
              </p:nvSpPr>
              <p:spPr>
                <a:xfrm rot="16200000">
                  <a:off x="-1380286" y="3442516"/>
                  <a:ext cx="384808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Response rate  (%)</a:t>
                  </a: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768E9F-CDC7-5FA8-8AEE-E48A878C3523}"/>
                  </a:ext>
                </a:extLst>
              </p:cNvPr>
              <p:cNvSpPr txBox="1"/>
              <p:nvPr/>
            </p:nvSpPr>
            <p:spPr>
              <a:xfrm>
                <a:off x="1169930" y="5535836"/>
                <a:ext cx="1961462" cy="828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Response </a:t>
                </a:r>
                <a:b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</a:b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evaluable patients</a:t>
                </a:r>
                <a:endParaRPr kumimoji="0" lang="en-US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(n = 24)</a:t>
                </a:r>
              </a:p>
            </p:txBody>
          </p:sp>
        </p:grpSp>
        <p:sp>
          <p:nvSpPr>
            <p:cNvPr id="17" name="Right Bracket 16">
              <a:extLst>
                <a:ext uri="{FF2B5EF4-FFF2-40B4-BE49-F238E27FC236}">
                  <a16:creationId xmlns:a16="http://schemas.microsoft.com/office/drawing/2014/main" id="{4E6AE767-DAF6-0223-5C6E-363793BF22E4}"/>
                </a:ext>
              </a:extLst>
            </p:cNvPr>
            <p:cNvSpPr/>
            <p:nvPr/>
          </p:nvSpPr>
          <p:spPr>
            <a:xfrm>
              <a:off x="2643679" y="1980137"/>
              <a:ext cx="184357" cy="1504960"/>
            </a:xfrm>
            <a:prstGeom prst="righ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B15076-3785-41F7-5B75-C151DEFECE53}"/>
                </a:ext>
              </a:extLst>
            </p:cNvPr>
            <p:cNvSpPr txBox="1"/>
            <p:nvPr/>
          </p:nvSpPr>
          <p:spPr>
            <a:xfrm>
              <a:off x="2814963" y="2383137"/>
              <a:ext cx="7138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CRR</a:t>
              </a:r>
              <a:b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</a:b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42%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8CEC328-A402-9A78-2B0E-16F043677BE8}"/>
              </a:ext>
            </a:extLst>
          </p:cNvPr>
          <p:cNvGrpSpPr/>
          <p:nvPr/>
        </p:nvGrpSpPr>
        <p:grpSpPr>
          <a:xfrm>
            <a:off x="4817660" y="1403290"/>
            <a:ext cx="7089521" cy="4696825"/>
            <a:chOff x="6095564" y="1403290"/>
            <a:chExt cx="5811617" cy="469682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70E91E3-FA9A-1C86-8488-E51FA894B8A1}"/>
                </a:ext>
              </a:extLst>
            </p:cNvPr>
            <p:cNvGrpSpPr/>
            <p:nvPr/>
          </p:nvGrpSpPr>
          <p:grpSpPr>
            <a:xfrm>
              <a:off x="6095564" y="1416180"/>
              <a:ext cx="5811617" cy="4486526"/>
              <a:chOff x="6095564" y="1416180"/>
              <a:chExt cx="5811617" cy="4486526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9CE4D81-63CC-BE58-D52A-E30D035F5DFA}"/>
                  </a:ext>
                </a:extLst>
              </p:cNvPr>
              <p:cNvGrpSpPr/>
              <p:nvPr/>
            </p:nvGrpSpPr>
            <p:grpSpPr>
              <a:xfrm>
                <a:off x="6095564" y="1416180"/>
                <a:ext cx="5800144" cy="4486526"/>
                <a:chOff x="6095564" y="1416180"/>
                <a:chExt cx="5800144" cy="4486526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0F93F0C9-44CE-24C1-286D-CCF20250006D}"/>
                    </a:ext>
                  </a:extLst>
                </p:cNvPr>
                <p:cNvGrpSpPr/>
                <p:nvPr/>
              </p:nvGrpSpPr>
              <p:grpSpPr>
                <a:xfrm>
                  <a:off x="6538093" y="1463496"/>
                  <a:ext cx="5104711" cy="4439210"/>
                  <a:chOff x="6577376" y="1277313"/>
                  <a:chExt cx="5104711" cy="4439210"/>
                </a:xfrm>
              </p:grpSpPr>
              <p:pic>
                <p:nvPicPr>
                  <p:cNvPr id="57" name="Picture 56">
                    <a:extLst>
                      <a:ext uri="{FF2B5EF4-FFF2-40B4-BE49-F238E27FC236}">
                        <a16:creationId xmlns:a16="http://schemas.microsoft.com/office/drawing/2014/main" id="{0B590AC2-D5E5-6BB5-8C1D-21F7C3A552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577376" y="1277313"/>
                    <a:ext cx="5099177" cy="3586429"/>
                  </a:xfrm>
                  <a:prstGeom prst="rect">
                    <a:avLst/>
                  </a:prstGeom>
                </p:spPr>
              </p:pic>
              <p:pic>
                <p:nvPicPr>
                  <p:cNvPr id="61" name="Picture 60">
                    <a:extLst>
                      <a:ext uri="{FF2B5EF4-FFF2-40B4-BE49-F238E27FC236}">
                        <a16:creationId xmlns:a16="http://schemas.microsoft.com/office/drawing/2014/main" id="{367D1849-FC15-3A70-6A16-B13C58F2CA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582910" y="4727570"/>
                    <a:ext cx="5099177" cy="98895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F37DA7B-565D-E58F-BEFC-64E1EF213B3A}"/>
                    </a:ext>
                  </a:extLst>
                </p:cNvPr>
                <p:cNvSpPr/>
                <p:nvPr/>
              </p:nvSpPr>
              <p:spPr>
                <a:xfrm>
                  <a:off x="6095564" y="1416180"/>
                  <a:ext cx="688349" cy="36544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711EE1B2-2222-7E42-41B9-39AEAF068C88}"/>
                    </a:ext>
                  </a:extLst>
                </p:cNvPr>
                <p:cNvSpPr/>
                <p:nvPr/>
              </p:nvSpPr>
              <p:spPr>
                <a:xfrm>
                  <a:off x="6532558" y="4810539"/>
                  <a:ext cx="586543" cy="5552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0A7435B-EF8C-D0BB-1CC1-A77A39593B0E}"/>
                    </a:ext>
                  </a:extLst>
                </p:cNvPr>
                <p:cNvSpPr/>
                <p:nvPr/>
              </p:nvSpPr>
              <p:spPr>
                <a:xfrm>
                  <a:off x="7148328" y="1565934"/>
                  <a:ext cx="4747380" cy="1431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BA76C868-B4B4-7117-B65B-D052587A8ECE}"/>
                    </a:ext>
                  </a:extLst>
                </p:cNvPr>
                <p:cNvSpPr/>
                <p:nvPr/>
              </p:nvSpPr>
              <p:spPr>
                <a:xfrm>
                  <a:off x="11169817" y="1463496"/>
                  <a:ext cx="586543" cy="5552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3F804E6-BF6D-0F6E-9288-E716DA52CFF3}"/>
                  </a:ext>
                </a:extLst>
              </p:cNvPr>
              <p:cNvSpPr/>
              <p:nvPr/>
            </p:nvSpPr>
            <p:spPr>
              <a:xfrm>
                <a:off x="7719387" y="5494370"/>
                <a:ext cx="4187794" cy="3870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E722B7-654D-00F0-9D35-D46DA91E664D}"/>
                </a:ext>
              </a:extLst>
            </p:cNvPr>
            <p:cNvSpPr txBox="1"/>
            <p:nvPr/>
          </p:nvSpPr>
          <p:spPr>
            <a:xfrm rot="16200000">
              <a:off x="4977049" y="3096793"/>
              <a:ext cx="37255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Response evaluable patients</a:t>
              </a:r>
              <a:endPara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D7D8804-8936-FBEA-DBCB-8492923B61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6467" y="1549604"/>
              <a:ext cx="0" cy="37698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946C3C-987F-4EE2-4EA4-9F0C19F77EE4}"/>
                </a:ext>
              </a:extLst>
            </p:cNvPr>
            <p:cNvGrpSpPr/>
            <p:nvPr/>
          </p:nvGrpSpPr>
          <p:grpSpPr>
            <a:xfrm>
              <a:off x="6802693" y="5279090"/>
              <a:ext cx="5002522" cy="821025"/>
              <a:chOff x="1939646" y="5312697"/>
              <a:chExt cx="8920582" cy="46166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008E4F-630E-14B8-70B9-436D873804E9}"/>
                  </a:ext>
                </a:extLst>
              </p:cNvPr>
              <p:cNvSpPr txBox="1"/>
              <p:nvPr/>
            </p:nvSpPr>
            <p:spPr>
              <a:xfrm>
                <a:off x="9687531" y="5347218"/>
                <a:ext cx="1172697" cy="173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12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F45BAB-DC87-EC4D-B05E-007311934AA8}"/>
                  </a:ext>
                </a:extLst>
              </p:cNvPr>
              <p:cNvSpPr txBox="1"/>
              <p:nvPr/>
            </p:nvSpPr>
            <p:spPr>
              <a:xfrm>
                <a:off x="1949116" y="5312697"/>
                <a:ext cx="117269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0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30E13AA-553B-12F2-AB5F-E2D08FBD478C}"/>
                  </a:ext>
                </a:extLst>
              </p:cNvPr>
              <p:cNvSpPr txBox="1"/>
              <p:nvPr/>
            </p:nvSpPr>
            <p:spPr>
              <a:xfrm>
                <a:off x="3857487" y="5347218"/>
                <a:ext cx="1172697" cy="173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3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D56B3C-E8C0-0B54-3854-E96A8C2B0EE6}"/>
                  </a:ext>
                </a:extLst>
              </p:cNvPr>
              <p:cNvSpPr txBox="1"/>
              <p:nvPr/>
            </p:nvSpPr>
            <p:spPr>
              <a:xfrm>
                <a:off x="1939646" y="5347218"/>
                <a:ext cx="1172697" cy="173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0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90316EB-4F54-70D9-CC74-5DFF30066B56}"/>
                  </a:ext>
                </a:extLst>
              </p:cNvPr>
              <p:cNvSpPr txBox="1"/>
              <p:nvPr/>
            </p:nvSpPr>
            <p:spPr>
              <a:xfrm>
                <a:off x="5812752" y="5347218"/>
                <a:ext cx="1172697" cy="173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6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511A236-482C-A24F-0BC1-F2CFF0F35C07}"/>
                  </a:ext>
                </a:extLst>
              </p:cNvPr>
              <p:cNvSpPr txBox="1"/>
              <p:nvPr/>
            </p:nvSpPr>
            <p:spPr>
              <a:xfrm>
                <a:off x="7776161" y="5347218"/>
                <a:ext cx="1172697" cy="173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9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D4B757-0993-5629-32B9-6E13AF792021}"/>
                </a:ext>
              </a:extLst>
            </p:cNvPr>
            <p:cNvSpPr txBox="1"/>
            <p:nvPr/>
          </p:nvSpPr>
          <p:spPr>
            <a:xfrm>
              <a:off x="7148329" y="5600157"/>
              <a:ext cx="4488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Time on study (month)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F48EE2C-293A-34A8-3E81-929DB185794F}"/>
              </a:ext>
            </a:extLst>
          </p:cNvPr>
          <p:cNvGrpSpPr/>
          <p:nvPr/>
        </p:nvGrpSpPr>
        <p:grpSpPr>
          <a:xfrm>
            <a:off x="6608027" y="1223632"/>
            <a:ext cx="4996560" cy="295572"/>
            <a:chOff x="6839829" y="1086452"/>
            <a:chExt cx="4996560" cy="295572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0F35A39-9292-D084-D30C-D72EE90E1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9829" y="1092835"/>
              <a:ext cx="4996560" cy="209579"/>
            </a:xfrm>
            <a:prstGeom prst="rect">
              <a:avLst/>
            </a:prstGeom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F498786-1E45-AB8A-6C32-5160F7F82961}"/>
                </a:ext>
              </a:extLst>
            </p:cNvPr>
            <p:cNvSpPr/>
            <p:nvPr/>
          </p:nvSpPr>
          <p:spPr>
            <a:xfrm>
              <a:off x="9653566" y="1086452"/>
              <a:ext cx="485914" cy="295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E7A3F846-FF35-BCF5-4BBC-374912A5CA89}"/>
              </a:ext>
            </a:extLst>
          </p:cNvPr>
          <p:cNvSpPr txBox="1"/>
          <p:nvPr/>
        </p:nvSpPr>
        <p:spPr>
          <a:xfrm>
            <a:off x="319633" y="93679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475708E-D300-AB47-9C9F-D7EED48189DE}"/>
              </a:ext>
            </a:extLst>
          </p:cNvPr>
          <p:cNvSpPr txBox="1"/>
          <p:nvPr/>
        </p:nvSpPr>
        <p:spPr>
          <a:xfrm>
            <a:off x="5345348" y="924671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A73E4E-C572-4C2A-8699-ADEB05EB489A}"/>
              </a:ext>
            </a:extLst>
          </p:cNvPr>
          <p:cNvSpPr txBox="1"/>
          <p:nvPr/>
        </p:nvSpPr>
        <p:spPr>
          <a:xfrm>
            <a:off x="9132081" y="6558632"/>
            <a:ext cx="2316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Nadeem et al.  EHA 2024, P951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895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65B5284-A016-40AE-8211-CECB2CF27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6629" y="62270"/>
            <a:ext cx="11510308" cy="900385"/>
          </a:xfrm>
        </p:spPr>
        <p:txBody>
          <a:bodyPr>
            <a:normAutofit/>
          </a:bodyPr>
          <a:lstStyle/>
          <a:p>
            <a:r>
              <a:rPr lang="en-US" sz="3600" dirty="0"/>
              <a:t>KarMMa-3: Phase III Trial of Ide-Cel vs SoC in R/R MM</a:t>
            </a:r>
            <a:endParaRPr lang="en-US" altLang="en-US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C26CCB-1C87-49AF-B5B1-120085CBB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864"/>
            <a:ext cx="10515600" cy="4351338"/>
          </a:xfrm>
        </p:spPr>
        <p:txBody>
          <a:bodyPr/>
          <a:lstStyle/>
          <a:p>
            <a:r>
              <a:rPr lang="en-US" sz="2200" dirty="0"/>
              <a:t>International, open-label, randomized phase III trial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3" name="Text Box 15">
            <a:extLst>
              <a:ext uri="{FF2B5EF4-FFF2-40B4-BE49-F238E27FC236}">
                <a16:creationId xmlns:a16="http://schemas.microsoft.com/office/drawing/2014/main" id="{AC208987-D529-476E-A69E-CC235D951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469" y="5929108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Rodriguez-Otero. NEJM. 2023;388:1002.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96EFC4-5822-4021-ACBF-090F16EA137F}"/>
              </a:ext>
            </a:extLst>
          </p:cNvPr>
          <p:cNvSpPr/>
          <p:nvPr/>
        </p:nvSpPr>
        <p:spPr>
          <a:xfrm>
            <a:off x="2166399" y="1986658"/>
            <a:ext cx="4105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Stratified by age (&lt;65 vs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≥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65), prior therapies </a:t>
            </a:r>
            <a:b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(2 lines vs 3-4 lines), and high-risk cytogenetics </a:t>
            </a:r>
            <a:b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(present or absent)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3B22BD-C403-4808-AB34-060200D95C7D}"/>
              </a:ext>
            </a:extLst>
          </p:cNvPr>
          <p:cNvGrpSpPr/>
          <p:nvPr/>
        </p:nvGrpSpPr>
        <p:grpSpPr>
          <a:xfrm>
            <a:off x="250443" y="2725322"/>
            <a:ext cx="11266375" cy="2131506"/>
            <a:chOff x="171451" y="2346180"/>
            <a:chExt cx="9019576" cy="2131506"/>
          </a:xfrm>
        </p:grpSpPr>
        <p:sp>
          <p:nvSpPr>
            <p:cNvPr id="19460" name="Text Box 45">
              <a:extLst>
                <a:ext uri="{FF2B5EF4-FFF2-40B4-BE49-F238E27FC236}">
                  <a16:creationId xmlns:a16="http://schemas.microsoft.com/office/drawing/2014/main" id="{73BB8788-EA93-4F80-B091-B8486BEE8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451" y="2947365"/>
              <a:ext cx="2568575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Patients with R/R MM after 2-4 prior </a:t>
              </a:r>
              <a:b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lines of therapy; including a PI, an IMiD, and daratumumab; disease progression in ≤60 days after last therapy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ECOG PS ≤1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(N = 386)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63" name="Rectangle 49">
              <a:extLst>
                <a:ext uri="{FF2B5EF4-FFF2-40B4-BE49-F238E27FC236}">
                  <a16:creationId xmlns:a16="http://schemas.microsoft.com/office/drawing/2014/main" id="{C346F25D-ABA6-46CD-940B-7C5654E37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7484" y="2614669"/>
              <a:ext cx="2643543" cy="8677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DD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EFDD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Idecabtagene Vicleucel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EFDD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</a:b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EFDD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150-450 x 10</a:t>
              </a:r>
              <a:r>
                <a:rPr kumimoji="0" lang="en-US" alt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EFDD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6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EFDD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 CAR T-cells</a:t>
              </a: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EFDD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EFDD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(n = 254)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EFDD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64" name="Rectangle 50">
              <a:extLst>
                <a:ext uri="{FF2B5EF4-FFF2-40B4-BE49-F238E27FC236}">
                  <a16:creationId xmlns:a16="http://schemas.microsoft.com/office/drawing/2014/main" id="{FD3256D1-4424-49E5-A490-F3D2F2281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8353" y="3643638"/>
              <a:ext cx="2643543" cy="8340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none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Investigators’ Choice SoC*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(n = 132) </a:t>
              </a:r>
            </a:p>
          </p:txBody>
        </p:sp>
        <p:sp>
          <p:nvSpPr>
            <p:cNvPr id="19467" name="Line 53">
              <a:extLst>
                <a:ext uri="{FF2B5EF4-FFF2-40B4-BE49-F238E27FC236}">
                  <a16:creationId xmlns:a16="http://schemas.microsoft.com/office/drawing/2014/main" id="{19B47B8E-7D11-46DE-BD1E-B2309FDE5C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1754" y="3714636"/>
              <a:ext cx="622300" cy="3508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68" name="Line 54">
              <a:extLst>
                <a:ext uri="{FF2B5EF4-FFF2-40B4-BE49-F238E27FC236}">
                  <a16:creationId xmlns:a16="http://schemas.microsoft.com/office/drawing/2014/main" id="{D1F2E6DC-39ED-43FE-A784-E6851ADCA3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11754" y="3114560"/>
              <a:ext cx="622300" cy="3476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F965A1C-3E90-4EC9-9C6D-2C207F117F2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117704" y="2346180"/>
              <a:ext cx="5200" cy="41741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1D44AD-6972-4348-A0EE-0861895DD734}"/>
                </a:ext>
              </a:extLst>
            </p:cNvPr>
            <p:cNvSpPr txBox="1"/>
            <p:nvPr/>
          </p:nvSpPr>
          <p:spPr bwMode="auto">
            <a:xfrm>
              <a:off x="2832551" y="3434541"/>
              <a:ext cx="3326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2:1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16795A-DB88-432B-BE1D-65C3B1D2CE12}"/>
              </a:ext>
            </a:extLst>
          </p:cNvPr>
          <p:cNvSpPr txBox="1"/>
          <p:nvPr/>
        </p:nvSpPr>
        <p:spPr bwMode="auto">
          <a:xfrm>
            <a:off x="1121845" y="4935908"/>
            <a:ext cx="47295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FDA344B-1A7A-F75B-10E2-07A20F41082C}"/>
              </a:ext>
            </a:extLst>
          </p:cNvPr>
          <p:cNvSpPr txBox="1">
            <a:spLocks/>
          </p:cNvSpPr>
          <p:nvPr/>
        </p:nvSpPr>
        <p:spPr bwMode="auto">
          <a:xfrm>
            <a:off x="98268" y="4465490"/>
            <a:ext cx="10459573" cy="141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32" indent="-285744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2971" indent="-228594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160" indent="-228594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349" indent="-228594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537" indent="-228594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FFFF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101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Primary endpoint: PFS</a:t>
            </a:r>
          </a:p>
          <a:p>
            <a:pPr marL="342891" marR="0" lvl="0" indent="-342891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Key secondary endpoints: ORR, OS, DoR, MRD detection, safety</a:t>
            </a:r>
          </a:p>
          <a:p>
            <a:pPr marL="457188" marR="0" lvl="1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FFFF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D6CEFFB1-C9B3-7658-7581-BFC41A7B4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540" y="2957497"/>
            <a:ext cx="3302056" cy="867791"/>
          </a:xfrm>
          <a:prstGeom prst="rect">
            <a:avLst/>
          </a:prstGeom>
          <a:solidFill>
            <a:srgbClr val="00823B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DD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Cyclophosphamide 300 mg/m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EFDD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DD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+</a:t>
            </a:r>
            <a:b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EFDD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DD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Fludarabine 30 mg/m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EFDD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DD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1466CA-AF01-402E-D9C1-6292980B8CEE}"/>
              </a:ext>
            </a:extLst>
          </p:cNvPr>
          <p:cNvSpPr txBox="1"/>
          <p:nvPr/>
        </p:nvSpPr>
        <p:spPr bwMode="auto">
          <a:xfrm>
            <a:off x="4500184" y="2621008"/>
            <a:ext cx="33082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Lymphodepletion</a:t>
            </a:r>
          </a:p>
        </p:txBody>
      </p:sp>
      <p:sp>
        <p:nvSpPr>
          <p:cNvPr id="10" name="Line 51">
            <a:extLst>
              <a:ext uri="{FF2B5EF4-FFF2-40B4-BE49-F238E27FC236}">
                <a16:creationId xmlns:a16="http://schemas.microsoft.com/office/drawing/2014/main" id="{67BAFF28-CDBD-315D-C2B5-165E49AEC94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960478" y="3300242"/>
            <a:ext cx="0" cy="2824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3EAA7F-A2F5-D6B5-0472-44C5D0DCF76C}"/>
              </a:ext>
            </a:extLst>
          </p:cNvPr>
          <p:cNvSpPr txBox="1"/>
          <p:nvPr/>
        </p:nvSpPr>
        <p:spPr bwMode="auto">
          <a:xfrm>
            <a:off x="8208591" y="2625571"/>
            <a:ext cx="33082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CAR T-Cell Infusion (Day 0)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101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73BB93-4A52-ADCE-44F0-9F1CDDAF69A8}"/>
              </a:ext>
            </a:extLst>
          </p:cNvPr>
          <p:cNvSpPr txBox="1"/>
          <p:nvPr/>
        </p:nvSpPr>
        <p:spPr bwMode="auto">
          <a:xfrm>
            <a:off x="4392513" y="4910427"/>
            <a:ext cx="64082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SoC choices: dara/pom/dex (n = 43); daraVd (n = 7); ixa/len/dex (n = 22); Kd (n = 30);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elo/pom/dex (n = 30).</a:t>
            </a:r>
          </a:p>
        </p:txBody>
      </p:sp>
      <p:sp>
        <p:nvSpPr>
          <p:cNvPr id="14" name="Line 51">
            <a:extLst>
              <a:ext uri="{FF2B5EF4-FFF2-40B4-BE49-F238E27FC236}">
                <a16:creationId xmlns:a16="http://schemas.microsoft.com/office/drawing/2014/main" id="{A654EA11-2C02-D1FD-9739-A01EA136C138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971633" y="4303370"/>
            <a:ext cx="0" cy="2824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A7CF88-8860-4092-863B-0BFE95C04B1B}"/>
              </a:ext>
            </a:extLst>
          </p:cNvPr>
          <p:cNvSpPr/>
          <p:nvPr/>
        </p:nvSpPr>
        <p:spPr>
          <a:xfrm>
            <a:off x="8231876" y="4018906"/>
            <a:ext cx="1864684" cy="8340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 or unacceptable toxicity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18CF6E-8ED0-43CC-929C-B83A993A8132}"/>
              </a:ext>
            </a:extLst>
          </p:cNvPr>
          <p:cNvSpPr/>
          <p:nvPr/>
        </p:nvSpPr>
        <p:spPr>
          <a:xfrm>
            <a:off x="10408380" y="4145389"/>
            <a:ext cx="1256146" cy="7668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Crossover allowed after PD</a:t>
            </a:r>
          </a:p>
        </p:txBody>
      </p:sp>
      <p:sp>
        <p:nvSpPr>
          <p:cNvPr id="28" name="Line 51">
            <a:extLst>
              <a:ext uri="{FF2B5EF4-FFF2-40B4-BE49-F238E27FC236}">
                <a16:creationId xmlns:a16="http://schemas.microsoft.com/office/drawing/2014/main" id="{6BAB85F5-D88C-4C3D-B068-A819EF1D7A5C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10598395" y="3856510"/>
            <a:ext cx="171842" cy="31803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Line 51">
            <a:extLst>
              <a:ext uri="{FF2B5EF4-FFF2-40B4-BE49-F238E27FC236}">
                <a16:creationId xmlns:a16="http://schemas.microsoft.com/office/drawing/2014/main" id="{6367293E-DDFD-4C97-AA54-1977CFFFF752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0267136" y="4290788"/>
            <a:ext cx="0" cy="282489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1BD251-53AF-4099-8ADE-77CCCBFFCB92}"/>
              </a:ext>
            </a:extLst>
          </p:cNvPr>
          <p:cNvSpPr/>
          <p:nvPr/>
        </p:nvSpPr>
        <p:spPr>
          <a:xfrm rot="20177693">
            <a:off x="3497457" y="3405679"/>
            <a:ext cx="701963" cy="2297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254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24A0EA-CF07-430E-948D-E1FA75EDD93F}"/>
              </a:ext>
            </a:extLst>
          </p:cNvPr>
          <p:cNvSpPr/>
          <p:nvPr/>
        </p:nvSpPr>
        <p:spPr>
          <a:xfrm>
            <a:off x="10962981" y="3900640"/>
            <a:ext cx="661101" cy="2297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74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722388-AE4F-4705-A7BD-589CCE4C6E8E}"/>
              </a:ext>
            </a:extLst>
          </p:cNvPr>
          <p:cNvSpPr/>
          <p:nvPr/>
        </p:nvSpPr>
        <p:spPr>
          <a:xfrm rot="1523209">
            <a:off x="3431198" y="4295703"/>
            <a:ext cx="701963" cy="200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132</a:t>
            </a:r>
          </a:p>
        </p:txBody>
      </p:sp>
    </p:spTree>
    <p:extLst>
      <p:ext uri="{BB962C8B-B14F-4D97-AF65-F5344CB8AC3E}">
        <p14:creationId xmlns:p14="http://schemas.microsoft.com/office/powerpoint/2010/main" val="195363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613F52-7698-2A47-3404-6FC83D517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Table 3. Treatment-related adverse events (TRAEs) of interest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8044CC-4BCE-75A7-3541-A25BA61931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8462" y="5341015"/>
            <a:ext cx="11436350" cy="576430"/>
          </a:xfrm>
        </p:spPr>
        <p:txBody>
          <a:bodyPr/>
          <a:lstStyle/>
          <a:p>
            <a:r>
              <a:rPr lang="en-US" sz="900" dirty="0">
                <a:solidFill>
                  <a:srgbClr val="595454"/>
                </a:solidFill>
                <a:latin typeface="Trebuchet MS"/>
                <a:cs typeface="Arial"/>
              </a:rPr>
              <a:t>Data cutoff: March 18, 2024. </a:t>
            </a:r>
            <a:r>
              <a:rPr lang="en-US" sz="900" baseline="30000" dirty="0" err="1">
                <a:solidFill>
                  <a:srgbClr val="595454"/>
                </a:solidFill>
                <a:latin typeface="Trebuchet MS"/>
                <a:cs typeface="Arial"/>
              </a:rPr>
              <a:t>a</a:t>
            </a:r>
            <a:r>
              <a:rPr lang="en-US" sz="900" dirty="0" err="1">
                <a:solidFill>
                  <a:srgbClr val="595454"/>
                </a:solidFill>
                <a:latin typeface="Trebuchet MS"/>
                <a:cs typeface="Arial"/>
              </a:rPr>
              <a:t>ICANS</a:t>
            </a:r>
            <a:r>
              <a:rPr lang="en-US" sz="900" dirty="0">
                <a:solidFill>
                  <a:srgbClr val="595454"/>
                </a:solidFill>
                <a:latin typeface="Trebuchet MS"/>
                <a:cs typeface="Arial"/>
              </a:rPr>
              <a:t> frequency considers TEAEs </a:t>
            </a:r>
            <a:r>
              <a:rPr lang="en-US" dirty="0">
                <a:solidFill>
                  <a:srgbClr val="595454"/>
                </a:solidFill>
                <a:latin typeface="Trebuchet MS"/>
                <a:cs typeface="Arial"/>
              </a:rPr>
              <a:t>(not TRAEs), and m</a:t>
            </a:r>
            <a:r>
              <a:rPr lang="en-GB" sz="900" dirty="0" err="1">
                <a:solidFill>
                  <a:srgbClr val="595454"/>
                </a:solidFill>
                <a:latin typeface="Trebuchet MS"/>
                <a:cs typeface="Arial"/>
              </a:rPr>
              <a:t>ultiple</a:t>
            </a:r>
            <a:r>
              <a:rPr lang="en-GB" sz="900" dirty="0">
                <a:solidFill>
                  <a:srgbClr val="595454"/>
                </a:solidFill>
                <a:latin typeface="Trebuchet MS"/>
                <a:cs typeface="Arial"/>
              </a:rPr>
              <a:t> events occurring within 7 days from each other as a single episode. </a:t>
            </a:r>
            <a:r>
              <a:rPr lang="en-US" sz="900" baseline="30000" dirty="0" err="1">
                <a:solidFill>
                  <a:srgbClr val="595454"/>
                </a:solidFill>
                <a:latin typeface="Trebuchet MS"/>
                <a:cs typeface="Arial"/>
              </a:rPr>
              <a:t>b</a:t>
            </a:r>
            <a:r>
              <a:rPr lang="en-US" sz="900" dirty="0" err="1">
                <a:solidFill>
                  <a:srgbClr val="595454"/>
                </a:solidFill>
                <a:latin typeface="Trebuchet MS"/>
                <a:cs typeface="Arial"/>
              </a:rPr>
              <a:t>Non</a:t>
            </a:r>
            <a:r>
              <a:rPr lang="en-US" sz="900" dirty="0">
                <a:solidFill>
                  <a:srgbClr val="595454"/>
                </a:solidFill>
                <a:latin typeface="Trebuchet MS"/>
                <a:cs typeface="Arial"/>
              </a:rPr>
              <a:t>-ICANS-neurotoxicity events include the following preferred terms: dizziness, ataxia, neurotoxicity, dysarthria and nystagmus. </a:t>
            </a:r>
            <a:r>
              <a:rPr lang="en-US" sz="900" baseline="30000" dirty="0" err="1">
                <a:latin typeface="Trebuchet MS"/>
                <a:cs typeface="Arial"/>
              </a:rPr>
              <a:t>c</a:t>
            </a:r>
            <a:r>
              <a:rPr lang="en-US" sz="900" dirty="0" err="1">
                <a:latin typeface="Trebuchet MS"/>
                <a:cs typeface="Arial"/>
              </a:rPr>
              <a:t>Nails</a:t>
            </a:r>
            <a:r>
              <a:rPr lang="en-US" sz="900" dirty="0">
                <a:latin typeface="Trebuchet MS"/>
                <a:cs typeface="Arial"/>
              </a:rPr>
              <a:t> includes preferred terms of nail bed disorder and nail disorder. </a:t>
            </a:r>
            <a:r>
              <a:rPr lang="en-US" sz="900" baseline="30000" dirty="0" err="1">
                <a:latin typeface="Trebuchet MS"/>
                <a:cs typeface="Arial"/>
              </a:rPr>
              <a:t>d</a:t>
            </a:r>
            <a:r>
              <a:rPr lang="en-US" sz="900" dirty="0" err="1">
                <a:latin typeface="Trebuchet MS"/>
                <a:cs typeface="Arial"/>
              </a:rPr>
              <a:t>Skin</a:t>
            </a:r>
            <a:r>
              <a:rPr lang="en-US" sz="900" dirty="0">
                <a:latin typeface="Trebuchet MS"/>
                <a:cs typeface="Arial"/>
              </a:rPr>
              <a:t> includes preferred terms of pruritis, maculo-papular rash, pain of skin, erythema, and vesicular rash.</a:t>
            </a:r>
          </a:p>
          <a:p>
            <a:r>
              <a:rPr lang="en-US" sz="900" dirty="0">
                <a:solidFill>
                  <a:srgbClr val="595454"/>
                </a:solidFill>
                <a:latin typeface="Trebuchet MS"/>
                <a:cs typeface="Arial"/>
              </a:rPr>
              <a:t>AE, adverse event; CRS, cytokine release syndrome; </a:t>
            </a:r>
            <a:r>
              <a:rPr lang="en-US" dirty="0">
                <a:solidFill>
                  <a:srgbClr val="595454"/>
                </a:solidFill>
                <a:latin typeface="Trebuchet MS"/>
                <a:cs typeface="Arial"/>
              </a:rPr>
              <a:t>ICANS, </a:t>
            </a:r>
            <a:r>
              <a:rPr lang="en-GB" dirty="0">
                <a:solidFill>
                  <a:srgbClr val="595454"/>
                </a:solidFill>
                <a:latin typeface="Trebuchet MS"/>
                <a:cs typeface="Arial"/>
              </a:rPr>
              <a:t>immune effector cell-associated neurotoxicity syndrome;</a:t>
            </a:r>
            <a:r>
              <a:rPr lang="en-US" dirty="0">
                <a:solidFill>
                  <a:srgbClr val="595454"/>
                </a:solidFill>
                <a:latin typeface="Trebuchet MS"/>
                <a:cs typeface="Arial"/>
              </a:rPr>
              <a:t> TEAE, </a:t>
            </a:r>
            <a:r>
              <a:rPr lang="en-US" dirty="0">
                <a:solidFill>
                  <a:srgbClr val="595454"/>
                </a:solidFill>
                <a:cs typeface="Arial"/>
              </a:rPr>
              <a:t>treatment-emergent adverse event;</a:t>
            </a:r>
            <a:r>
              <a:rPr lang="en-GB" dirty="0">
                <a:solidFill>
                  <a:srgbClr val="595454"/>
                </a:solidFill>
                <a:latin typeface="Trebuchet MS"/>
                <a:cs typeface="Arial"/>
              </a:rPr>
              <a:t> </a:t>
            </a:r>
            <a:r>
              <a:rPr lang="en-US" dirty="0">
                <a:solidFill>
                  <a:srgbClr val="595454"/>
                </a:solidFill>
                <a:latin typeface="Trebuchet MS"/>
                <a:cs typeface="Arial"/>
              </a:rPr>
              <a:t>TRAE, treatment-related adverse event.</a:t>
            </a: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4D0C1C8-F617-1CAC-6F55-15A72ADCE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395010"/>
              </p:ext>
            </p:extLst>
          </p:nvPr>
        </p:nvGraphicFramePr>
        <p:xfrm>
          <a:off x="709295" y="1304555"/>
          <a:ext cx="10773410" cy="3693758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6443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4717">
                  <a:extLst>
                    <a:ext uri="{9D8B030D-6E8A-4147-A177-3AD203B41FA5}">
                      <a16:colId xmlns:a16="http://schemas.microsoft.com/office/drawing/2014/main" val="2417539930"/>
                    </a:ext>
                  </a:extLst>
                </a:gridCol>
                <a:gridCol w="2164717">
                  <a:extLst>
                    <a:ext uri="{9D8B030D-6E8A-4147-A177-3AD203B41FA5}">
                      <a16:colId xmlns:a16="http://schemas.microsoft.com/office/drawing/2014/main" val="28195747"/>
                    </a:ext>
                  </a:extLst>
                </a:gridCol>
              </a:tblGrid>
              <a:tr h="41847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GB" sz="1400" b="1" strike="noStrike" baseline="0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Times New Roman"/>
                        </a:rPr>
                        <a:t>TRAE of interest, n (%)</a:t>
                      </a:r>
                      <a:endParaRPr lang="en-US" sz="1400" b="1" strike="noStrike" baseline="0" dirty="0">
                        <a:solidFill>
                          <a:schemeClr val="bg1"/>
                        </a:solidFill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121888" marR="121888" marT="45708" marB="4570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  <a:t>All treated patients </a:t>
                      </a:r>
                    </a:p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  <a:t>(N = </a:t>
                      </a:r>
                      <a:r>
                        <a:rPr lang="en-US" sz="1400" b="1">
                          <a:solidFill>
                            <a:srgbClr val="FFFFFF"/>
                          </a:solidFill>
                          <a:latin typeface="+mn-lt"/>
                          <a:ea typeface="MS Mincho"/>
                          <a:cs typeface="ArialMT"/>
                        </a:rPr>
                        <a:t>31)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710"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endParaRPr lang="en-GB" sz="1200" b="1" baseline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121888" marR="121888" marT="45708" marB="4570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Any grade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Grade 3/4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918357"/>
                  </a:ext>
                </a:extLst>
              </a:tr>
              <a:tr h="310168">
                <a:tc>
                  <a:txBody>
                    <a:bodyPr/>
                    <a:lstStyle/>
                    <a:p>
                      <a:pPr marL="0" indent="1588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CRS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25(81)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891567"/>
                  </a:ext>
                </a:extLst>
              </a:tr>
              <a:tr h="310168">
                <a:tc>
                  <a:txBody>
                    <a:bodyPr/>
                    <a:lstStyle/>
                    <a:p>
                      <a:pPr marL="0" indent="1588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ICANS-type </a:t>
                      </a:r>
                      <a:r>
                        <a:rPr lang="en-US" sz="1400" b="0" baseline="0" dirty="0" err="1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neurotoxicity</a:t>
                      </a:r>
                      <a:r>
                        <a:rPr lang="en-US" sz="1400" b="0" baseline="30000" dirty="0" err="1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a</a:t>
                      </a:r>
                      <a:endParaRPr lang="en-US" sz="1400" b="0" baseline="300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3 (10)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0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Palatino Linotype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615417"/>
                  </a:ext>
                </a:extLst>
              </a:tr>
              <a:tr h="310168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US" sz="1400" b="0" baseline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Non-ICANS-type </a:t>
                      </a:r>
                      <a:r>
                        <a:rPr lang="en-US" sz="1400" b="0" baseline="0" err="1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neurotoxicity</a:t>
                      </a:r>
                      <a:r>
                        <a:rPr lang="en-US" sz="1400" b="0" baseline="30000" err="1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b</a:t>
                      </a:r>
                      <a:endParaRPr lang="en-US" sz="1400" b="0" baseline="3000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3 (10)</a:t>
                      </a:r>
                    </a:p>
                  </a:txBody>
                  <a:tcPr marL="91416" marR="91416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0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Palatino Linotype"/>
                      </a:endParaRPr>
                    </a:p>
                  </a:txBody>
                  <a:tcPr marL="91416" marR="91416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292139"/>
                  </a:ext>
                </a:extLst>
              </a:tr>
              <a:tr h="310168"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400" b="1" baseline="0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  <a:t>Select on-target/</a:t>
                      </a:r>
                      <a:r>
                        <a:rPr lang="en-US" sz="1400" b="1" baseline="0" noProof="0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  <a:t>off-tumor adverse events of skin, nails, mouth</a:t>
                      </a:r>
                      <a:endParaRPr lang="en-GB" sz="1400" b="1" baseline="0" dirty="0">
                        <a:solidFill>
                          <a:schemeClr val="bg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121888" marR="121888" marT="45708" marB="4570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9F9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Palatino Linotyp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9F9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Palatino Linotyp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9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630419"/>
                  </a:ext>
                </a:extLst>
              </a:tr>
              <a:tr h="275764">
                <a:tc>
                  <a:txBody>
                    <a:bodyPr/>
                    <a:lstStyle/>
                    <a:p>
                      <a:pPr marL="241200" marR="0" lvl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Dysgeusia</a:t>
                      </a:r>
                      <a:endParaRPr lang="en-US" sz="1400" b="0" strike="sngStrike" kern="1200" baseline="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9 (29)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0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Palatino Linotyp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530335"/>
                  </a:ext>
                </a:extLst>
              </a:tr>
              <a:tr h="275764">
                <a:tc>
                  <a:txBody>
                    <a:bodyPr/>
                    <a:lstStyle/>
                    <a:p>
                      <a:pPr marL="241200" marR="0" lvl="0" indent="3175" algn="l" defTabSz="1218895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Nails</a:t>
                      </a:r>
                      <a:r>
                        <a:rPr lang="en-US" sz="1400" b="0" kern="1200" baseline="30000" dirty="0" err="1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c</a:t>
                      </a:r>
                      <a:endParaRPr lang="en-US" sz="1400" b="0" kern="1200" baseline="3000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8 (26)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0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Palatino Linotyp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444835"/>
                  </a:ext>
                </a:extLst>
              </a:tr>
              <a:tr h="275764">
                <a:tc>
                  <a:txBody>
                    <a:bodyPr/>
                    <a:lstStyle/>
                    <a:p>
                      <a:pPr marL="241200" marR="0" lvl="0" indent="3175" algn="l" defTabSz="1218895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baseline="0" dirty="0" err="1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Skin</a:t>
                      </a:r>
                      <a:r>
                        <a:rPr lang="en-GB" sz="1400" b="0" kern="1200" baseline="30000" dirty="0" err="1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d</a:t>
                      </a:r>
                      <a:endParaRPr lang="en-US" sz="1400" b="0" kern="1200" baseline="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3 (10)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0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Palatino Linotyp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474326"/>
                  </a:ext>
                </a:extLst>
              </a:tr>
              <a:tr h="275764">
                <a:tc>
                  <a:txBody>
                    <a:bodyPr/>
                    <a:lstStyle/>
                    <a:p>
                      <a:pPr marL="241200" marR="0" lvl="0" indent="3175" algn="l" defTabSz="1218895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Dysphagia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2 (6)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0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Palatino Linotype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171902"/>
                  </a:ext>
                </a:extLst>
              </a:tr>
              <a:tr h="310168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400" b="1" baseline="0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  <a:t>Other </a:t>
                      </a:r>
                      <a:r>
                        <a:rPr lang="en-US" sz="1400" b="1" baseline="0" noProof="0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  <a:t>adverse event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  <a:t>s suspected related to BMS-986393</a:t>
                      </a:r>
                    </a:p>
                  </a:txBody>
                  <a:tcPr marL="121888" marR="121888" marT="45708" marB="45708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9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Palatino Linotype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9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baseline="30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Palatino Linotype"/>
                      </a:endParaRPr>
                    </a:p>
                  </a:txBody>
                  <a:tcPr marL="91416" marR="914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9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941226"/>
                  </a:ext>
                </a:extLst>
              </a:tr>
              <a:tr h="253491">
                <a:tc>
                  <a:txBody>
                    <a:bodyPr/>
                    <a:lstStyle/>
                    <a:p>
                      <a:pPr marL="241200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400" b="0" baseline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Weight loss</a:t>
                      </a:r>
                      <a:endParaRPr lang="en-US" sz="1400" b="0" baseline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1 (3)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Palatino Linotype"/>
                      </a:endParaRPr>
                    </a:p>
                  </a:txBody>
                  <a:tcPr marL="91416" marR="91416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0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Palatino Linotype"/>
                      </a:endParaRPr>
                    </a:p>
                  </a:txBody>
                  <a:tcPr marL="91416" marR="91416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82087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6A0398B-88F5-4F1E-9BAD-3BA52E164067}"/>
              </a:ext>
            </a:extLst>
          </p:cNvPr>
          <p:cNvSpPr txBox="1"/>
          <p:nvPr/>
        </p:nvSpPr>
        <p:spPr>
          <a:xfrm>
            <a:off x="8115349" y="6332095"/>
            <a:ext cx="2316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Nadeem et al.  EHA 2024, P951</a:t>
            </a:r>
          </a:p>
        </p:txBody>
      </p:sp>
    </p:spTree>
    <p:extLst>
      <p:ext uri="{BB962C8B-B14F-4D97-AF65-F5344CB8AC3E}">
        <p14:creationId xmlns:p14="http://schemas.microsoft.com/office/powerpoint/2010/main" val="1367356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ADC5-8483-4013-8671-A2230A97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on BMS-986393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13ADA-4E30-416E-BB7D-D9BE6D7C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GPRC5D-directed CAR T-Cells are effective</a:t>
            </a:r>
          </a:p>
          <a:p>
            <a:r>
              <a:rPr lang="en-US" dirty="0"/>
              <a:t>Efficacy seen in patients with prior BCMA-directed therapies, implications for sequencing?</a:t>
            </a:r>
          </a:p>
          <a:p>
            <a:endParaRPr lang="en-US" dirty="0"/>
          </a:p>
          <a:p>
            <a:r>
              <a:rPr lang="en-US" dirty="0"/>
              <a:t>Some toxicity similar to BCMA-directed CARTs (cytopenias, CRS)</a:t>
            </a:r>
          </a:p>
          <a:p>
            <a:r>
              <a:rPr lang="en-US" dirty="0"/>
              <a:t>Some toxicity are target specific – GPRC5D</a:t>
            </a:r>
          </a:p>
          <a:p>
            <a:pPr lvl="1"/>
            <a:r>
              <a:rPr lang="en-US" dirty="0"/>
              <a:t>Cerebellar </a:t>
            </a:r>
            <a:r>
              <a:rPr lang="en-US" dirty="0" err="1"/>
              <a:t>neurotox</a:t>
            </a:r>
            <a:r>
              <a:rPr lang="en-US" dirty="0"/>
              <a:t> - dose related, reversible?</a:t>
            </a:r>
          </a:p>
          <a:p>
            <a:pPr lvl="2"/>
            <a:r>
              <a:rPr lang="en-US" dirty="0"/>
              <a:t>Seen less in cohort C – pts with 1-3 prior LOT</a:t>
            </a:r>
          </a:p>
          <a:p>
            <a:pPr lvl="1"/>
            <a:r>
              <a:rPr lang="en-US" dirty="0"/>
              <a:t>On-target, off-tumor tox appears less than same target with </a:t>
            </a:r>
            <a:r>
              <a:rPr lang="en-US" dirty="0" err="1"/>
              <a:t>bispecifics</a:t>
            </a:r>
            <a:endParaRPr lang="en-US" dirty="0"/>
          </a:p>
          <a:p>
            <a:pPr lvl="2"/>
            <a:r>
              <a:rPr lang="en-US" dirty="0"/>
              <a:t>Less incidence and shorter duration: dysgeusia, nail changes, rash</a:t>
            </a:r>
          </a:p>
        </p:txBody>
      </p:sp>
    </p:spTree>
    <p:extLst>
      <p:ext uri="{BB962C8B-B14F-4D97-AF65-F5344CB8AC3E}">
        <p14:creationId xmlns:p14="http://schemas.microsoft.com/office/powerpoint/2010/main" val="1649408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CAA407C-2EAD-4EED-B01A-721439CDC0F9}"/>
              </a:ext>
            </a:extLst>
          </p:cNvPr>
          <p:cNvSpPr/>
          <p:nvPr/>
        </p:nvSpPr>
        <p:spPr>
          <a:xfrm>
            <a:off x="956053" y="2499806"/>
            <a:ext cx="8048625" cy="24665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64B5D-303B-4D1A-A8A9-BFC756CF19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MajesTEC-1: 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FE763-3C67-4F0B-9CEB-3636976D0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56" y="1306668"/>
            <a:ext cx="11593287" cy="498149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Phase 1/2, dose escalation study to evaluate teclistamab in patients with RRMM </a:t>
            </a:r>
          </a:p>
          <a:p>
            <a:r>
              <a:rPr lang="en-US" dirty="0"/>
              <a:t>≥3 prior lines of therapy</a:t>
            </a:r>
          </a:p>
          <a:p>
            <a:r>
              <a:rPr lang="en-US" dirty="0"/>
              <a:t>No prior BCMA-targeted therapy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1" indent="0">
              <a:buNone/>
            </a:pPr>
            <a:endParaRPr lang="en-US" b="1" dirty="0"/>
          </a:p>
          <a:p>
            <a:pPr marL="0" lvl="1" indent="0">
              <a:buNone/>
            </a:pPr>
            <a:r>
              <a:rPr lang="en-US" b="1" dirty="0"/>
              <a:t>Primary endpoint: </a:t>
            </a:r>
            <a:r>
              <a:rPr lang="en-US" dirty="0"/>
              <a:t>Phase 1 - safety and determine RP2D.  Phase 2 - ORR</a:t>
            </a:r>
          </a:p>
          <a:p>
            <a:pPr marL="0" lvl="1" indent="0">
              <a:buNone/>
            </a:pPr>
            <a:r>
              <a:rPr lang="en-US" b="1" dirty="0"/>
              <a:t>Key secondary endpoints: </a:t>
            </a:r>
            <a:r>
              <a:rPr lang="en-US" dirty="0"/>
              <a:t>DOR, ≥VGPR, ≥ CR, sCR, TTR, MRD status, PFS, OS, safety, </a:t>
            </a:r>
            <a:br>
              <a:rPr lang="en-US" dirty="0"/>
            </a:br>
            <a:r>
              <a:rPr lang="en-US" dirty="0"/>
              <a:t>pharmacokinetics, immunogenicity, PRO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158BC-7399-4E46-9E1A-B229FDA586F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3225" y="6384925"/>
            <a:ext cx="358775" cy="3016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C47FE-8A01-4867-B742-54144C5B6A6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45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EAAAD3EC-ADB1-405B-B456-43655217C90F}"/>
              </a:ext>
            </a:extLst>
          </p:cNvPr>
          <p:cNvSpPr txBox="1">
            <a:spLocks/>
          </p:cNvSpPr>
          <p:nvPr/>
        </p:nvSpPr>
        <p:spPr>
          <a:xfrm>
            <a:off x="609917" y="1173665"/>
            <a:ext cx="10981682" cy="497898"/>
          </a:xfrm>
          <a:prstGeom prst="rect">
            <a:avLst/>
          </a:prstGeom>
        </p:spPr>
        <p:txBody>
          <a:bodyPr/>
          <a:lstStyle>
            <a:lvl1pPr marL="0" indent="0" algn="l" defTabSz="914396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700" b="1" kern="1200" dirty="0" smtClean="0">
                <a:solidFill>
                  <a:schemeClr val="tx2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914396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700" kern="1200" dirty="0" smtClean="0">
                <a:solidFill>
                  <a:schemeClr val="tx2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914396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Open Sans" panose="020B0606030504020204" pitchFamily="34" charset="0"/>
              <a:buChar char="–"/>
              <a:defRPr lang="en-US" sz="1700" kern="1200" dirty="0" smtClean="0">
                <a:solidFill>
                  <a:schemeClr val="tx2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914396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700" kern="1200" dirty="0">
                <a:solidFill>
                  <a:schemeClr val="tx2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00100" indent="-114300" algn="l" defTabSz="914396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lang="en-US" sz="1700" kern="1200" dirty="0">
                <a:solidFill>
                  <a:schemeClr val="tx2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0" indent="-228599" algn="l" defTabSz="91439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8" indent="-228599" algn="l" defTabSz="91439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6" indent="-228599" algn="l" defTabSz="91439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85" indent="-228599" algn="l" defTabSz="91439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550" rtl="0" eaLnBrk="1" fontAlgn="auto" latinLnBrk="0" hangingPunct="1">
              <a:lnSpc>
                <a:spcPct val="95000"/>
              </a:lnSpc>
              <a:spcBef>
                <a:spcPts val="1798"/>
              </a:spcBef>
              <a:spcAft>
                <a:spcPts val="0"/>
              </a:spcAft>
              <a:buClr>
                <a:srgbClr val="00A0D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599" b="1" i="0" u="none" strike="noStrike" kern="1200" cap="none" spc="0" normalizeH="0" baseline="0" noProof="0" dirty="0">
              <a:ln>
                <a:noFill/>
              </a:ln>
              <a:solidFill>
                <a:srgbClr val="333333">
                  <a:alpha val="8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66D3A14-436D-4556-B399-11D2FF5A48DA}"/>
              </a:ext>
            </a:extLst>
          </p:cNvPr>
          <p:cNvSpPr txBox="1">
            <a:spLocks/>
          </p:cNvSpPr>
          <p:nvPr/>
        </p:nvSpPr>
        <p:spPr>
          <a:xfrm>
            <a:off x="202186" y="1384089"/>
            <a:ext cx="11469834" cy="1063834"/>
          </a:xfrm>
          <a:prstGeom prst="rect">
            <a:avLst/>
          </a:prstGeom>
        </p:spPr>
        <p:txBody>
          <a:bodyPr lIns="76130" tIns="38065" rIns="76130" bIns="38065" anchor="t"/>
          <a:lstStyle>
            <a:lvl1pPr marL="280988" indent="-280988" algn="l" rtl="0" eaLnBrk="1" fontAlgn="base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Char char="•"/>
              <a:tabLst/>
              <a:defRPr sz="2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marL="641350" indent="-2809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Char char="–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2pPr>
            <a:lvl3pPr marL="877824" indent="-24140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Char char="•"/>
              <a:defRPr sz="216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3pPr>
            <a:lvl4pPr marL="1316736" indent="-24140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Char char="–"/>
              <a:defRPr sz="1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4pPr>
            <a:lvl5pPr marL="1785557" indent="-22936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Char char="»"/>
              <a:defRPr sz="156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5pPr>
            <a:lvl6pPr marL="2131468" indent="-230429" algn="l" rtl="0" eaLnBrk="1" fontAlgn="base" hangingPunct="1">
              <a:spcBef>
                <a:spcPts val="455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204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477111" indent="-230429" algn="l" rtl="0" eaLnBrk="1" fontAlgn="base" hangingPunct="1">
              <a:spcBef>
                <a:spcPts val="455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204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822754" indent="-230429" algn="l" rtl="0" eaLnBrk="1" fontAlgn="base" hangingPunct="1">
              <a:spcBef>
                <a:spcPts val="455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204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3168397" indent="-230429" algn="l" rtl="0" eaLnBrk="1" fontAlgn="base" hangingPunct="1">
              <a:spcBef>
                <a:spcPts val="455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204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marR="0" lvl="0" indent="0" algn="l" defTabSz="761266" rtl="0" eaLnBrk="1" fontAlgn="base" latinLnBrk="0" hangingPunct="1">
              <a:lnSpc>
                <a:spcPct val="100000"/>
              </a:lnSpc>
              <a:spcBef>
                <a:spcPts val="999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None/>
              <a:tabLst/>
              <a:defRPr/>
            </a:pPr>
            <a:endParaRPr kumimoji="0" lang="en-GB" sz="1581" b="0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Open Sans Semibold"/>
              <a:ea typeface="Verdana"/>
              <a:cs typeface="Verdana"/>
              <a:sym typeface="Arial" pitchFamily="-65" charset="0"/>
            </a:endParaRPr>
          </a:p>
        </p:txBody>
      </p:sp>
      <p:sp>
        <p:nvSpPr>
          <p:cNvPr id="9" name="Rounded Rectangle 42">
            <a:extLst>
              <a:ext uri="{FF2B5EF4-FFF2-40B4-BE49-F238E27FC236}">
                <a16:creationId xmlns:a16="http://schemas.microsoft.com/office/drawing/2014/main" id="{1698D3E0-BE15-4861-903A-85E249B4AF39}"/>
              </a:ext>
            </a:extLst>
          </p:cNvPr>
          <p:cNvSpPr/>
          <p:nvPr/>
        </p:nvSpPr>
        <p:spPr>
          <a:xfrm>
            <a:off x="1354523" y="2479222"/>
            <a:ext cx="2832018" cy="456777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8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 Semibold"/>
                <a:ea typeface="ヒラギノ角ゴ ProN W3"/>
                <a:cs typeface="+mn-cs"/>
              </a:rPr>
              <a:t>Dosing Overview</a:t>
            </a:r>
          </a:p>
        </p:txBody>
      </p:sp>
      <p:sp>
        <p:nvSpPr>
          <p:cNvPr id="13" name="Rectangle: Diagonal Corners Rounded 125">
            <a:extLst>
              <a:ext uri="{FF2B5EF4-FFF2-40B4-BE49-F238E27FC236}">
                <a16:creationId xmlns:a16="http://schemas.microsoft.com/office/drawing/2014/main" id="{E9FD2B64-299D-41C6-B206-106C3B5E45C3}"/>
              </a:ext>
            </a:extLst>
          </p:cNvPr>
          <p:cNvSpPr/>
          <p:nvPr/>
        </p:nvSpPr>
        <p:spPr bwMode="auto">
          <a:xfrm>
            <a:off x="1317280" y="2865960"/>
            <a:ext cx="2993964" cy="2015849"/>
          </a:xfrm>
          <a:prstGeom prst="round2DiagRect">
            <a:avLst/>
          </a:prstGeom>
          <a:solidFill>
            <a:srgbClr val="00A9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5" tIns="45678" rIns="91355" bIns="4567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6777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GB" sz="1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+mn-ea"/>
                <a:cs typeface="+mn-cs"/>
              </a:rPr>
              <a:t>Premedication</a:t>
            </a:r>
            <a:endParaRPr kumimoji="0" lang="en-GB" sz="11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+mn-ea"/>
              <a:cs typeface="+mn-cs"/>
            </a:endParaRPr>
          </a:p>
          <a:p>
            <a:pPr marL="171292" marR="0" lvl="0" indent="-171292" algn="l" defTabSz="456777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+mn-ea"/>
                <a:cs typeface="+mn-cs"/>
              </a:rPr>
              <a:t>Limited to step-up and first full dose</a:t>
            </a:r>
          </a:p>
          <a:p>
            <a:pPr marL="171292" marR="0" lvl="0" indent="-171292" algn="l" defTabSz="456777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+mn-ea"/>
                <a:cs typeface="+mn-cs"/>
              </a:rPr>
              <a:t>No steroid requirement after 1</a:t>
            </a:r>
            <a:r>
              <a:rPr kumimoji="0" lang="en-GB" sz="1199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+mn-ea"/>
                <a:cs typeface="+mn-cs"/>
              </a:rPr>
              <a:t>st</a:t>
            </a:r>
            <a:r>
              <a:rPr kumimoji="0" lang="en-GB" sz="11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+mn-ea"/>
                <a:cs typeface="+mn-cs"/>
              </a:rPr>
              <a:t> full dose</a:t>
            </a:r>
          </a:p>
          <a:p>
            <a:pPr marL="114194" marR="0" lvl="0" indent="-114194" algn="l" defTabSz="456777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Step-up doses 0.06 and 0.3 mg/kg within 1 </a:t>
            </a:r>
            <a:r>
              <a:rPr kumimoji="0" lang="en-GB" sz="119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wk</a:t>
            </a:r>
            <a:r>
              <a:rPr kumimoji="0" lang="en-GB" sz="11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of 1</a:t>
            </a:r>
            <a:r>
              <a:rPr kumimoji="0" lang="en-GB" sz="1199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st</a:t>
            </a:r>
            <a:r>
              <a:rPr kumimoji="0" lang="en-GB" sz="11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full dose</a:t>
            </a:r>
          </a:p>
          <a:p>
            <a:pPr marL="171292" marR="0" lvl="0" indent="-171292" algn="l" defTabSz="456777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+mn-ea"/>
                <a:cs typeface="+mn-cs"/>
              </a:rPr>
              <a:t>Initial Q2wk IV dose changed to IV or SC </a:t>
            </a:r>
            <a:r>
              <a:rPr kumimoji="0" lang="en-GB" sz="119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+mn-ea"/>
                <a:cs typeface="+mn-cs"/>
              </a:rPr>
              <a:t>Qwk</a:t>
            </a:r>
            <a:endParaRPr kumimoji="0" lang="en-GB" sz="11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+mn-ea"/>
              <a:cs typeface="+mn-cs"/>
            </a:endParaRPr>
          </a:p>
          <a:p>
            <a:pPr marL="0" marR="0" lvl="0" indent="0" algn="l" defTabSz="913509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99" b="0" i="0" u="none" strike="noStrike" kern="0" cap="none" spc="0" normalizeH="0" baseline="0" noProof="0" dirty="0">
              <a:ln>
                <a:noFill/>
              </a:ln>
              <a:solidFill>
                <a:srgbClr val="003479"/>
              </a:solidFill>
              <a:effectLst/>
              <a:uLnTx/>
              <a:uFillTx/>
              <a:latin typeface="Open Sans"/>
              <a:ea typeface="Arial" charset="0"/>
              <a:cs typeface="Arial" charset="0"/>
            </a:endParaRPr>
          </a:p>
        </p:txBody>
      </p:sp>
      <p:sp>
        <p:nvSpPr>
          <p:cNvPr id="11" name="Rounded Rectangle 42">
            <a:extLst>
              <a:ext uri="{FF2B5EF4-FFF2-40B4-BE49-F238E27FC236}">
                <a16:creationId xmlns:a16="http://schemas.microsoft.com/office/drawing/2014/main" id="{D97DF1DE-1E38-442A-AE29-86D325C04EE1}"/>
              </a:ext>
            </a:extLst>
          </p:cNvPr>
          <p:cNvSpPr/>
          <p:nvPr/>
        </p:nvSpPr>
        <p:spPr>
          <a:xfrm>
            <a:off x="5549034" y="2460610"/>
            <a:ext cx="3008937" cy="45203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8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 Semibold"/>
                <a:ea typeface="ヒラギノ角ゴ ProN W3"/>
                <a:cs typeface="+mn-cs"/>
              </a:rPr>
              <a:t>Teclistamab</a:t>
            </a:r>
            <a:r>
              <a:rPr kumimoji="0" lang="en-GB" sz="1798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 Semibold"/>
                <a:ea typeface="ヒラギノ角ゴ ProN W3"/>
                <a:cs typeface="+mn-cs"/>
              </a:rPr>
              <a:t> Dosing</a:t>
            </a:r>
          </a:p>
        </p:txBody>
      </p:sp>
      <p:sp>
        <p:nvSpPr>
          <p:cNvPr id="16" name="Rectangle: Diagonal Corners Rounded 125">
            <a:extLst>
              <a:ext uri="{FF2B5EF4-FFF2-40B4-BE49-F238E27FC236}">
                <a16:creationId xmlns:a16="http://schemas.microsoft.com/office/drawing/2014/main" id="{513845DF-F0C6-4F34-8D93-E1885FBD072A}"/>
              </a:ext>
            </a:extLst>
          </p:cNvPr>
          <p:cNvSpPr/>
          <p:nvPr/>
        </p:nvSpPr>
        <p:spPr bwMode="auto">
          <a:xfrm>
            <a:off x="5442670" y="2916077"/>
            <a:ext cx="3219162" cy="1889517"/>
          </a:xfrm>
          <a:prstGeom prst="round2DiagRect">
            <a:avLst/>
          </a:prstGeom>
          <a:solidFill>
            <a:srgbClr val="1C75BD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55" tIns="45678" rIns="91355" bIns="45678" numCol="2" spcCol="27432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6777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GB" sz="1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+mn-ea"/>
                <a:cs typeface="+mn-cs"/>
              </a:rPr>
              <a:t>IV Dosing</a:t>
            </a:r>
          </a:p>
          <a:p>
            <a:pPr marL="114194" marR="0" lvl="0" indent="-114194" algn="l" defTabSz="456777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0.3-720 mcg/kg </a:t>
            </a:r>
          </a:p>
          <a:p>
            <a:pPr marL="114194" marR="0" lvl="0" indent="-114194" algn="l" defTabSz="456777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GB" sz="11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456777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GB" sz="11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</a:p>
          <a:p>
            <a:pPr marL="114194" marR="0" lvl="0" indent="-114194" algn="l" defTabSz="456777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GB" sz="11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114194" marR="0" lvl="0" indent="-114194" algn="l" defTabSz="456777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GB" sz="11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456777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GB" sz="1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/>
                <a:ea typeface="+mn-ea"/>
                <a:cs typeface="+mn-cs"/>
              </a:rPr>
              <a:t>SC Dosing</a:t>
            </a:r>
          </a:p>
          <a:p>
            <a:pPr marL="114194" marR="0" lvl="0" indent="-114194" algn="l" defTabSz="456777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80-3000mcg/kg</a:t>
            </a:r>
          </a:p>
          <a:p>
            <a:pPr marL="0" marR="0" lvl="0" indent="0" algn="l" defTabSz="913509" rtl="0" eaLnBrk="1" fontAlgn="auto" latinLnBrk="0" hangingPunct="1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99" b="0" i="0" u="none" strike="noStrike" kern="0" cap="none" spc="0" normalizeH="0" baseline="0" noProof="0" dirty="0">
              <a:ln>
                <a:noFill/>
              </a:ln>
              <a:solidFill>
                <a:srgbClr val="003479"/>
              </a:solidFill>
              <a:effectLst/>
              <a:uLnTx/>
              <a:uFillTx/>
              <a:latin typeface="Open Sans"/>
              <a:ea typeface="Arial" charset="0"/>
              <a:cs typeface="Arial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A96963C-8861-449E-ACB2-A2105D2D240F}"/>
              </a:ext>
            </a:extLst>
          </p:cNvPr>
          <p:cNvCxnSpPr>
            <a:cxnSpLocks/>
          </p:cNvCxnSpPr>
          <p:nvPr/>
        </p:nvCxnSpPr>
        <p:spPr>
          <a:xfrm>
            <a:off x="4429339" y="3738498"/>
            <a:ext cx="551027" cy="1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tailEnd type="triangle"/>
          </a:ln>
          <a:effectLst/>
        </p:spPr>
      </p:cxn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3F5555E0-16E1-4810-87C0-62022DEBF84A}"/>
              </a:ext>
            </a:extLst>
          </p:cNvPr>
          <p:cNvSpPr txBox="1">
            <a:spLocks/>
          </p:cNvSpPr>
          <p:nvPr/>
        </p:nvSpPr>
        <p:spPr>
          <a:xfrm>
            <a:off x="4823" y="6536656"/>
            <a:ext cx="12181538" cy="314008"/>
          </a:xfrm>
          <a:prstGeom prst="rect">
            <a:avLst/>
          </a:prstGeom>
        </p:spPr>
        <p:txBody>
          <a:bodyPr vert="horz" lIns="89917" tIns="0" rIns="89917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60"/>
              </a:lnSpc>
              <a:spcAft>
                <a:spcPts val="200"/>
              </a:spcAft>
              <a:defRPr sz="8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6777" rtl="0" eaLnBrk="1" fontAlgn="auto" latinLnBrk="0" hangingPunct="1">
              <a:lnSpc>
                <a:spcPts val="959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Presented at the 63</a:t>
            </a:r>
            <a:r>
              <a:rPr kumimoji="0" lang="en-US" sz="799" b="0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rd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American Society of Hematology (ASH) Annual Meeting &amp; Exposition; December 11-14, 2021; Atlanta, GA/Virtual.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DBF1A-C06E-4080-866F-200DD77C7E57}"/>
              </a:ext>
            </a:extLst>
          </p:cNvPr>
          <p:cNvSpPr txBox="1"/>
          <p:nvPr/>
        </p:nvSpPr>
        <p:spPr>
          <a:xfrm>
            <a:off x="3133965" y="6288160"/>
            <a:ext cx="3283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Moreau et al. NEJM 2022, 387(6):495-505.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728A8-4471-4E93-AFED-C8038D2A1AF4}"/>
              </a:ext>
            </a:extLst>
          </p:cNvPr>
          <p:cNvSpPr txBox="1"/>
          <p:nvPr/>
        </p:nvSpPr>
        <p:spPr>
          <a:xfrm>
            <a:off x="5492336" y="3873885"/>
            <a:ext cx="3186051" cy="43690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RP2D 1500 mcg/kg SC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qWk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811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166F8425-959C-4F12-AA4A-5E693B1F384F}"/>
              </a:ext>
            </a:extLst>
          </p:cNvPr>
          <p:cNvGraphicFramePr>
            <a:graphicFrameLocks/>
          </p:cNvGraphicFramePr>
          <p:nvPr/>
        </p:nvGraphicFramePr>
        <p:xfrm>
          <a:off x="4544428" y="1523244"/>
          <a:ext cx="7364413" cy="2263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CDB60D87-3C7C-4B82-962D-F57A85A80F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923905" cy="985838"/>
          </a:xfrm>
        </p:spPr>
        <p:txBody>
          <a:bodyPr>
            <a:normAutofit fontScale="90000"/>
          </a:bodyPr>
          <a:lstStyle/>
          <a:p>
            <a:r>
              <a:rPr lang="en-US" dirty="0"/>
              <a:t>MajesTEC-1: Long-Term Follow-Up </a:t>
            </a:r>
            <a:r>
              <a:rPr lang="en-US" dirty="0" err="1"/>
              <a:t>mFU</a:t>
            </a:r>
            <a:r>
              <a:rPr lang="en-US" dirty="0"/>
              <a:t>: 30.4 months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2103C-67FB-4168-8EE0-3177F13F0AB1}"/>
              </a:ext>
            </a:extLst>
          </p:cNvPr>
          <p:cNvSpPr txBox="1"/>
          <p:nvPr/>
        </p:nvSpPr>
        <p:spPr>
          <a:xfrm>
            <a:off x="286478" y="6540515"/>
            <a:ext cx="183704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lnSpc>
                <a:spcPct val="95000"/>
              </a:lnSpc>
              <a:buSzPts val="933"/>
              <a:buNone/>
              <a:tabLst/>
              <a:defRPr kumimoji="0" sz="700" kern="1200" spc="0" normalizeH="0" baseline="0">
                <a:ln>
                  <a:noFill/>
                </a:ln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Garfall et. al., ASCO 2024.  poster 7540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CE409-BEB7-41D2-939C-5647ECDB4C79}"/>
              </a:ext>
            </a:extLst>
          </p:cNvPr>
          <p:cNvSpPr txBox="1">
            <a:spLocks/>
          </p:cNvSpPr>
          <p:nvPr/>
        </p:nvSpPr>
        <p:spPr>
          <a:xfrm>
            <a:off x="286479" y="6243782"/>
            <a:ext cx="380460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lnSpc>
                <a:spcPct val="95000"/>
              </a:lnSpc>
              <a:buSzPts val="933"/>
              <a:buNone/>
              <a:tabLst/>
              <a:defRPr kumimoji="0" sz="700" kern="1200" spc="0" normalizeH="0" baseline="0">
                <a:ln>
                  <a:noFill/>
                </a:ln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tabLst/>
              <a:defRPr/>
            </a:pPr>
            <a:r>
              <a:rPr kumimoji="0" lang="it-IT" sz="9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Lato"/>
                <a:cs typeface="Arial" panose="020B0604020202020204" pitchFamily="34" charset="0"/>
                <a:sym typeface="Arial"/>
              </a:rPr>
              <a:t>a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Lato"/>
                <a:cs typeface="Arial" panose="020B0604020202020204" pitchFamily="34" charset="0"/>
                <a:sym typeface="Arial"/>
              </a:rPr>
              <a:t>Response assessed by independent review committee. </a:t>
            </a:r>
            <a:r>
              <a:rPr kumimoji="0" lang="it-IT" sz="9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Lato"/>
                <a:cs typeface="Arial" panose="020B0604020202020204" pitchFamily="34" charset="0"/>
                <a:sym typeface="Arial"/>
              </a:rPr>
              <a:t>b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Lato"/>
                <a:cs typeface="Arial" panose="020B0604020202020204" pitchFamily="34" charset="0"/>
                <a:sym typeface="Arial"/>
              </a:rPr>
              <a:t>At 30-month mFU of the phase 2 efficacy population (patients enrolled in Cohort A on or before March 18, 2021; n=110 patients supporting the USPI</a:t>
            </a:r>
            <a:r>
              <a:rPr kumimoji="0" lang="it-IT" sz="9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Lato"/>
                <a:cs typeface="Arial" panose="020B0604020202020204" pitchFamily="34" charset="0"/>
                <a:sym typeface="Arial"/>
              </a:rPr>
              <a:t>1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Lato"/>
                <a:cs typeface="Arial" panose="020B0604020202020204" pitchFamily="34" charset="0"/>
                <a:sym typeface="Arial"/>
              </a:rPr>
              <a:t>): ORR, 61.8; ≥CR, 46.4% (n=51)</a:t>
            </a: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Lato"/>
              <a:cs typeface="Krub" panose="00000500000000000000" pitchFamily="2" charset="-34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97DFA5-6942-4F0A-B565-6C92FF7D7EEC}"/>
              </a:ext>
            </a:extLst>
          </p:cNvPr>
          <p:cNvGrpSpPr>
            <a:grpSpLocks/>
          </p:cNvGrpSpPr>
          <p:nvPr/>
        </p:nvGrpSpPr>
        <p:grpSpPr>
          <a:xfrm>
            <a:off x="281622" y="1076896"/>
            <a:ext cx="3804603" cy="233382"/>
            <a:chOff x="281622" y="1191196"/>
            <a:chExt cx="3804603" cy="233382"/>
          </a:xfrm>
        </p:grpSpPr>
        <p:sp>
          <p:nvSpPr>
            <p:cNvPr id="9" name="Shape1_20221025_110649">
              <a:extLst>
                <a:ext uri="{FF2B5EF4-FFF2-40B4-BE49-F238E27FC236}">
                  <a16:creationId xmlns:a16="http://schemas.microsoft.com/office/drawing/2014/main" id="{E68FCBA5-12DC-4FB7-B7F7-BD8D6ED4C2AE}"/>
                </a:ext>
              </a:extLst>
            </p:cNvPr>
            <p:cNvSpPr txBox="1"/>
            <p:nvPr/>
          </p:nvSpPr>
          <p:spPr>
            <a:xfrm>
              <a:off x="281622" y="1191196"/>
              <a:ext cx="3804602" cy="18466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Poppins Medium" pitchFamily="2" charset="77"/>
                  <a:sym typeface="Arial"/>
                </a:rPr>
                <a:t>ORR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9A09035-B8B2-4B4E-9568-07ADF6860BF2}"/>
                </a:ext>
              </a:extLst>
            </p:cNvPr>
            <p:cNvGrpSpPr/>
            <p:nvPr/>
          </p:nvGrpSpPr>
          <p:grpSpPr>
            <a:xfrm>
              <a:off x="281623" y="1424578"/>
              <a:ext cx="3804602" cy="0"/>
              <a:chOff x="281623" y="1424578"/>
              <a:chExt cx="3804602" cy="0"/>
            </a:xfrm>
          </p:grpSpPr>
          <p:cxnSp>
            <p:nvCxnSpPr>
              <p:cNvPr id="11" name="Shape0_20221025_110436">
                <a:extLst>
                  <a:ext uri="{FF2B5EF4-FFF2-40B4-BE49-F238E27FC236}">
                    <a16:creationId xmlns:a16="http://schemas.microsoft.com/office/drawing/2014/main" id="{F8261386-659B-4552-9D12-2147A6BB22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623" y="1424578"/>
                <a:ext cx="380460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B6DF5B4-77F1-4060-955F-E09F8E5DE4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1990" y="1424578"/>
                <a:ext cx="444235" cy="0"/>
              </a:xfrm>
              <a:prstGeom prst="line">
                <a:avLst/>
              </a:prstGeom>
              <a:ln w="28575" cap="rnd">
                <a:gradFill flip="none" rotWithShape="1">
                  <a:gsLst>
                    <a:gs pos="0">
                      <a:srgbClr val="F88D29"/>
                    </a:gs>
                    <a:gs pos="100000">
                      <a:srgbClr val="EF3339"/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EC4AD1-3B9B-4666-8586-6A6D389B500B}"/>
              </a:ext>
            </a:extLst>
          </p:cNvPr>
          <p:cNvGrpSpPr>
            <a:grpSpLocks/>
          </p:cNvGrpSpPr>
          <p:nvPr/>
        </p:nvGrpSpPr>
        <p:grpSpPr>
          <a:xfrm>
            <a:off x="4552950" y="1076896"/>
            <a:ext cx="7364413" cy="233382"/>
            <a:chOff x="4552950" y="1191196"/>
            <a:chExt cx="7364413" cy="2333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5DF9B0D-57EF-44C5-80B8-0C3E36287427}"/>
                </a:ext>
              </a:extLst>
            </p:cNvPr>
            <p:cNvGrpSpPr/>
            <p:nvPr/>
          </p:nvGrpSpPr>
          <p:grpSpPr>
            <a:xfrm>
              <a:off x="4552950" y="1191196"/>
              <a:ext cx="7364413" cy="233382"/>
              <a:chOff x="6339522" y="1191196"/>
              <a:chExt cx="5577841" cy="233382"/>
            </a:xfrm>
          </p:grpSpPr>
          <p:sp>
            <p:nvSpPr>
              <p:cNvPr id="14" name="Shape1_20221025_110649">
                <a:extLst>
                  <a:ext uri="{FF2B5EF4-FFF2-40B4-BE49-F238E27FC236}">
                    <a16:creationId xmlns:a16="http://schemas.microsoft.com/office/drawing/2014/main" id="{66294975-6D3E-4D7C-A90B-5DB190D3D869}"/>
                  </a:ext>
                </a:extLst>
              </p:cNvPr>
              <p:cNvSpPr txBox="1"/>
              <p:nvPr/>
            </p:nvSpPr>
            <p:spPr>
              <a:xfrm>
                <a:off x="6339522" y="1191196"/>
                <a:ext cx="5577840" cy="18466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b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rub"/>
                    <a:ea typeface="+mn-ea"/>
                    <a:cs typeface="Poppins Medium" pitchFamily="2" charset="77"/>
                    <a:sym typeface="Arial"/>
                  </a:rPr>
                  <a:t>DOR</a:t>
                </a:r>
              </a:p>
            </p:txBody>
          </p:sp>
          <p:cxnSp>
            <p:nvCxnSpPr>
              <p:cNvPr id="16" name="Shape0_20221025_110436">
                <a:extLst>
                  <a:ext uri="{FF2B5EF4-FFF2-40B4-BE49-F238E27FC236}">
                    <a16:creationId xmlns:a16="http://schemas.microsoft.com/office/drawing/2014/main" id="{1E8D7FB8-974D-4271-9366-120D685644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9523" y="1424578"/>
                <a:ext cx="5577840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192A22-8979-4F47-B029-4A3F4746D653}"/>
                </a:ext>
              </a:extLst>
            </p:cNvPr>
            <p:cNvCxnSpPr>
              <a:cxnSpLocks/>
            </p:cNvCxnSpPr>
            <p:nvPr/>
          </p:nvCxnSpPr>
          <p:spPr>
            <a:xfrm>
              <a:off x="11473128" y="1424578"/>
              <a:ext cx="444235" cy="0"/>
            </a:xfrm>
            <a:prstGeom prst="line">
              <a:avLst/>
            </a:prstGeom>
            <a:ln w="28575" cap="rnd">
              <a:gradFill flip="none" rotWithShape="1">
                <a:gsLst>
                  <a:gs pos="0">
                    <a:srgbClr val="F88D29"/>
                  </a:gs>
                  <a:gs pos="100000">
                    <a:srgbClr val="EF3339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FC0F77ED-554B-4CB2-8845-C7F3A7132D28}"/>
              </a:ext>
            </a:extLst>
          </p:cNvPr>
          <p:cNvGraphicFramePr>
            <a:graphicFrameLocks/>
          </p:cNvGraphicFramePr>
          <p:nvPr/>
        </p:nvGraphicFramePr>
        <p:xfrm>
          <a:off x="281622" y="1470080"/>
          <a:ext cx="3804603" cy="3721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B278EBF2-86FA-4A13-86FC-B6E1FB54E216}"/>
              </a:ext>
            </a:extLst>
          </p:cNvPr>
          <p:cNvSpPr/>
          <p:nvPr/>
        </p:nvSpPr>
        <p:spPr>
          <a:xfrm>
            <a:off x="1763930" y="1476442"/>
            <a:ext cx="1561568" cy="892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ORR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a,b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63.0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(104/165)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E69AC36-C416-44BC-A3D5-9D1CCE17E187}"/>
              </a:ext>
            </a:extLst>
          </p:cNvPr>
          <p:cNvSpPr/>
          <p:nvPr/>
        </p:nvSpPr>
        <p:spPr>
          <a:xfrm>
            <a:off x="286479" y="5241844"/>
            <a:ext cx="1222410" cy="193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Best response: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5444C8-3549-47F0-A8B5-B6732AB25D84}"/>
              </a:ext>
            </a:extLst>
          </p:cNvPr>
          <p:cNvGrpSpPr/>
          <p:nvPr/>
        </p:nvGrpSpPr>
        <p:grpSpPr>
          <a:xfrm>
            <a:off x="286479" y="5497477"/>
            <a:ext cx="2651242" cy="253952"/>
            <a:chOff x="312939" y="5497477"/>
            <a:chExt cx="2651242" cy="25395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FB51248-B9FA-487C-866E-4A40FA337F05}"/>
                </a:ext>
              </a:extLst>
            </p:cNvPr>
            <p:cNvGrpSpPr/>
            <p:nvPr/>
          </p:nvGrpSpPr>
          <p:grpSpPr>
            <a:xfrm>
              <a:off x="312939" y="5497477"/>
              <a:ext cx="555742" cy="253952"/>
              <a:chOff x="312939" y="5497477"/>
              <a:chExt cx="555742" cy="253952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6EF6E93-4917-4BC2-91A5-36D2726B69AE}"/>
                  </a:ext>
                </a:extLst>
              </p:cNvPr>
              <p:cNvSpPr/>
              <p:nvPr/>
            </p:nvSpPr>
            <p:spPr>
              <a:xfrm>
                <a:off x="312939" y="5532717"/>
                <a:ext cx="183472" cy="183472"/>
              </a:xfrm>
              <a:prstGeom prst="rect">
                <a:avLst/>
              </a:prstGeom>
              <a:solidFill>
                <a:srgbClr val="00C1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6E4CEF6-FCD4-4FF9-870C-1B7DFFAE38FC}"/>
                  </a:ext>
                </a:extLst>
              </p:cNvPr>
              <p:cNvSpPr/>
              <p:nvPr/>
            </p:nvSpPr>
            <p:spPr>
              <a:xfrm>
                <a:off x="570393" y="5497477"/>
                <a:ext cx="298288" cy="2539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rub"/>
                    <a:ea typeface="+mn-ea"/>
                    <a:cs typeface="+mn-cs"/>
                  </a:rPr>
                  <a:t>sCR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0F5C05C-C602-4B93-B696-5962AB79C744}"/>
                </a:ext>
              </a:extLst>
            </p:cNvPr>
            <p:cNvGrpSpPr/>
            <p:nvPr/>
          </p:nvGrpSpPr>
          <p:grpSpPr>
            <a:xfrm>
              <a:off x="1009321" y="5497477"/>
              <a:ext cx="501450" cy="253952"/>
              <a:chOff x="1279726" y="5497477"/>
              <a:chExt cx="501450" cy="253952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EA06462-E73B-4AEB-B99B-DBFF3334746A}"/>
                  </a:ext>
                </a:extLst>
              </p:cNvPr>
              <p:cNvSpPr/>
              <p:nvPr/>
            </p:nvSpPr>
            <p:spPr>
              <a:xfrm>
                <a:off x="1279726" y="5532717"/>
                <a:ext cx="183472" cy="183472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3A1D12-18FE-4CAD-A7C4-255F19404507}"/>
                  </a:ext>
                </a:extLst>
              </p:cNvPr>
              <p:cNvSpPr/>
              <p:nvPr/>
            </p:nvSpPr>
            <p:spPr>
              <a:xfrm>
                <a:off x="1537180" y="5497477"/>
                <a:ext cx="243996" cy="2539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rub"/>
                    <a:ea typeface="+mn-ea"/>
                    <a:cs typeface="+mn-cs"/>
                  </a:rPr>
                  <a:t>CR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99EE846-7FA6-4D52-A925-764FFDA9B138}"/>
                </a:ext>
              </a:extLst>
            </p:cNvPr>
            <p:cNvGrpSpPr/>
            <p:nvPr/>
          </p:nvGrpSpPr>
          <p:grpSpPr>
            <a:xfrm>
              <a:off x="1651411" y="5497477"/>
              <a:ext cx="670680" cy="253952"/>
              <a:chOff x="2151264" y="5497477"/>
              <a:chExt cx="670680" cy="253952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357F539-0142-440D-A30A-2659507C928D}"/>
                  </a:ext>
                </a:extLst>
              </p:cNvPr>
              <p:cNvSpPr/>
              <p:nvPr/>
            </p:nvSpPr>
            <p:spPr>
              <a:xfrm>
                <a:off x="2151264" y="5532717"/>
                <a:ext cx="183472" cy="183472"/>
              </a:xfrm>
              <a:prstGeom prst="rect">
                <a:avLst/>
              </a:prstGeom>
              <a:solidFill>
                <a:srgbClr val="F88D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BF5DCA4-CF1E-46F8-8DD8-0C265BC19030}"/>
                  </a:ext>
                </a:extLst>
              </p:cNvPr>
              <p:cNvSpPr/>
              <p:nvPr/>
            </p:nvSpPr>
            <p:spPr>
              <a:xfrm>
                <a:off x="2408717" y="5497477"/>
                <a:ext cx="413227" cy="2539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rub"/>
                    <a:ea typeface="+mn-ea"/>
                    <a:cs typeface="+mn-cs"/>
                  </a:rPr>
                  <a:t>VGPR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FE2EBB9-45C2-4FBC-B450-B2AB3E20085B}"/>
                </a:ext>
              </a:extLst>
            </p:cNvPr>
            <p:cNvGrpSpPr/>
            <p:nvPr/>
          </p:nvGrpSpPr>
          <p:grpSpPr>
            <a:xfrm>
              <a:off x="2462731" y="5497477"/>
              <a:ext cx="501450" cy="253952"/>
              <a:chOff x="3118051" y="5497477"/>
              <a:chExt cx="501450" cy="253952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E5EE579-D2AA-4944-B938-757F1BB705B0}"/>
                  </a:ext>
                </a:extLst>
              </p:cNvPr>
              <p:cNvSpPr/>
              <p:nvPr/>
            </p:nvSpPr>
            <p:spPr>
              <a:xfrm>
                <a:off x="3118051" y="5532717"/>
                <a:ext cx="183472" cy="183472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49A810A-0942-4730-BAFE-3D4523C7B39C}"/>
                  </a:ext>
                </a:extLst>
              </p:cNvPr>
              <p:cNvSpPr/>
              <p:nvPr/>
            </p:nvSpPr>
            <p:spPr>
              <a:xfrm>
                <a:off x="3375505" y="5497477"/>
                <a:ext cx="243996" cy="2539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rub"/>
                    <a:ea typeface="+mn-ea"/>
                    <a:cs typeface="+mn-cs"/>
                  </a:rPr>
                  <a:t>PR</a:t>
                </a:r>
              </a:p>
            </p:txBody>
          </p:sp>
        </p:grp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126F82F5-7DCA-44D7-914C-2A3AF2D8DDB7}"/>
              </a:ext>
            </a:extLst>
          </p:cNvPr>
          <p:cNvSpPr/>
          <p:nvPr/>
        </p:nvSpPr>
        <p:spPr>
          <a:xfrm>
            <a:off x="3349890" y="3253624"/>
            <a:ext cx="1030835" cy="621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≥VGPR: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59.4</a:t>
            </a:r>
          </a:p>
        </p:txBody>
      </p:sp>
      <p:sp>
        <p:nvSpPr>
          <p:cNvPr id="55" name="Left Brace 54">
            <a:extLst>
              <a:ext uri="{FF2B5EF4-FFF2-40B4-BE49-F238E27FC236}">
                <a16:creationId xmlns:a16="http://schemas.microsoft.com/office/drawing/2014/main" id="{228FE4E4-ACD8-4F35-A7A2-DD3B9D77B4AA}"/>
              </a:ext>
            </a:extLst>
          </p:cNvPr>
          <p:cNvSpPr/>
          <p:nvPr/>
        </p:nvSpPr>
        <p:spPr>
          <a:xfrm rot="10800000">
            <a:off x="3154426" y="2348099"/>
            <a:ext cx="155448" cy="2485155"/>
          </a:xfrm>
          <a:prstGeom prst="leftBrac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</a:endParaRP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497EE65A-C8D6-436D-AB0B-987B12AA3F90}"/>
              </a:ext>
            </a:extLst>
          </p:cNvPr>
          <p:cNvSpPr/>
          <p:nvPr/>
        </p:nvSpPr>
        <p:spPr>
          <a:xfrm rot="10800000" flipH="1">
            <a:off x="1732026" y="2348098"/>
            <a:ext cx="155448" cy="1938151"/>
          </a:xfrm>
          <a:prstGeom prst="leftBrac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650C697-D86C-4859-B0D4-02E95E9B2149}"/>
              </a:ext>
            </a:extLst>
          </p:cNvPr>
          <p:cNvSpPr/>
          <p:nvPr/>
        </p:nvSpPr>
        <p:spPr>
          <a:xfrm>
            <a:off x="1054752" y="2942705"/>
            <a:ext cx="736334" cy="621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≥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CR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: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46.1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6A3A1F3-4420-4A31-8206-4B84DBFDB763}"/>
              </a:ext>
            </a:extLst>
          </p:cNvPr>
          <p:cNvGrpSpPr>
            <a:grpSpLocks/>
          </p:cNvGrpSpPr>
          <p:nvPr/>
        </p:nvGrpSpPr>
        <p:grpSpPr>
          <a:xfrm>
            <a:off x="4552950" y="3694910"/>
            <a:ext cx="7364413" cy="233382"/>
            <a:chOff x="4552950" y="1191196"/>
            <a:chExt cx="7364413" cy="23338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689805F-7A35-4700-B0D5-37DCFF88AC3C}"/>
                </a:ext>
              </a:extLst>
            </p:cNvPr>
            <p:cNvGrpSpPr/>
            <p:nvPr/>
          </p:nvGrpSpPr>
          <p:grpSpPr>
            <a:xfrm>
              <a:off x="4552950" y="1191196"/>
              <a:ext cx="7364413" cy="233382"/>
              <a:chOff x="6339522" y="1191196"/>
              <a:chExt cx="5577841" cy="233382"/>
            </a:xfrm>
          </p:grpSpPr>
          <p:sp>
            <p:nvSpPr>
              <p:cNvPr id="71" name="Shape1_20221025_110649">
                <a:extLst>
                  <a:ext uri="{FF2B5EF4-FFF2-40B4-BE49-F238E27FC236}">
                    <a16:creationId xmlns:a16="http://schemas.microsoft.com/office/drawing/2014/main" id="{FA2929ED-A131-4A66-B2C5-EDAFA80744EB}"/>
                  </a:ext>
                </a:extLst>
              </p:cNvPr>
              <p:cNvSpPr txBox="1"/>
              <p:nvPr/>
            </p:nvSpPr>
            <p:spPr>
              <a:xfrm>
                <a:off x="6339522" y="1191196"/>
                <a:ext cx="5577840" cy="18466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b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rub"/>
                    <a:ea typeface="+mn-ea"/>
                    <a:cs typeface="Poppins Medium" pitchFamily="2" charset="77"/>
                    <a:sym typeface="Arial"/>
                  </a:rPr>
                  <a:t>PFS</a:t>
                </a:r>
              </a:p>
            </p:txBody>
          </p:sp>
          <p:cxnSp>
            <p:nvCxnSpPr>
              <p:cNvPr id="72" name="Shape0_20221025_110436">
                <a:extLst>
                  <a:ext uri="{FF2B5EF4-FFF2-40B4-BE49-F238E27FC236}">
                    <a16:creationId xmlns:a16="http://schemas.microsoft.com/office/drawing/2014/main" id="{FC935E43-79BD-4127-B6F0-2AA387011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9523" y="1424578"/>
                <a:ext cx="5577840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C4516B5-6249-4EC3-BEE3-C916A960A489}"/>
                </a:ext>
              </a:extLst>
            </p:cNvPr>
            <p:cNvCxnSpPr>
              <a:cxnSpLocks/>
            </p:cNvCxnSpPr>
            <p:nvPr/>
          </p:nvCxnSpPr>
          <p:spPr>
            <a:xfrm>
              <a:off x="11473128" y="1424578"/>
              <a:ext cx="444235" cy="0"/>
            </a:xfrm>
            <a:prstGeom prst="line">
              <a:avLst/>
            </a:prstGeom>
            <a:ln w="28575" cap="rnd">
              <a:gradFill flip="none" rotWithShape="1">
                <a:gsLst>
                  <a:gs pos="0">
                    <a:srgbClr val="F88D29"/>
                  </a:gs>
                  <a:gs pos="100000">
                    <a:srgbClr val="EF3339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3" name="Chart 72">
            <a:extLst>
              <a:ext uri="{FF2B5EF4-FFF2-40B4-BE49-F238E27FC236}">
                <a16:creationId xmlns:a16="http://schemas.microsoft.com/office/drawing/2014/main" id="{D8B65D05-E2C6-442B-ABA2-EF2B2816D80E}"/>
              </a:ext>
            </a:extLst>
          </p:cNvPr>
          <p:cNvGraphicFramePr>
            <a:graphicFrameLocks/>
          </p:cNvGraphicFramePr>
          <p:nvPr/>
        </p:nvGraphicFramePr>
        <p:xfrm>
          <a:off x="4552950" y="3958772"/>
          <a:ext cx="7364413" cy="2587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795E423-B9A9-48B4-9133-1DCFB92B98C7}"/>
              </a:ext>
            </a:extLst>
          </p:cNvPr>
          <p:cNvGrpSpPr/>
          <p:nvPr/>
        </p:nvGrpSpPr>
        <p:grpSpPr>
          <a:xfrm>
            <a:off x="5451728" y="1603989"/>
            <a:ext cx="5850288" cy="678253"/>
            <a:chOff x="5460250" y="1421504"/>
            <a:chExt cx="5850288" cy="507167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B454314-18C4-41D7-8868-61C501CB7A9B}"/>
                </a:ext>
              </a:extLst>
            </p:cNvPr>
            <p:cNvSpPr/>
            <p:nvPr/>
          </p:nvSpPr>
          <p:spPr>
            <a:xfrm>
              <a:off x="5460250" y="1421504"/>
              <a:ext cx="5801935" cy="474104"/>
            </a:xfrm>
            <a:custGeom>
              <a:avLst/>
              <a:gdLst>
                <a:gd name="connsiteX0" fmla="*/ 0 w 2830067"/>
                <a:gd name="connsiteY0" fmla="*/ 0 h 973073"/>
                <a:gd name="connsiteX1" fmla="*/ 240030 w 2830067"/>
                <a:gd name="connsiteY1" fmla="*/ 0 h 973073"/>
                <a:gd name="connsiteX2" fmla="*/ 240030 w 2830067"/>
                <a:gd name="connsiteY2" fmla="*/ 31242 h 973073"/>
                <a:gd name="connsiteX3" fmla="*/ 321183 w 2830067"/>
                <a:gd name="connsiteY3" fmla="*/ 31242 h 973073"/>
                <a:gd name="connsiteX4" fmla="*/ 321183 w 2830067"/>
                <a:gd name="connsiteY4" fmla="*/ 62103 h 973073"/>
                <a:gd name="connsiteX5" fmla="*/ 382905 w 2830067"/>
                <a:gd name="connsiteY5" fmla="*/ 62103 h 973073"/>
                <a:gd name="connsiteX6" fmla="*/ 382905 w 2830067"/>
                <a:gd name="connsiteY6" fmla="*/ 105537 h 973073"/>
                <a:gd name="connsiteX7" fmla="*/ 457200 w 2830067"/>
                <a:gd name="connsiteY7" fmla="*/ 105537 h 973073"/>
                <a:gd name="connsiteX8" fmla="*/ 457200 w 2830067"/>
                <a:gd name="connsiteY8" fmla="*/ 133350 h 973073"/>
                <a:gd name="connsiteX9" fmla="*/ 538353 w 2830067"/>
                <a:gd name="connsiteY9" fmla="*/ 133350 h 973073"/>
                <a:gd name="connsiteX10" fmla="*/ 538353 w 2830067"/>
                <a:gd name="connsiteY10" fmla="*/ 167259 h 973073"/>
                <a:gd name="connsiteX11" fmla="*/ 639318 w 2830067"/>
                <a:gd name="connsiteY11" fmla="*/ 167259 h 973073"/>
                <a:gd name="connsiteX12" fmla="*/ 639318 w 2830067"/>
                <a:gd name="connsiteY12" fmla="*/ 193548 h 973073"/>
                <a:gd name="connsiteX13" fmla="*/ 658368 w 2830067"/>
                <a:gd name="connsiteY13" fmla="*/ 193548 h 973073"/>
                <a:gd name="connsiteX14" fmla="*/ 658368 w 2830067"/>
                <a:gd name="connsiteY14" fmla="*/ 238125 h 973073"/>
                <a:gd name="connsiteX15" fmla="*/ 667512 w 2830067"/>
                <a:gd name="connsiteY15" fmla="*/ 238125 h 973073"/>
                <a:gd name="connsiteX16" fmla="*/ 667512 w 2830067"/>
                <a:gd name="connsiteY16" fmla="*/ 295275 h 973073"/>
                <a:gd name="connsiteX17" fmla="*/ 702945 w 2830067"/>
                <a:gd name="connsiteY17" fmla="*/ 295275 h 973073"/>
                <a:gd name="connsiteX18" fmla="*/ 702945 w 2830067"/>
                <a:gd name="connsiteY18" fmla="*/ 329565 h 973073"/>
                <a:gd name="connsiteX19" fmla="*/ 715518 w 2830067"/>
                <a:gd name="connsiteY19" fmla="*/ 329565 h 973073"/>
                <a:gd name="connsiteX20" fmla="*/ 715518 w 2830067"/>
                <a:gd name="connsiteY20" fmla="*/ 392430 h 973073"/>
                <a:gd name="connsiteX21" fmla="*/ 958977 w 2830067"/>
                <a:gd name="connsiteY21" fmla="*/ 392430 h 973073"/>
                <a:gd name="connsiteX22" fmla="*/ 958977 w 2830067"/>
                <a:gd name="connsiteY22" fmla="*/ 429006 h 973073"/>
                <a:gd name="connsiteX23" fmla="*/ 1003554 w 2830067"/>
                <a:gd name="connsiteY23" fmla="*/ 429006 h 973073"/>
                <a:gd name="connsiteX24" fmla="*/ 1003554 w 2830067"/>
                <a:gd name="connsiteY24" fmla="*/ 462153 h 973073"/>
                <a:gd name="connsiteX25" fmla="*/ 1082421 w 2830067"/>
                <a:gd name="connsiteY25" fmla="*/ 462153 h 973073"/>
                <a:gd name="connsiteX26" fmla="*/ 1082421 w 2830067"/>
                <a:gd name="connsiteY26" fmla="*/ 531876 h 973073"/>
                <a:gd name="connsiteX27" fmla="*/ 1134618 w 2830067"/>
                <a:gd name="connsiteY27" fmla="*/ 531876 h 973073"/>
                <a:gd name="connsiteX28" fmla="*/ 1134618 w 2830067"/>
                <a:gd name="connsiteY28" fmla="*/ 555879 h 973073"/>
                <a:gd name="connsiteX29" fmla="*/ 1156716 w 2830067"/>
                <a:gd name="connsiteY29" fmla="*/ 555879 h 973073"/>
                <a:gd name="connsiteX30" fmla="*/ 1156716 w 2830067"/>
                <a:gd name="connsiteY30" fmla="*/ 595884 h 973073"/>
                <a:gd name="connsiteX31" fmla="*/ 1209294 w 2830067"/>
                <a:gd name="connsiteY31" fmla="*/ 595884 h 973073"/>
                <a:gd name="connsiteX32" fmla="*/ 1209294 w 2830067"/>
                <a:gd name="connsiteY32" fmla="*/ 625602 h 973073"/>
                <a:gd name="connsiteX33" fmla="*/ 1315593 w 2830067"/>
                <a:gd name="connsiteY33" fmla="*/ 625602 h 973073"/>
                <a:gd name="connsiteX34" fmla="*/ 1315593 w 2830067"/>
                <a:gd name="connsiteY34" fmla="*/ 680466 h 973073"/>
                <a:gd name="connsiteX35" fmla="*/ 1333881 w 2830067"/>
                <a:gd name="connsiteY35" fmla="*/ 680466 h 973073"/>
                <a:gd name="connsiteX36" fmla="*/ 1333881 w 2830067"/>
                <a:gd name="connsiteY36" fmla="*/ 695325 h 973073"/>
                <a:gd name="connsiteX37" fmla="*/ 1370457 w 2830067"/>
                <a:gd name="connsiteY37" fmla="*/ 695325 h 973073"/>
                <a:gd name="connsiteX38" fmla="*/ 1370457 w 2830067"/>
                <a:gd name="connsiteY38" fmla="*/ 726186 h 973073"/>
                <a:gd name="connsiteX39" fmla="*/ 1439037 w 2830067"/>
                <a:gd name="connsiteY39" fmla="*/ 726186 h 973073"/>
                <a:gd name="connsiteX40" fmla="*/ 1439037 w 2830067"/>
                <a:gd name="connsiteY40" fmla="*/ 794766 h 973073"/>
                <a:gd name="connsiteX41" fmla="*/ 1501902 w 2830067"/>
                <a:gd name="connsiteY41" fmla="*/ 794766 h 973073"/>
                <a:gd name="connsiteX42" fmla="*/ 1501902 w 2830067"/>
                <a:gd name="connsiteY42" fmla="*/ 832485 h 973073"/>
                <a:gd name="connsiteX43" fmla="*/ 1536192 w 2830067"/>
                <a:gd name="connsiteY43" fmla="*/ 832485 h 973073"/>
                <a:gd name="connsiteX44" fmla="*/ 1536192 w 2830067"/>
                <a:gd name="connsiteY44" fmla="*/ 863346 h 973073"/>
                <a:gd name="connsiteX45" fmla="*/ 1719072 w 2830067"/>
                <a:gd name="connsiteY45" fmla="*/ 863346 h 973073"/>
                <a:gd name="connsiteX46" fmla="*/ 1719072 w 2830067"/>
                <a:gd name="connsiteY46" fmla="*/ 895350 h 973073"/>
                <a:gd name="connsiteX47" fmla="*/ 1834515 w 2830067"/>
                <a:gd name="connsiteY47" fmla="*/ 895350 h 973073"/>
                <a:gd name="connsiteX48" fmla="*/ 1834515 w 2830067"/>
                <a:gd name="connsiteY48" fmla="*/ 938784 h 973073"/>
                <a:gd name="connsiteX49" fmla="*/ 1907667 w 2830067"/>
                <a:gd name="connsiteY49" fmla="*/ 938784 h 973073"/>
                <a:gd name="connsiteX50" fmla="*/ 1907667 w 2830067"/>
                <a:gd name="connsiteY50" fmla="*/ 973074 h 973073"/>
                <a:gd name="connsiteX51" fmla="*/ 2830068 w 2830067"/>
                <a:gd name="connsiteY51" fmla="*/ 973074 h 97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830067" h="973073">
                  <a:moveTo>
                    <a:pt x="0" y="0"/>
                  </a:moveTo>
                  <a:lnTo>
                    <a:pt x="240030" y="0"/>
                  </a:lnTo>
                  <a:lnTo>
                    <a:pt x="240030" y="31242"/>
                  </a:lnTo>
                  <a:lnTo>
                    <a:pt x="321183" y="31242"/>
                  </a:lnTo>
                  <a:lnTo>
                    <a:pt x="321183" y="62103"/>
                  </a:lnTo>
                  <a:lnTo>
                    <a:pt x="382905" y="62103"/>
                  </a:lnTo>
                  <a:lnTo>
                    <a:pt x="382905" y="105537"/>
                  </a:lnTo>
                  <a:lnTo>
                    <a:pt x="457200" y="105537"/>
                  </a:lnTo>
                  <a:lnTo>
                    <a:pt x="457200" y="133350"/>
                  </a:lnTo>
                  <a:lnTo>
                    <a:pt x="538353" y="133350"/>
                  </a:lnTo>
                  <a:lnTo>
                    <a:pt x="538353" y="167259"/>
                  </a:lnTo>
                  <a:lnTo>
                    <a:pt x="639318" y="167259"/>
                  </a:lnTo>
                  <a:lnTo>
                    <a:pt x="639318" y="193548"/>
                  </a:lnTo>
                  <a:lnTo>
                    <a:pt x="658368" y="193548"/>
                  </a:lnTo>
                  <a:lnTo>
                    <a:pt x="658368" y="238125"/>
                  </a:lnTo>
                  <a:lnTo>
                    <a:pt x="667512" y="238125"/>
                  </a:lnTo>
                  <a:lnTo>
                    <a:pt x="667512" y="295275"/>
                  </a:lnTo>
                  <a:lnTo>
                    <a:pt x="702945" y="295275"/>
                  </a:lnTo>
                  <a:lnTo>
                    <a:pt x="702945" y="329565"/>
                  </a:lnTo>
                  <a:lnTo>
                    <a:pt x="715518" y="329565"/>
                  </a:lnTo>
                  <a:lnTo>
                    <a:pt x="715518" y="392430"/>
                  </a:lnTo>
                  <a:lnTo>
                    <a:pt x="958977" y="392430"/>
                  </a:lnTo>
                  <a:lnTo>
                    <a:pt x="958977" y="429006"/>
                  </a:lnTo>
                  <a:lnTo>
                    <a:pt x="1003554" y="429006"/>
                  </a:lnTo>
                  <a:lnTo>
                    <a:pt x="1003554" y="462153"/>
                  </a:lnTo>
                  <a:lnTo>
                    <a:pt x="1082421" y="462153"/>
                  </a:lnTo>
                  <a:lnTo>
                    <a:pt x="1082421" y="531876"/>
                  </a:lnTo>
                  <a:lnTo>
                    <a:pt x="1134618" y="531876"/>
                  </a:lnTo>
                  <a:lnTo>
                    <a:pt x="1134618" y="555879"/>
                  </a:lnTo>
                  <a:lnTo>
                    <a:pt x="1156716" y="555879"/>
                  </a:lnTo>
                  <a:lnTo>
                    <a:pt x="1156716" y="595884"/>
                  </a:lnTo>
                  <a:lnTo>
                    <a:pt x="1209294" y="595884"/>
                  </a:lnTo>
                  <a:lnTo>
                    <a:pt x="1209294" y="625602"/>
                  </a:lnTo>
                  <a:lnTo>
                    <a:pt x="1315593" y="625602"/>
                  </a:lnTo>
                  <a:lnTo>
                    <a:pt x="1315593" y="680466"/>
                  </a:lnTo>
                  <a:lnTo>
                    <a:pt x="1333881" y="680466"/>
                  </a:lnTo>
                  <a:lnTo>
                    <a:pt x="1333881" y="695325"/>
                  </a:lnTo>
                  <a:lnTo>
                    <a:pt x="1370457" y="695325"/>
                  </a:lnTo>
                  <a:lnTo>
                    <a:pt x="1370457" y="726186"/>
                  </a:lnTo>
                  <a:lnTo>
                    <a:pt x="1439037" y="726186"/>
                  </a:lnTo>
                  <a:lnTo>
                    <a:pt x="1439037" y="794766"/>
                  </a:lnTo>
                  <a:lnTo>
                    <a:pt x="1501902" y="794766"/>
                  </a:lnTo>
                  <a:lnTo>
                    <a:pt x="1501902" y="832485"/>
                  </a:lnTo>
                  <a:lnTo>
                    <a:pt x="1536192" y="832485"/>
                  </a:lnTo>
                  <a:lnTo>
                    <a:pt x="1536192" y="863346"/>
                  </a:lnTo>
                  <a:lnTo>
                    <a:pt x="1719072" y="863346"/>
                  </a:lnTo>
                  <a:lnTo>
                    <a:pt x="1719072" y="895350"/>
                  </a:lnTo>
                  <a:lnTo>
                    <a:pt x="1834515" y="895350"/>
                  </a:lnTo>
                  <a:lnTo>
                    <a:pt x="1834515" y="938784"/>
                  </a:lnTo>
                  <a:lnTo>
                    <a:pt x="1907667" y="938784"/>
                  </a:lnTo>
                  <a:lnTo>
                    <a:pt x="1907667" y="973074"/>
                  </a:lnTo>
                  <a:lnTo>
                    <a:pt x="2830068" y="973074"/>
                  </a:lnTo>
                </a:path>
              </a:pathLst>
            </a:custGeom>
            <a:noFill/>
            <a:ln w="1587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D9215B1D-A75B-4643-B16B-7BF6A77FBD47}"/>
                </a:ext>
              </a:extLst>
            </p:cNvPr>
            <p:cNvGrpSpPr/>
            <p:nvPr/>
          </p:nvGrpSpPr>
          <p:grpSpPr>
            <a:xfrm>
              <a:off x="7591813" y="1612464"/>
              <a:ext cx="3718725" cy="316207"/>
              <a:chOff x="7591813" y="1612464"/>
              <a:chExt cx="3718725" cy="316207"/>
            </a:xfrm>
            <a:solidFill>
              <a:srgbClr val="C00000"/>
            </a:solidFill>
          </p:grpSpPr>
          <p:sp>
            <p:nvSpPr>
              <p:cNvPr id="137" name="Isosceles Triangle 136">
                <a:extLst>
                  <a:ext uri="{FF2B5EF4-FFF2-40B4-BE49-F238E27FC236}">
                    <a16:creationId xmlns:a16="http://schemas.microsoft.com/office/drawing/2014/main" id="{EE5F2C45-93E1-4617-8A23-37CEEA793574}"/>
                  </a:ext>
                </a:extLst>
              </p:cNvPr>
              <p:cNvSpPr/>
              <p:nvPr/>
            </p:nvSpPr>
            <p:spPr>
              <a:xfrm>
                <a:off x="11235079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38" name="Isosceles Triangle 137">
                <a:extLst>
                  <a:ext uri="{FF2B5EF4-FFF2-40B4-BE49-F238E27FC236}">
                    <a16:creationId xmlns:a16="http://schemas.microsoft.com/office/drawing/2014/main" id="{F7FC3A72-6D26-4CBB-92DF-85C0CA0846BB}"/>
                  </a:ext>
                </a:extLst>
              </p:cNvPr>
              <p:cNvSpPr/>
              <p:nvPr/>
            </p:nvSpPr>
            <p:spPr>
              <a:xfrm>
                <a:off x="10741569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39" name="Isosceles Triangle 138">
                <a:extLst>
                  <a:ext uri="{FF2B5EF4-FFF2-40B4-BE49-F238E27FC236}">
                    <a16:creationId xmlns:a16="http://schemas.microsoft.com/office/drawing/2014/main" id="{35526634-77BD-46BE-A2CB-E779D9B9F35A}"/>
                  </a:ext>
                </a:extLst>
              </p:cNvPr>
              <p:cNvSpPr/>
              <p:nvPr/>
            </p:nvSpPr>
            <p:spPr>
              <a:xfrm>
                <a:off x="10591582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40" name="Isosceles Triangle 139">
                <a:extLst>
                  <a:ext uri="{FF2B5EF4-FFF2-40B4-BE49-F238E27FC236}">
                    <a16:creationId xmlns:a16="http://schemas.microsoft.com/office/drawing/2014/main" id="{7628A00D-D73A-42C4-9EBD-076756DE8997}"/>
                  </a:ext>
                </a:extLst>
              </p:cNvPr>
              <p:cNvSpPr/>
              <p:nvPr/>
            </p:nvSpPr>
            <p:spPr>
              <a:xfrm>
                <a:off x="10431918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41" name="Isosceles Triangle 140">
                <a:extLst>
                  <a:ext uri="{FF2B5EF4-FFF2-40B4-BE49-F238E27FC236}">
                    <a16:creationId xmlns:a16="http://schemas.microsoft.com/office/drawing/2014/main" id="{6DAB86E8-13E4-4EF3-8DE6-136F8B3D7101}"/>
                  </a:ext>
                </a:extLst>
              </p:cNvPr>
              <p:cNvSpPr/>
              <p:nvPr/>
            </p:nvSpPr>
            <p:spPr>
              <a:xfrm>
                <a:off x="10296444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42" name="Isosceles Triangle 141">
                <a:extLst>
                  <a:ext uri="{FF2B5EF4-FFF2-40B4-BE49-F238E27FC236}">
                    <a16:creationId xmlns:a16="http://schemas.microsoft.com/office/drawing/2014/main" id="{887D7078-3F9B-43A4-BEFE-108664EC06A9}"/>
                  </a:ext>
                </a:extLst>
              </p:cNvPr>
              <p:cNvSpPr/>
              <p:nvPr/>
            </p:nvSpPr>
            <p:spPr>
              <a:xfrm>
                <a:off x="10315798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43" name="Isosceles Triangle 142">
                <a:extLst>
                  <a:ext uri="{FF2B5EF4-FFF2-40B4-BE49-F238E27FC236}">
                    <a16:creationId xmlns:a16="http://schemas.microsoft.com/office/drawing/2014/main" id="{EF8086B0-6044-4C12-ACDC-F4FE413F7394}"/>
                  </a:ext>
                </a:extLst>
              </p:cNvPr>
              <p:cNvSpPr/>
              <p:nvPr/>
            </p:nvSpPr>
            <p:spPr>
              <a:xfrm>
                <a:off x="10185164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44" name="Isosceles Triangle 143">
                <a:extLst>
                  <a:ext uri="{FF2B5EF4-FFF2-40B4-BE49-F238E27FC236}">
                    <a16:creationId xmlns:a16="http://schemas.microsoft.com/office/drawing/2014/main" id="{AF259BCF-3D62-4CDA-8CA7-DAFC37EE33FB}"/>
                  </a:ext>
                </a:extLst>
              </p:cNvPr>
              <p:cNvSpPr/>
              <p:nvPr/>
            </p:nvSpPr>
            <p:spPr>
              <a:xfrm>
                <a:off x="9996469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45" name="Isosceles Triangle 144">
                <a:extLst>
                  <a:ext uri="{FF2B5EF4-FFF2-40B4-BE49-F238E27FC236}">
                    <a16:creationId xmlns:a16="http://schemas.microsoft.com/office/drawing/2014/main" id="{8B1BAD11-CF84-4CA3-A20A-27E812DEB1A3}"/>
                  </a:ext>
                </a:extLst>
              </p:cNvPr>
              <p:cNvSpPr/>
              <p:nvPr/>
            </p:nvSpPr>
            <p:spPr>
              <a:xfrm>
                <a:off x="10010982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46" name="Isosceles Triangle 145">
                <a:extLst>
                  <a:ext uri="{FF2B5EF4-FFF2-40B4-BE49-F238E27FC236}">
                    <a16:creationId xmlns:a16="http://schemas.microsoft.com/office/drawing/2014/main" id="{BE75D6BA-2A3B-41FB-B2DA-D779AA76D80C}"/>
                  </a:ext>
                </a:extLst>
              </p:cNvPr>
              <p:cNvSpPr/>
              <p:nvPr/>
            </p:nvSpPr>
            <p:spPr>
              <a:xfrm>
                <a:off x="10030336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47" name="Isosceles Triangle 146">
                <a:extLst>
                  <a:ext uri="{FF2B5EF4-FFF2-40B4-BE49-F238E27FC236}">
                    <a16:creationId xmlns:a16="http://schemas.microsoft.com/office/drawing/2014/main" id="{96C1C287-6626-4033-82DA-A56C52D39367}"/>
                  </a:ext>
                </a:extLst>
              </p:cNvPr>
              <p:cNvSpPr/>
              <p:nvPr/>
            </p:nvSpPr>
            <p:spPr>
              <a:xfrm>
                <a:off x="9769067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48" name="Isosceles Triangle 147">
                <a:extLst>
                  <a:ext uri="{FF2B5EF4-FFF2-40B4-BE49-F238E27FC236}">
                    <a16:creationId xmlns:a16="http://schemas.microsoft.com/office/drawing/2014/main" id="{FF1101C9-C2C2-42D3-BAFC-5029DD17CEB6}"/>
                  </a:ext>
                </a:extLst>
              </p:cNvPr>
              <p:cNvSpPr/>
              <p:nvPr/>
            </p:nvSpPr>
            <p:spPr>
              <a:xfrm>
                <a:off x="9802934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49" name="Isosceles Triangle 148">
                <a:extLst>
                  <a:ext uri="{FF2B5EF4-FFF2-40B4-BE49-F238E27FC236}">
                    <a16:creationId xmlns:a16="http://schemas.microsoft.com/office/drawing/2014/main" id="{88347D79-8DA7-48C5-A090-94D525DF6B13}"/>
                  </a:ext>
                </a:extLst>
              </p:cNvPr>
              <p:cNvSpPr/>
              <p:nvPr/>
            </p:nvSpPr>
            <p:spPr>
              <a:xfrm>
                <a:off x="9875509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50" name="Isosceles Triangle 149">
                <a:extLst>
                  <a:ext uri="{FF2B5EF4-FFF2-40B4-BE49-F238E27FC236}">
                    <a16:creationId xmlns:a16="http://schemas.microsoft.com/office/drawing/2014/main" id="{F3868093-F888-4854-A7F1-F2C2599F5312}"/>
                  </a:ext>
                </a:extLst>
              </p:cNvPr>
              <p:cNvSpPr/>
              <p:nvPr/>
            </p:nvSpPr>
            <p:spPr>
              <a:xfrm>
                <a:off x="9343292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51" name="Isosceles Triangle 150">
                <a:extLst>
                  <a:ext uri="{FF2B5EF4-FFF2-40B4-BE49-F238E27FC236}">
                    <a16:creationId xmlns:a16="http://schemas.microsoft.com/office/drawing/2014/main" id="{1F392733-60C0-4A9A-B161-BAB3F7EE1FB0}"/>
                  </a:ext>
                </a:extLst>
              </p:cNvPr>
              <p:cNvSpPr/>
              <p:nvPr/>
            </p:nvSpPr>
            <p:spPr>
              <a:xfrm>
                <a:off x="9377160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52" name="Isosceles Triangle 151">
                <a:extLst>
                  <a:ext uri="{FF2B5EF4-FFF2-40B4-BE49-F238E27FC236}">
                    <a16:creationId xmlns:a16="http://schemas.microsoft.com/office/drawing/2014/main" id="{F5994417-DEAF-475A-9A87-EA6352E724CD}"/>
                  </a:ext>
                </a:extLst>
              </p:cNvPr>
              <p:cNvSpPr/>
              <p:nvPr/>
            </p:nvSpPr>
            <p:spPr>
              <a:xfrm>
                <a:off x="9411027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53" name="Isosceles Triangle 152">
                <a:extLst>
                  <a:ext uri="{FF2B5EF4-FFF2-40B4-BE49-F238E27FC236}">
                    <a16:creationId xmlns:a16="http://schemas.microsoft.com/office/drawing/2014/main" id="{FBC54ED5-8369-4113-BD17-4536337EB2D2}"/>
                  </a:ext>
                </a:extLst>
              </p:cNvPr>
              <p:cNvSpPr/>
              <p:nvPr/>
            </p:nvSpPr>
            <p:spPr>
              <a:xfrm>
                <a:off x="9454572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54" name="Isosceles Triangle 153">
                <a:extLst>
                  <a:ext uri="{FF2B5EF4-FFF2-40B4-BE49-F238E27FC236}">
                    <a16:creationId xmlns:a16="http://schemas.microsoft.com/office/drawing/2014/main" id="{330767E4-1D30-422E-8FB8-BC1C02222494}"/>
                  </a:ext>
                </a:extLst>
              </p:cNvPr>
              <p:cNvSpPr/>
              <p:nvPr/>
            </p:nvSpPr>
            <p:spPr>
              <a:xfrm>
                <a:off x="9469087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ACF47A44-5D5D-4E8F-86F5-C99CBD928EC2}"/>
                  </a:ext>
                </a:extLst>
              </p:cNvPr>
              <p:cNvSpPr/>
              <p:nvPr/>
            </p:nvSpPr>
            <p:spPr>
              <a:xfrm>
                <a:off x="9517470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id="{2F1EAF13-E6F5-4AAD-AAAF-47BD8473FD18}"/>
                  </a:ext>
                </a:extLst>
              </p:cNvPr>
              <p:cNvSpPr/>
              <p:nvPr/>
            </p:nvSpPr>
            <p:spPr>
              <a:xfrm>
                <a:off x="9551338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AD4A18E2-1EA9-4DD8-A50E-D823BFF2520E}"/>
                  </a:ext>
                </a:extLst>
              </p:cNvPr>
              <p:cNvSpPr/>
              <p:nvPr/>
            </p:nvSpPr>
            <p:spPr>
              <a:xfrm>
                <a:off x="9590045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58" name="Isosceles Triangle 157">
                <a:extLst>
                  <a:ext uri="{FF2B5EF4-FFF2-40B4-BE49-F238E27FC236}">
                    <a16:creationId xmlns:a16="http://schemas.microsoft.com/office/drawing/2014/main" id="{518F833E-916C-45F2-AC51-B516D98C598F}"/>
                  </a:ext>
                </a:extLst>
              </p:cNvPr>
              <p:cNvSpPr/>
              <p:nvPr/>
            </p:nvSpPr>
            <p:spPr>
              <a:xfrm>
                <a:off x="9623912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59" name="Isosceles Triangle 158">
                <a:extLst>
                  <a:ext uri="{FF2B5EF4-FFF2-40B4-BE49-F238E27FC236}">
                    <a16:creationId xmlns:a16="http://schemas.microsoft.com/office/drawing/2014/main" id="{195F2A3E-3075-4C9A-9981-2C347664B56F}"/>
                  </a:ext>
                </a:extLst>
              </p:cNvPr>
              <p:cNvSpPr/>
              <p:nvPr/>
            </p:nvSpPr>
            <p:spPr>
              <a:xfrm>
                <a:off x="9657781" y="1864597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60" name="Isosceles Triangle 159">
                <a:extLst>
                  <a:ext uri="{FF2B5EF4-FFF2-40B4-BE49-F238E27FC236}">
                    <a16:creationId xmlns:a16="http://schemas.microsoft.com/office/drawing/2014/main" id="{CEBE355F-8D1D-467B-BF91-C7C18D8D0CB3}"/>
                  </a:ext>
                </a:extLst>
              </p:cNvPr>
              <p:cNvSpPr/>
              <p:nvPr/>
            </p:nvSpPr>
            <p:spPr>
              <a:xfrm>
                <a:off x="9202979" y="1841779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61" name="Isosceles Triangle 160">
                <a:extLst>
                  <a:ext uri="{FF2B5EF4-FFF2-40B4-BE49-F238E27FC236}">
                    <a16:creationId xmlns:a16="http://schemas.microsoft.com/office/drawing/2014/main" id="{A696078E-D415-4F6D-906E-786B57DA1251}"/>
                  </a:ext>
                </a:extLst>
              </p:cNvPr>
              <p:cNvSpPr/>
              <p:nvPr/>
            </p:nvSpPr>
            <p:spPr>
              <a:xfrm>
                <a:off x="8694954" y="1807553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62" name="Isosceles Triangle 161">
                <a:extLst>
                  <a:ext uri="{FF2B5EF4-FFF2-40B4-BE49-F238E27FC236}">
                    <a16:creationId xmlns:a16="http://schemas.microsoft.com/office/drawing/2014/main" id="{13188556-6D18-4356-8BA9-D4C26496FC64}"/>
                  </a:ext>
                </a:extLst>
              </p:cNvPr>
              <p:cNvSpPr/>
              <p:nvPr/>
            </p:nvSpPr>
            <p:spPr>
              <a:xfrm>
                <a:off x="8738499" y="1807553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63" name="Isosceles Triangle 162">
                <a:extLst>
                  <a:ext uri="{FF2B5EF4-FFF2-40B4-BE49-F238E27FC236}">
                    <a16:creationId xmlns:a16="http://schemas.microsoft.com/office/drawing/2014/main" id="{D28CAFCD-B4C2-47EC-91FE-77645514D5DD}"/>
                  </a:ext>
                </a:extLst>
              </p:cNvPr>
              <p:cNvSpPr/>
              <p:nvPr/>
            </p:nvSpPr>
            <p:spPr>
              <a:xfrm>
                <a:off x="8801399" y="1807553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64" name="Isosceles Triangle 163">
                <a:extLst>
                  <a:ext uri="{FF2B5EF4-FFF2-40B4-BE49-F238E27FC236}">
                    <a16:creationId xmlns:a16="http://schemas.microsoft.com/office/drawing/2014/main" id="{2924EEE9-599B-4C00-868C-D22E538A9840}"/>
                  </a:ext>
                </a:extLst>
              </p:cNvPr>
              <p:cNvSpPr/>
              <p:nvPr/>
            </p:nvSpPr>
            <p:spPr>
              <a:xfrm>
                <a:off x="8835265" y="1807553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65" name="Isosceles Triangle 164">
                <a:extLst>
                  <a:ext uri="{FF2B5EF4-FFF2-40B4-BE49-F238E27FC236}">
                    <a16:creationId xmlns:a16="http://schemas.microsoft.com/office/drawing/2014/main" id="{6ADFE506-B160-41D4-881D-4C2907674446}"/>
                  </a:ext>
                </a:extLst>
              </p:cNvPr>
              <p:cNvSpPr/>
              <p:nvPr/>
            </p:nvSpPr>
            <p:spPr>
              <a:xfrm>
                <a:off x="8128868" y="1709438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66" name="Isosceles Triangle 165">
                <a:extLst>
                  <a:ext uri="{FF2B5EF4-FFF2-40B4-BE49-F238E27FC236}">
                    <a16:creationId xmlns:a16="http://schemas.microsoft.com/office/drawing/2014/main" id="{857A2EA6-CCF4-451A-99CD-66B340041A85}"/>
                  </a:ext>
                </a:extLst>
              </p:cNvPr>
              <p:cNvSpPr/>
              <p:nvPr/>
            </p:nvSpPr>
            <p:spPr>
              <a:xfrm>
                <a:off x="7591813" y="1612464"/>
                <a:ext cx="75459" cy="6407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D2BDB88E-DF87-456C-99D9-F09C4EE09D25}"/>
              </a:ext>
            </a:extLst>
          </p:cNvPr>
          <p:cNvGrpSpPr/>
          <p:nvPr/>
        </p:nvGrpSpPr>
        <p:grpSpPr>
          <a:xfrm>
            <a:off x="5477274" y="1597576"/>
            <a:ext cx="5824740" cy="880598"/>
            <a:chOff x="5485796" y="1415091"/>
            <a:chExt cx="5824740" cy="658471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F903D57-97C6-450F-9332-BE41AE2217EB}"/>
                </a:ext>
              </a:extLst>
            </p:cNvPr>
            <p:cNvSpPr/>
            <p:nvPr/>
          </p:nvSpPr>
          <p:spPr>
            <a:xfrm>
              <a:off x="5485796" y="1421504"/>
              <a:ext cx="5815096" cy="620136"/>
            </a:xfrm>
            <a:custGeom>
              <a:avLst/>
              <a:gdLst>
                <a:gd name="connsiteX0" fmla="*/ 0 w 2846069"/>
                <a:gd name="connsiteY0" fmla="*/ 0 h 1281112"/>
                <a:gd name="connsiteX1" fmla="*/ 69152 w 2846069"/>
                <a:gd name="connsiteY1" fmla="*/ 0 h 1281112"/>
                <a:gd name="connsiteX2" fmla="*/ 69152 w 2846069"/>
                <a:gd name="connsiteY2" fmla="*/ 25527 h 1281112"/>
                <a:gd name="connsiteX3" fmla="*/ 230314 w 2846069"/>
                <a:gd name="connsiteY3" fmla="*/ 25527 h 1281112"/>
                <a:gd name="connsiteX4" fmla="*/ 230314 w 2846069"/>
                <a:gd name="connsiteY4" fmla="*/ 47625 h 1281112"/>
                <a:gd name="connsiteX5" fmla="*/ 308610 w 2846069"/>
                <a:gd name="connsiteY5" fmla="*/ 47625 h 1281112"/>
                <a:gd name="connsiteX6" fmla="*/ 308610 w 2846069"/>
                <a:gd name="connsiteY6" fmla="*/ 95822 h 1281112"/>
                <a:gd name="connsiteX7" fmla="*/ 343472 w 2846069"/>
                <a:gd name="connsiteY7" fmla="*/ 95822 h 1281112"/>
                <a:gd name="connsiteX8" fmla="*/ 343472 w 2846069"/>
                <a:gd name="connsiteY8" fmla="*/ 106680 h 1281112"/>
                <a:gd name="connsiteX9" fmla="*/ 363474 w 2846069"/>
                <a:gd name="connsiteY9" fmla="*/ 106680 h 1281112"/>
                <a:gd name="connsiteX10" fmla="*/ 363474 w 2846069"/>
                <a:gd name="connsiteY10" fmla="*/ 131826 h 1281112"/>
                <a:gd name="connsiteX11" fmla="*/ 398145 w 2846069"/>
                <a:gd name="connsiteY11" fmla="*/ 131826 h 1281112"/>
                <a:gd name="connsiteX12" fmla="*/ 398145 w 2846069"/>
                <a:gd name="connsiteY12" fmla="*/ 156972 h 1281112"/>
                <a:gd name="connsiteX13" fmla="*/ 414337 w 2846069"/>
                <a:gd name="connsiteY13" fmla="*/ 156972 h 1281112"/>
                <a:gd name="connsiteX14" fmla="*/ 414337 w 2846069"/>
                <a:gd name="connsiteY14" fmla="*/ 180975 h 1281112"/>
                <a:gd name="connsiteX15" fmla="*/ 426720 w 2846069"/>
                <a:gd name="connsiteY15" fmla="*/ 180975 h 1281112"/>
                <a:gd name="connsiteX16" fmla="*/ 426720 w 2846069"/>
                <a:gd name="connsiteY16" fmla="*/ 206693 h 1281112"/>
                <a:gd name="connsiteX17" fmla="*/ 445770 w 2846069"/>
                <a:gd name="connsiteY17" fmla="*/ 206693 h 1281112"/>
                <a:gd name="connsiteX18" fmla="*/ 445770 w 2846069"/>
                <a:gd name="connsiteY18" fmla="*/ 230696 h 1281112"/>
                <a:gd name="connsiteX19" fmla="*/ 474345 w 2846069"/>
                <a:gd name="connsiteY19" fmla="*/ 230696 h 1281112"/>
                <a:gd name="connsiteX20" fmla="*/ 474345 w 2846069"/>
                <a:gd name="connsiteY20" fmla="*/ 285750 h 1281112"/>
                <a:gd name="connsiteX21" fmla="*/ 529781 w 2846069"/>
                <a:gd name="connsiteY21" fmla="*/ 285750 h 1281112"/>
                <a:gd name="connsiteX22" fmla="*/ 529781 w 2846069"/>
                <a:gd name="connsiteY22" fmla="*/ 361950 h 1281112"/>
                <a:gd name="connsiteX23" fmla="*/ 596075 w 2846069"/>
                <a:gd name="connsiteY23" fmla="*/ 361950 h 1281112"/>
                <a:gd name="connsiteX24" fmla="*/ 596075 w 2846069"/>
                <a:gd name="connsiteY24" fmla="*/ 386715 h 1281112"/>
                <a:gd name="connsiteX25" fmla="*/ 618935 w 2846069"/>
                <a:gd name="connsiteY25" fmla="*/ 386715 h 1281112"/>
                <a:gd name="connsiteX26" fmla="*/ 618935 w 2846069"/>
                <a:gd name="connsiteY26" fmla="*/ 415290 h 1281112"/>
                <a:gd name="connsiteX27" fmla="*/ 629221 w 2846069"/>
                <a:gd name="connsiteY27" fmla="*/ 415290 h 1281112"/>
                <a:gd name="connsiteX28" fmla="*/ 629221 w 2846069"/>
                <a:gd name="connsiteY28" fmla="*/ 483870 h 1281112"/>
                <a:gd name="connsiteX29" fmla="*/ 641223 w 2846069"/>
                <a:gd name="connsiteY29" fmla="*/ 483870 h 1281112"/>
                <a:gd name="connsiteX30" fmla="*/ 641223 w 2846069"/>
                <a:gd name="connsiteY30" fmla="*/ 533019 h 1281112"/>
                <a:gd name="connsiteX31" fmla="*/ 650367 w 2846069"/>
                <a:gd name="connsiteY31" fmla="*/ 533019 h 1281112"/>
                <a:gd name="connsiteX32" fmla="*/ 650367 w 2846069"/>
                <a:gd name="connsiteY32" fmla="*/ 561594 h 1281112"/>
                <a:gd name="connsiteX33" fmla="*/ 660083 w 2846069"/>
                <a:gd name="connsiteY33" fmla="*/ 561594 h 1281112"/>
                <a:gd name="connsiteX34" fmla="*/ 660083 w 2846069"/>
                <a:gd name="connsiteY34" fmla="*/ 584454 h 1281112"/>
                <a:gd name="connsiteX35" fmla="*/ 672084 w 2846069"/>
                <a:gd name="connsiteY35" fmla="*/ 584454 h 1281112"/>
                <a:gd name="connsiteX36" fmla="*/ 672084 w 2846069"/>
                <a:gd name="connsiteY36" fmla="*/ 609600 h 1281112"/>
                <a:gd name="connsiteX37" fmla="*/ 684657 w 2846069"/>
                <a:gd name="connsiteY37" fmla="*/ 609600 h 1281112"/>
                <a:gd name="connsiteX38" fmla="*/ 684657 w 2846069"/>
                <a:gd name="connsiteY38" fmla="*/ 638175 h 1281112"/>
                <a:gd name="connsiteX39" fmla="*/ 703517 w 2846069"/>
                <a:gd name="connsiteY39" fmla="*/ 638175 h 1281112"/>
                <a:gd name="connsiteX40" fmla="*/ 703517 w 2846069"/>
                <a:gd name="connsiteY40" fmla="*/ 695325 h 1281112"/>
                <a:gd name="connsiteX41" fmla="*/ 803529 w 2846069"/>
                <a:gd name="connsiteY41" fmla="*/ 695325 h 1281112"/>
                <a:gd name="connsiteX42" fmla="*/ 803529 w 2846069"/>
                <a:gd name="connsiteY42" fmla="*/ 720471 h 1281112"/>
                <a:gd name="connsiteX43" fmla="*/ 889254 w 2846069"/>
                <a:gd name="connsiteY43" fmla="*/ 720471 h 1281112"/>
                <a:gd name="connsiteX44" fmla="*/ 893826 w 2846069"/>
                <a:gd name="connsiteY44" fmla="*/ 720471 h 1281112"/>
                <a:gd name="connsiteX45" fmla="*/ 893826 w 2846069"/>
                <a:gd name="connsiteY45" fmla="*/ 774764 h 1281112"/>
                <a:gd name="connsiteX46" fmla="*/ 944690 w 2846069"/>
                <a:gd name="connsiteY46" fmla="*/ 774764 h 1281112"/>
                <a:gd name="connsiteX47" fmla="*/ 944690 w 2846069"/>
                <a:gd name="connsiteY47" fmla="*/ 793623 h 1281112"/>
                <a:gd name="connsiteX48" fmla="*/ 984695 w 2846069"/>
                <a:gd name="connsiteY48" fmla="*/ 793623 h 1281112"/>
                <a:gd name="connsiteX49" fmla="*/ 984695 w 2846069"/>
                <a:gd name="connsiteY49" fmla="*/ 823341 h 1281112"/>
                <a:gd name="connsiteX50" fmla="*/ 1068134 w 2846069"/>
                <a:gd name="connsiteY50" fmla="*/ 823341 h 1281112"/>
                <a:gd name="connsiteX51" fmla="*/ 1068134 w 2846069"/>
                <a:gd name="connsiteY51" fmla="*/ 899351 h 1281112"/>
                <a:gd name="connsiteX52" fmla="*/ 1120140 w 2846069"/>
                <a:gd name="connsiteY52" fmla="*/ 899351 h 1281112"/>
                <a:gd name="connsiteX53" fmla="*/ 1120140 w 2846069"/>
                <a:gd name="connsiteY53" fmla="*/ 922782 h 1281112"/>
                <a:gd name="connsiteX54" fmla="*/ 1141095 w 2846069"/>
                <a:gd name="connsiteY54" fmla="*/ 922782 h 1281112"/>
                <a:gd name="connsiteX55" fmla="*/ 1141095 w 2846069"/>
                <a:gd name="connsiteY55" fmla="*/ 952500 h 1281112"/>
                <a:gd name="connsiteX56" fmla="*/ 1193292 w 2846069"/>
                <a:gd name="connsiteY56" fmla="*/ 952500 h 1281112"/>
                <a:gd name="connsiteX57" fmla="*/ 1193292 w 2846069"/>
                <a:gd name="connsiteY57" fmla="*/ 975932 h 1281112"/>
                <a:gd name="connsiteX58" fmla="*/ 1285304 w 2846069"/>
                <a:gd name="connsiteY58" fmla="*/ 975932 h 1281112"/>
                <a:gd name="connsiteX59" fmla="*/ 1285304 w 2846069"/>
                <a:gd name="connsiteY59" fmla="*/ 1024509 h 1281112"/>
                <a:gd name="connsiteX60" fmla="*/ 1331024 w 2846069"/>
                <a:gd name="connsiteY60" fmla="*/ 1024509 h 1281112"/>
                <a:gd name="connsiteX61" fmla="*/ 1331024 w 2846069"/>
                <a:gd name="connsiteY61" fmla="*/ 1058799 h 1281112"/>
                <a:gd name="connsiteX62" fmla="*/ 1357884 w 2846069"/>
                <a:gd name="connsiteY62" fmla="*/ 1058799 h 1281112"/>
                <a:gd name="connsiteX63" fmla="*/ 1357884 w 2846069"/>
                <a:gd name="connsiteY63" fmla="*/ 1084517 h 1281112"/>
                <a:gd name="connsiteX64" fmla="*/ 1415605 w 2846069"/>
                <a:gd name="connsiteY64" fmla="*/ 1084517 h 1281112"/>
                <a:gd name="connsiteX65" fmla="*/ 1415605 w 2846069"/>
                <a:gd name="connsiteY65" fmla="*/ 1143000 h 1281112"/>
                <a:gd name="connsiteX66" fmla="*/ 1493806 w 2846069"/>
                <a:gd name="connsiteY66" fmla="*/ 1143000 h 1281112"/>
                <a:gd name="connsiteX67" fmla="*/ 1493806 w 2846069"/>
                <a:gd name="connsiteY67" fmla="*/ 1163955 h 1281112"/>
                <a:gd name="connsiteX68" fmla="*/ 1522095 w 2846069"/>
                <a:gd name="connsiteY68" fmla="*/ 1163955 h 1281112"/>
                <a:gd name="connsiteX69" fmla="*/ 1522095 w 2846069"/>
                <a:gd name="connsiteY69" fmla="*/ 1186815 h 1281112"/>
                <a:gd name="connsiteX70" fmla="*/ 1700784 w 2846069"/>
                <a:gd name="connsiteY70" fmla="*/ 1186815 h 1281112"/>
                <a:gd name="connsiteX71" fmla="*/ 1700784 w 2846069"/>
                <a:gd name="connsiteY71" fmla="*/ 1218819 h 1281112"/>
                <a:gd name="connsiteX72" fmla="*/ 1828800 w 2846069"/>
                <a:gd name="connsiteY72" fmla="*/ 1218819 h 1281112"/>
                <a:gd name="connsiteX73" fmla="*/ 1828800 w 2846069"/>
                <a:gd name="connsiteY73" fmla="*/ 1247775 h 1281112"/>
                <a:gd name="connsiteX74" fmla="*/ 1884045 w 2846069"/>
                <a:gd name="connsiteY74" fmla="*/ 1247775 h 1281112"/>
                <a:gd name="connsiteX75" fmla="*/ 1884045 w 2846069"/>
                <a:gd name="connsiteY75" fmla="*/ 1275969 h 1281112"/>
                <a:gd name="connsiteX76" fmla="*/ 1884045 w 2846069"/>
                <a:gd name="connsiteY76" fmla="*/ 1281113 h 1281112"/>
                <a:gd name="connsiteX77" fmla="*/ 2846070 w 2846069"/>
                <a:gd name="connsiteY77" fmla="*/ 1281113 h 128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846069" h="1281112">
                  <a:moveTo>
                    <a:pt x="0" y="0"/>
                  </a:moveTo>
                  <a:lnTo>
                    <a:pt x="69152" y="0"/>
                  </a:lnTo>
                  <a:lnTo>
                    <a:pt x="69152" y="25527"/>
                  </a:lnTo>
                  <a:lnTo>
                    <a:pt x="230314" y="25527"/>
                  </a:lnTo>
                  <a:lnTo>
                    <a:pt x="230314" y="47625"/>
                  </a:lnTo>
                  <a:lnTo>
                    <a:pt x="308610" y="47625"/>
                  </a:lnTo>
                  <a:lnTo>
                    <a:pt x="308610" y="95822"/>
                  </a:lnTo>
                  <a:lnTo>
                    <a:pt x="343472" y="95822"/>
                  </a:lnTo>
                  <a:lnTo>
                    <a:pt x="343472" y="106680"/>
                  </a:lnTo>
                  <a:lnTo>
                    <a:pt x="363474" y="106680"/>
                  </a:lnTo>
                  <a:lnTo>
                    <a:pt x="363474" y="131826"/>
                  </a:lnTo>
                  <a:lnTo>
                    <a:pt x="398145" y="131826"/>
                  </a:lnTo>
                  <a:lnTo>
                    <a:pt x="398145" y="156972"/>
                  </a:lnTo>
                  <a:lnTo>
                    <a:pt x="414337" y="156972"/>
                  </a:lnTo>
                  <a:lnTo>
                    <a:pt x="414337" y="180975"/>
                  </a:lnTo>
                  <a:lnTo>
                    <a:pt x="426720" y="180975"/>
                  </a:lnTo>
                  <a:lnTo>
                    <a:pt x="426720" y="206693"/>
                  </a:lnTo>
                  <a:lnTo>
                    <a:pt x="445770" y="206693"/>
                  </a:lnTo>
                  <a:lnTo>
                    <a:pt x="445770" y="230696"/>
                  </a:lnTo>
                  <a:lnTo>
                    <a:pt x="474345" y="230696"/>
                  </a:lnTo>
                  <a:lnTo>
                    <a:pt x="474345" y="285750"/>
                  </a:lnTo>
                  <a:lnTo>
                    <a:pt x="529781" y="285750"/>
                  </a:lnTo>
                  <a:lnTo>
                    <a:pt x="529781" y="361950"/>
                  </a:lnTo>
                  <a:lnTo>
                    <a:pt x="596075" y="361950"/>
                  </a:lnTo>
                  <a:lnTo>
                    <a:pt x="596075" y="386715"/>
                  </a:lnTo>
                  <a:lnTo>
                    <a:pt x="618935" y="386715"/>
                  </a:lnTo>
                  <a:lnTo>
                    <a:pt x="618935" y="415290"/>
                  </a:lnTo>
                  <a:lnTo>
                    <a:pt x="629221" y="415290"/>
                  </a:lnTo>
                  <a:lnTo>
                    <a:pt x="629221" y="483870"/>
                  </a:lnTo>
                  <a:lnTo>
                    <a:pt x="641223" y="483870"/>
                  </a:lnTo>
                  <a:lnTo>
                    <a:pt x="641223" y="533019"/>
                  </a:lnTo>
                  <a:lnTo>
                    <a:pt x="650367" y="533019"/>
                  </a:lnTo>
                  <a:lnTo>
                    <a:pt x="650367" y="561594"/>
                  </a:lnTo>
                  <a:lnTo>
                    <a:pt x="660083" y="561594"/>
                  </a:lnTo>
                  <a:lnTo>
                    <a:pt x="660083" y="584454"/>
                  </a:lnTo>
                  <a:lnTo>
                    <a:pt x="672084" y="584454"/>
                  </a:lnTo>
                  <a:lnTo>
                    <a:pt x="672084" y="609600"/>
                  </a:lnTo>
                  <a:lnTo>
                    <a:pt x="684657" y="609600"/>
                  </a:lnTo>
                  <a:lnTo>
                    <a:pt x="684657" y="638175"/>
                  </a:lnTo>
                  <a:lnTo>
                    <a:pt x="703517" y="638175"/>
                  </a:lnTo>
                  <a:lnTo>
                    <a:pt x="703517" y="695325"/>
                  </a:lnTo>
                  <a:lnTo>
                    <a:pt x="803529" y="695325"/>
                  </a:lnTo>
                  <a:lnTo>
                    <a:pt x="803529" y="720471"/>
                  </a:lnTo>
                  <a:lnTo>
                    <a:pt x="889254" y="720471"/>
                  </a:lnTo>
                  <a:lnTo>
                    <a:pt x="893826" y="720471"/>
                  </a:lnTo>
                  <a:lnTo>
                    <a:pt x="893826" y="774764"/>
                  </a:lnTo>
                  <a:lnTo>
                    <a:pt x="944690" y="774764"/>
                  </a:lnTo>
                  <a:lnTo>
                    <a:pt x="944690" y="793623"/>
                  </a:lnTo>
                  <a:lnTo>
                    <a:pt x="984695" y="793623"/>
                  </a:lnTo>
                  <a:lnTo>
                    <a:pt x="984695" y="823341"/>
                  </a:lnTo>
                  <a:lnTo>
                    <a:pt x="1068134" y="823341"/>
                  </a:lnTo>
                  <a:lnTo>
                    <a:pt x="1068134" y="899351"/>
                  </a:lnTo>
                  <a:lnTo>
                    <a:pt x="1120140" y="899351"/>
                  </a:lnTo>
                  <a:lnTo>
                    <a:pt x="1120140" y="922782"/>
                  </a:lnTo>
                  <a:lnTo>
                    <a:pt x="1141095" y="922782"/>
                  </a:lnTo>
                  <a:lnTo>
                    <a:pt x="1141095" y="952500"/>
                  </a:lnTo>
                  <a:lnTo>
                    <a:pt x="1193292" y="952500"/>
                  </a:lnTo>
                  <a:lnTo>
                    <a:pt x="1193292" y="975932"/>
                  </a:lnTo>
                  <a:lnTo>
                    <a:pt x="1285304" y="975932"/>
                  </a:lnTo>
                  <a:lnTo>
                    <a:pt x="1285304" y="1024509"/>
                  </a:lnTo>
                  <a:lnTo>
                    <a:pt x="1331024" y="1024509"/>
                  </a:lnTo>
                  <a:lnTo>
                    <a:pt x="1331024" y="1058799"/>
                  </a:lnTo>
                  <a:lnTo>
                    <a:pt x="1357884" y="1058799"/>
                  </a:lnTo>
                  <a:lnTo>
                    <a:pt x="1357884" y="1084517"/>
                  </a:lnTo>
                  <a:lnTo>
                    <a:pt x="1415605" y="1084517"/>
                  </a:lnTo>
                  <a:lnTo>
                    <a:pt x="1415605" y="1143000"/>
                  </a:lnTo>
                  <a:lnTo>
                    <a:pt x="1493806" y="1143000"/>
                  </a:lnTo>
                  <a:lnTo>
                    <a:pt x="1493806" y="1163955"/>
                  </a:lnTo>
                  <a:lnTo>
                    <a:pt x="1522095" y="1163955"/>
                  </a:lnTo>
                  <a:lnTo>
                    <a:pt x="1522095" y="1186815"/>
                  </a:lnTo>
                  <a:lnTo>
                    <a:pt x="1700784" y="1186815"/>
                  </a:lnTo>
                  <a:lnTo>
                    <a:pt x="1700784" y="1218819"/>
                  </a:lnTo>
                  <a:lnTo>
                    <a:pt x="1828800" y="1218819"/>
                  </a:lnTo>
                  <a:lnTo>
                    <a:pt x="1828800" y="1247775"/>
                  </a:lnTo>
                  <a:lnTo>
                    <a:pt x="1884045" y="1247775"/>
                  </a:lnTo>
                  <a:lnTo>
                    <a:pt x="1884045" y="1275969"/>
                  </a:lnTo>
                  <a:lnTo>
                    <a:pt x="1884045" y="1281113"/>
                  </a:lnTo>
                  <a:lnTo>
                    <a:pt x="2846070" y="1281113"/>
                  </a:lnTo>
                </a:path>
              </a:pathLst>
            </a:custGeom>
            <a:noFill/>
            <a:ln w="15875" cap="flat">
              <a:solidFill>
                <a:srgbClr val="F88D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D451984F-5518-48BD-B62A-FE4D8BD9CECD}"/>
                </a:ext>
              </a:extLst>
            </p:cNvPr>
            <p:cNvGrpSpPr/>
            <p:nvPr/>
          </p:nvGrpSpPr>
          <p:grpSpPr>
            <a:xfrm>
              <a:off x="6101607" y="1415091"/>
              <a:ext cx="5208929" cy="658471"/>
              <a:chOff x="6101607" y="1415091"/>
              <a:chExt cx="5208929" cy="658471"/>
            </a:xfrm>
            <a:solidFill>
              <a:srgbClr val="F88D29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406ED18-586E-4E9A-A636-3410CD27B9D1}"/>
                  </a:ext>
                </a:extLst>
              </p:cNvPr>
              <p:cNvSpPr/>
              <p:nvPr/>
            </p:nvSpPr>
            <p:spPr>
              <a:xfrm>
                <a:off x="11235077" y="2009488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DD895BF-D6FE-4338-8B47-829582B1885C}"/>
                  </a:ext>
                </a:extLst>
              </p:cNvPr>
              <p:cNvSpPr/>
              <p:nvPr/>
            </p:nvSpPr>
            <p:spPr>
              <a:xfrm>
                <a:off x="10204513" y="2009488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455598-BA10-4BB6-8C68-A3237803E873}"/>
                  </a:ext>
                </a:extLst>
              </p:cNvPr>
              <p:cNvSpPr/>
              <p:nvPr/>
            </p:nvSpPr>
            <p:spPr>
              <a:xfrm>
                <a:off x="10286765" y="2009488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55945C9-F256-499B-868E-25645F727457}"/>
                  </a:ext>
                </a:extLst>
              </p:cNvPr>
              <p:cNvSpPr/>
              <p:nvPr/>
            </p:nvSpPr>
            <p:spPr>
              <a:xfrm>
                <a:off x="10441591" y="2009488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55854F77-F1BB-455F-8A6C-317D07E5FE88}"/>
                  </a:ext>
                </a:extLst>
              </p:cNvPr>
              <p:cNvSpPr/>
              <p:nvPr/>
            </p:nvSpPr>
            <p:spPr>
              <a:xfrm>
                <a:off x="10596418" y="2009488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39443CB4-D29F-4957-AEE5-B6416053523B}"/>
                  </a:ext>
                </a:extLst>
              </p:cNvPr>
              <p:cNvSpPr/>
              <p:nvPr/>
            </p:nvSpPr>
            <p:spPr>
              <a:xfrm>
                <a:off x="10756082" y="2009488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3CECA6B-D2CA-4C30-A99D-1919F2F07D04}"/>
                  </a:ext>
                </a:extLst>
              </p:cNvPr>
              <p:cNvSpPr/>
              <p:nvPr/>
            </p:nvSpPr>
            <p:spPr>
              <a:xfrm>
                <a:off x="9357805" y="2007206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F837AF66-1926-4F37-B846-8FB0A79D4D51}"/>
                  </a:ext>
                </a:extLst>
              </p:cNvPr>
              <p:cNvSpPr/>
              <p:nvPr/>
            </p:nvSpPr>
            <p:spPr>
              <a:xfrm>
                <a:off x="9449734" y="2009488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0F1B8DA-457C-4340-80C1-412AD4FF2DD3}"/>
                  </a:ext>
                </a:extLst>
              </p:cNvPr>
              <p:cNvSpPr/>
              <p:nvPr/>
            </p:nvSpPr>
            <p:spPr>
              <a:xfrm>
                <a:off x="9517471" y="2009488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9B843EC-D88C-41A8-94D2-54C998930277}"/>
                  </a:ext>
                </a:extLst>
              </p:cNvPr>
              <p:cNvSpPr/>
              <p:nvPr/>
            </p:nvSpPr>
            <p:spPr>
              <a:xfrm>
                <a:off x="9648105" y="2009488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CFA7A8E-AE9D-4F3B-8C43-009D35AD0402}"/>
                  </a:ext>
                </a:extLst>
              </p:cNvPr>
              <p:cNvSpPr/>
              <p:nvPr/>
            </p:nvSpPr>
            <p:spPr>
              <a:xfrm>
                <a:off x="10015818" y="2009488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4F295A97-6AFA-43C1-9090-0E0C3D05904D}"/>
                  </a:ext>
                </a:extLst>
              </p:cNvPr>
              <p:cNvSpPr/>
              <p:nvPr/>
            </p:nvSpPr>
            <p:spPr>
              <a:xfrm>
                <a:off x="9788416" y="2009488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0E7B115-15E8-46CA-B3CC-28FA869C1A0C}"/>
                  </a:ext>
                </a:extLst>
              </p:cNvPr>
              <p:cNvSpPr/>
              <p:nvPr/>
            </p:nvSpPr>
            <p:spPr>
              <a:xfrm>
                <a:off x="9914212" y="2009488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2E93836C-887E-4966-AF61-B0A8199157EE}"/>
                  </a:ext>
                </a:extLst>
              </p:cNvPr>
              <p:cNvSpPr/>
              <p:nvPr/>
            </p:nvSpPr>
            <p:spPr>
              <a:xfrm>
                <a:off x="9217492" y="1991234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375FF65-8B35-4CA9-A538-3258F6CF72C1}"/>
                  </a:ext>
                </a:extLst>
              </p:cNvPr>
              <p:cNvSpPr/>
              <p:nvPr/>
            </p:nvSpPr>
            <p:spPr>
              <a:xfrm>
                <a:off x="8709468" y="1964994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5B1A6E68-17B4-4959-964E-3446104BC126}"/>
                  </a:ext>
                </a:extLst>
              </p:cNvPr>
              <p:cNvSpPr/>
              <p:nvPr/>
            </p:nvSpPr>
            <p:spPr>
              <a:xfrm>
                <a:off x="8811072" y="1964994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7A10BAA6-DAE0-4C69-B720-65DEFD29A489}"/>
                  </a:ext>
                </a:extLst>
              </p:cNvPr>
              <p:cNvSpPr/>
              <p:nvPr/>
            </p:nvSpPr>
            <p:spPr>
              <a:xfrm>
                <a:off x="8119190" y="1888555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45D177A-C452-45FE-BE45-191C22CFB9D3}"/>
                  </a:ext>
                </a:extLst>
              </p:cNvPr>
              <p:cNvSpPr/>
              <p:nvPr/>
            </p:nvSpPr>
            <p:spPr>
              <a:xfrm>
                <a:off x="7591813" y="1784735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47B3785B-9CE5-4E32-8094-3B5C551CD91D}"/>
                  </a:ext>
                </a:extLst>
              </p:cNvPr>
              <p:cNvSpPr/>
              <p:nvPr/>
            </p:nvSpPr>
            <p:spPr>
              <a:xfrm>
                <a:off x="6101607" y="1415091"/>
                <a:ext cx="75459" cy="640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D5DBAE71-F0AF-4C04-A958-2E68625D3D66}"/>
              </a:ext>
            </a:extLst>
          </p:cNvPr>
          <p:cNvGrpSpPr/>
          <p:nvPr/>
        </p:nvGrpSpPr>
        <p:grpSpPr>
          <a:xfrm>
            <a:off x="5434697" y="1603989"/>
            <a:ext cx="5865607" cy="931526"/>
            <a:chOff x="5443219" y="1421504"/>
            <a:chExt cx="5865607" cy="69655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474C8D2-A927-4611-A284-B971D37608CF}"/>
                </a:ext>
              </a:extLst>
            </p:cNvPr>
            <p:cNvSpPr/>
            <p:nvPr/>
          </p:nvSpPr>
          <p:spPr>
            <a:xfrm>
              <a:off x="5443219" y="1421504"/>
              <a:ext cx="5809289" cy="663489"/>
            </a:xfrm>
            <a:custGeom>
              <a:avLst/>
              <a:gdLst>
                <a:gd name="connsiteX0" fmla="*/ 0 w 2838449"/>
                <a:gd name="connsiteY0" fmla="*/ 0 h 1371600"/>
                <a:gd name="connsiteX1" fmla="*/ 90107 w 2838449"/>
                <a:gd name="connsiteY1" fmla="*/ 0 h 1371600"/>
                <a:gd name="connsiteX2" fmla="*/ 90107 w 2838449"/>
                <a:gd name="connsiteY2" fmla="*/ 28575 h 1371600"/>
                <a:gd name="connsiteX3" fmla="*/ 126111 w 2838449"/>
                <a:gd name="connsiteY3" fmla="*/ 28575 h 1371600"/>
                <a:gd name="connsiteX4" fmla="*/ 126111 w 2838449"/>
                <a:gd name="connsiteY4" fmla="*/ 47625 h 1371600"/>
                <a:gd name="connsiteX5" fmla="*/ 136398 w 2838449"/>
                <a:gd name="connsiteY5" fmla="*/ 47625 h 1371600"/>
                <a:gd name="connsiteX6" fmla="*/ 136398 w 2838449"/>
                <a:gd name="connsiteY6" fmla="*/ 76200 h 1371600"/>
                <a:gd name="connsiteX7" fmla="*/ 249555 w 2838449"/>
                <a:gd name="connsiteY7" fmla="*/ 76200 h 1371600"/>
                <a:gd name="connsiteX8" fmla="*/ 249555 w 2838449"/>
                <a:gd name="connsiteY8" fmla="*/ 104775 h 1371600"/>
                <a:gd name="connsiteX9" fmla="*/ 342138 w 2838449"/>
                <a:gd name="connsiteY9" fmla="*/ 104775 h 1371600"/>
                <a:gd name="connsiteX10" fmla="*/ 342138 w 2838449"/>
                <a:gd name="connsiteY10" fmla="*/ 117539 h 1371600"/>
                <a:gd name="connsiteX11" fmla="*/ 360998 w 2838449"/>
                <a:gd name="connsiteY11" fmla="*/ 117539 h 1371600"/>
                <a:gd name="connsiteX12" fmla="*/ 360998 w 2838449"/>
                <a:gd name="connsiteY12" fmla="*/ 143256 h 1371600"/>
                <a:gd name="connsiteX13" fmla="*/ 381572 w 2838449"/>
                <a:gd name="connsiteY13" fmla="*/ 143256 h 1371600"/>
                <a:gd name="connsiteX14" fmla="*/ 381572 w 2838449"/>
                <a:gd name="connsiteY14" fmla="*/ 165545 h 1371600"/>
                <a:gd name="connsiteX15" fmla="*/ 410718 w 2838449"/>
                <a:gd name="connsiteY15" fmla="*/ 165545 h 1371600"/>
                <a:gd name="connsiteX16" fmla="*/ 410718 w 2838449"/>
                <a:gd name="connsiteY16" fmla="*/ 175832 h 1371600"/>
                <a:gd name="connsiteX17" fmla="*/ 419862 w 2838449"/>
                <a:gd name="connsiteY17" fmla="*/ 175832 h 1371600"/>
                <a:gd name="connsiteX18" fmla="*/ 419862 w 2838449"/>
                <a:gd name="connsiteY18" fmla="*/ 222123 h 1371600"/>
                <a:gd name="connsiteX19" fmla="*/ 428625 w 2838449"/>
                <a:gd name="connsiteY19" fmla="*/ 222123 h 1371600"/>
                <a:gd name="connsiteX20" fmla="*/ 428625 w 2838449"/>
                <a:gd name="connsiteY20" fmla="*/ 241554 h 1371600"/>
                <a:gd name="connsiteX21" fmla="*/ 450723 w 2838449"/>
                <a:gd name="connsiteY21" fmla="*/ 241554 h 1371600"/>
                <a:gd name="connsiteX22" fmla="*/ 450723 w 2838449"/>
                <a:gd name="connsiteY22" fmla="*/ 268986 h 1371600"/>
                <a:gd name="connsiteX23" fmla="*/ 463296 w 2838449"/>
                <a:gd name="connsiteY23" fmla="*/ 268986 h 1371600"/>
                <a:gd name="connsiteX24" fmla="*/ 463296 w 2838449"/>
                <a:gd name="connsiteY24" fmla="*/ 291846 h 1371600"/>
                <a:gd name="connsiteX25" fmla="*/ 495300 w 2838449"/>
                <a:gd name="connsiteY25" fmla="*/ 291846 h 1371600"/>
                <a:gd name="connsiteX26" fmla="*/ 495300 w 2838449"/>
                <a:gd name="connsiteY26" fmla="*/ 318135 h 1371600"/>
                <a:gd name="connsiteX27" fmla="*/ 501015 w 2838449"/>
                <a:gd name="connsiteY27" fmla="*/ 318135 h 1371600"/>
                <a:gd name="connsiteX28" fmla="*/ 501015 w 2838449"/>
                <a:gd name="connsiteY28" fmla="*/ 342138 h 1371600"/>
                <a:gd name="connsiteX29" fmla="*/ 545592 w 2838449"/>
                <a:gd name="connsiteY29" fmla="*/ 342138 h 1371600"/>
                <a:gd name="connsiteX30" fmla="*/ 545592 w 2838449"/>
                <a:gd name="connsiteY30" fmla="*/ 409575 h 1371600"/>
                <a:gd name="connsiteX31" fmla="*/ 618744 w 2838449"/>
                <a:gd name="connsiteY31" fmla="*/ 409575 h 1371600"/>
                <a:gd name="connsiteX32" fmla="*/ 618744 w 2838449"/>
                <a:gd name="connsiteY32" fmla="*/ 428625 h 1371600"/>
                <a:gd name="connsiteX33" fmla="*/ 618744 w 2838449"/>
                <a:gd name="connsiteY33" fmla="*/ 435864 h 1371600"/>
                <a:gd name="connsiteX34" fmla="*/ 642747 w 2838449"/>
                <a:gd name="connsiteY34" fmla="*/ 435864 h 1371600"/>
                <a:gd name="connsiteX35" fmla="*/ 642747 w 2838449"/>
                <a:gd name="connsiteY35" fmla="*/ 483870 h 1371600"/>
                <a:gd name="connsiteX36" fmla="*/ 653034 w 2838449"/>
                <a:gd name="connsiteY36" fmla="*/ 483870 h 1371600"/>
                <a:gd name="connsiteX37" fmla="*/ 653034 w 2838449"/>
                <a:gd name="connsiteY37" fmla="*/ 533019 h 1371600"/>
                <a:gd name="connsiteX38" fmla="*/ 665607 w 2838449"/>
                <a:gd name="connsiteY38" fmla="*/ 533019 h 1371600"/>
                <a:gd name="connsiteX39" fmla="*/ 665607 w 2838449"/>
                <a:gd name="connsiteY39" fmla="*/ 561594 h 1371600"/>
                <a:gd name="connsiteX40" fmla="*/ 676275 w 2838449"/>
                <a:gd name="connsiteY40" fmla="*/ 561594 h 1371600"/>
                <a:gd name="connsiteX41" fmla="*/ 676275 w 2838449"/>
                <a:gd name="connsiteY41" fmla="*/ 584454 h 1371600"/>
                <a:gd name="connsiteX42" fmla="*/ 682752 w 2838449"/>
                <a:gd name="connsiteY42" fmla="*/ 584454 h 1371600"/>
                <a:gd name="connsiteX43" fmla="*/ 682752 w 2838449"/>
                <a:gd name="connsiteY43" fmla="*/ 630174 h 1371600"/>
                <a:gd name="connsiteX44" fmla="*/ 691896 w 2838449"/>
                <a:gd name="connsiteY44" fmla="*/ 630174 h 1371600"/>
                <a:gd name="connsiteX45" fmla="*/ 691896 w 2838449"/>
                <a:gd name="connsiteY45" fmla="*/ 648462 h 1371600"/>
                <a:gd name="connsiteX46" fmla="*/ 701040 w 2838449"/>
                <a:gd name="connsiteY46" fmla="*/ 648462 h 1371600"/>
                <a:gd name="connsiteX47" fmla="*/ 701040 w 2838449"/>
                <a:gd name="connsiteY47" fmla="*/ 656463 h 1371600"/>
                <a:gd name="connsiteX48" fmla="*/ 709041 w 2838449"/>
                <a:gd name="connsiteY48" fmla="*/ 656463 h 1371600"/>
                <a:gd name="connsiteX49" fmla="*/ 709041 w 2838449"/>
                <a:gd name="connsiteY49" fmla="*/ 672465 h 1371600"/>
                <a:gd name="connsiteX50" fmla="*/ 717042 w 2838449"/>
                <a:gd name="connsiteY50" fmla="*/ 672465 h 1371600"/>
                <a:gd name="connsiteX51" fmla="*/ 717042 w 2838449"/>
                <a:gd name="connsiteY51" fmla="*/ 683895 h 1371600"/>
                <a:gd name="connsiteX52" fmla="*/ 723900 w 2838449"/>
                <a:gd name="connsiteY52" fmla="*/ 683895 h 1371600"/>
                <a:gd name="connsiteX53" fmla="*/ 723900 w 2838449"/>
                <a:gd name="connsiteY53" fmla="*/ 730758 h 1371600"/>
                <a:gd name="connsiteX54" fmla="*/ 826770 w 2838449"/>
                <a:gd name="connsiteY54" fmla="*/ 730758 h 1371600"/>
                <a:gd name="connsiteX55" fmla="*/ 826770 w 2838449"/>
                <a:gd name="connsiteY55" fmla="*/ 751332 h 1371600"/>
                <a:gd name="connsiteX56" fmla="*/ 914400 w 2838449"/>
                <a:gd name="connsiteY56" fmla="*/ 751332 h 1371600"/>
                <a:gd name="connsiteX57" fmla="*/ 914400 w 2838449"/>
                <a:gd name="connsiteY57" fmla="*/ 793623 h 1371600"/>
                <a:gd name="connsiteX58" fmla="*/ 968502 w 2838449"/>
                <a:gd name="connsiteY58" fmla="*/ 793623 h 1371600"/>
                <a:gd name="connsiteX59" fmla="*/ 968502 w 2838449"/>
                <a:gd name="connsiteY59" fmla="*/ 825627 h 1371600"/>
                <a:gd name="connsiteX60" fmla="*/ 1010793 w 2838449"/>
                <a:gd name="connsiteY60" fmla="*/ 825627 h 1371600"/>
                <a:gd name="connsiteX61" fmla="*/ 1010793 w 2838449"/>
                <a:gd name="connsiteY61" fmla="*/ 848487 h 1371600"/>
                <a:gd name="connsiteX62" fmla="*/ 1038225 w 2838449"/>
                <a:gd name="connsiteY62" fmla="*/ 848487 h 1371600"/>
                <a:gd name="connsiteX63" fmla="*/ 1038225 w 2838449"/>
                <a:gd name="connsiteY63" fmla="*/ 876300 h 1371600"/>
                <a:gd name="connsiteX64" fmla="*/ 1073658 w 2838449"/>
                <a:gd name="connsiteY64" fmla="*/ 876300 h 1371600"/>
                <a:gd name="connsiteX65" fmla="*/ 1073658 w 2838449"/>
                <a:gd name="connsiteY65" fmla="*/ 922782 h 1371600"/>
                <a:gd name="connsiteX66" fmla="*/ 1090803 w 2838449"/>
                <a:gd name="connsiteY66" fmla="*/ 922782 h 1371600"/>
                <a:gd name="connsiteX67" fmla="*/ 1090803 w 2838449"/>
                <a:gd name="connsiteY67" fmla="*/ 946785 h 1371600"/>
                <a:gd name="connsiteX68" fmla="*/ 1139952 w 2838449"/>
                <a:gd name="connsiteY68" fmla="*/ 946785 h 1371600"/>
                <a:gd name="connsiteX69" fmla="*/ 1139952 w 2838449"/>
                <a:gd name="connsiteY69" fmla="*/ 968502 h 1371600"/>
                <a:gd name="connsiteX70" fmla="*/ 1162050 w 2838449"/>
                <a:gd name="connsiteY70" fmla="*/ 968502 h 1371600"/>
                <a:gd name="connsiteX71" fmla="*/ 1162050 w 2838449"/>
                <a:gd name="connsiteY71" fmla="*/ 993648 h 1371600"/>
                <a:gd name="connsiteX72" fmla="*/ 1213104 w 2838449"/>
                <a:gd name="connsiteY72" fmla="*/ 993648 h 1371600"/>
                <a:gd name="connsiteX73" fmla="*/ 1213104 w 2838449"/>
                <a:gd name="connsiteY73" fmla="*/ 1024509 h 1371600"/>
                <a:gd name="connsiteX74" fmla="*/ 1345692 w 2838449"/>
                <a:gd name="connsiteY74" fmla="*/ 1024509 h 1371600"/>
                <a:gd name="connsiteX75" fmla="*/ 1345692 w 2838449"/>
                <a:gd name="connsiteY75" fmla="*/ 1096518 h 1371600"/>
                <a:gd name="connsiteX76" fmla="*/ 1373124 w 2838449"/>
                <a:gd name="connsiteY76" fmla="*/ 1096518 h 1371600"/>
                <a:gd name="connsiteX77" fmla="*/ 1373124 w 2838449"/>
                <a:gd name="connsiteY77" fmla="*/ 1123950 h 1371600"/>
                <a:gd name="connsiteX78" fmla="*/ 1446276 w 2838449"/>
                <a:gd name="connsiteY78" fmla="*/ 1123950 h 1371600"/>
                <a:gd name="connsiteX79" fmla="*/ 1446276 w 2838449"/>
                <a:gd name="connsiteY79" fmla="*/ 1171575 h 1371600"/>
                <a:gd name="connsiteX80" fmla="*/ 1514761 w 2838449"/>
                <a:gd name="connsiteY80" fmla="*/ 1171575 h 1371600"/>
                <a:gd name="connsiteX81" fmla="*/ 1514761 w 2838449"/>
                <a:gd name="connsiteY81" fmla="*/ 1197102 h 1371600"/>
                <a:gd name="connsiteX82" fmla="*/ 1543050 w 2838449"/>
                <a:gd name="connsiteY82" fmla="*/ 1197102 h 1371600"/>
                <a:gd name="connsiteX83" fmla="*/ 1543050 w 2838449"/>
                <a:gd name="connsiteY83" fmla="*/ 1215390 h 1371600"/>
                <a:gd name="connsiteX84" fmla="*/ 1620012 w 2838449"/>
                <a:gd name="connsiteY84" fmla="*/ 1215390 h 1371600"/>
                <a:gd name="connsiteX85" fmla="*/ 1620012 w 2838449"/>
                <a:gd name="connsiteY85" fmla="*/ 1247394 h 1371600"/>
                <a:gd name="connsiteX86" fmla="*/ 1725168 w 2838449"/>
                <a:gd name="connsiteY86" fmla="*/ 1247394 h 1371600"/>
                <a:gd name="connsiteX87" fmla="*/ 1725168 w 2838449"/>
                <a:gd name="connsiteY87" fmla="*/ 1266825 h 1371600"/>
                <a:gd name="connsiteX88" fmla="*/ 1828800 w 2838449"/>
                <a:gd name="connsiteY88" fmla="*/ 1266825 h 1371600"/>
                <a:gd name="connsiteX89" fmla="*/ 1828800 w 2838449"/>
                <a:gd name="connsiteY89" fmla="*/ 1299591 h 1371600"/>
                <a:gd name="connsiteX90" fmla="*/ 1916049 w 2838449"/>
                <a:gd name="connsiteY90" fmla="*/ 1299591 h 1371600"/>
                <a:gd name="connsiteX91" fmla="*/ 1916049 w 2838449"/>
                <a:gd name="connsiteY91" fmla="*/ 1333500 h 1371600"/>
                <a:gd name="connsiteX92" fmla="*/ 2033778 w 2838449"/>
                <a:gd name="connsiteY92" fmla="*/ 1333500 h 1371600"/>
                <a:gd name="connsiteX93" fmla="*/ 2033778 w 2838449"/>
                <a:gd name="connsiteY93" fmla="*/ 1371600 h 1371600"/>
                <a:gd name="connsiteX94" fmla="*/ 2838450 w 2838449"/>
                <a:gd name="connsiteY94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2838449" h="1371600">
                  <a:moveTo>
                    <a:pt x="0" y="0"/>
                  </a:moveTo>
                  <a:lnTo>
                    <a:pt x="90107" y="0"/>
                  </a:lnTo>
                  <a:lnTo>
                    <a:pt x="90107" y="28575"/>
                  </a:lnTo>
                  <a:lnTo>
                    <a:pt x="126111" y="28575"/>
                  </a:lnTo>
                  <a:lnTo>
                    <a:pt x="126111" y="47625"/>
                  </a:lnTo>
                  <a:lnTo>
                    <a:pt x="136398" y="47625"/>
                  </a:lnTo>
                  <a:lnTo>
                    <a:pt x="136398" y="76200"/>
                  </a:lnTo>
                  <a:lnTo>
                    <a:pt x="249555" y="76200"/>
                  </a:lnTo>
                  <a:lnTo>
                    <a:pt x="249555" y="104775"/>
                  </a:lnTo>
                  <a:lnTo>
                    <a:pt x="342138" y="104775"/>
                  </a:lnTo>
                  <a:lnTo>
                    <a:pt x="342138" y="117539"/>
                  </a:lnTo>
                  <a:lnTo>
                    <a:pt x="360998" y="117539"/>
                  </a:lnTo>
                  <a:lnTo>
                    <a:pt x="360998" y="143256"/>
                  </a:lnTo>
                  <a:lnTo>
                    <a:pt x="381572" y="143256"/>
                  </a:lnTo>
                  <a:lnTo>
                    <a:pt x="381572" y="165545"/>
                  </a:lnTo>
                  <a:lnTo>
                    <a:pt x="410718" y="165545"/>
                  </a:lnTo>
                  <a:lnTo>
                    <a:pt x="410718" y="175832"/>
                  </a:lnTo>
                  <a:lnTo>
                    <a:pt x="419862" y="175832"/>
                  </a:lnTo>
                  <a:lnTo>
                    <a:pt x="419862" y="222123"/>
                  </a:lnTo>
                  <a:lnTo>
                    <a:pt x="428625" y="222123"/>
                  </a:lnTo>
                  <a:lnTo>
                    <a:pt x="428625" y="241554"/>
                  </a:lnTo>
                  <a:lnTo>
                    <a:pt x="450723" y="241554"/>
                  </a:lnTo>
                  <a:lnTo>
                    <a:pt x="450723" y="268986"/>
                  </a:lnTo>
                  <a:lnTo>
                    <a:pt x="463296" y="268986"/>
                  </a:lnTo>
                  <a:lnTo>
                    <a:pt x="463296" y="291846"/>
                  </a:lnTo>
                  <a:lnTo>
                    <a:pt x="495300" y="291846"/>
                  </a:lnTo>
                  <a:lnTo>
                    <a:pt x="495300" y="318135"/>
                  </a:lnTo>
                  <a:lnTo>
                    <a:pt x="501015" y="318135"/>
                  </a:lnTo>
                  <a:lnTo>
                    <a:pt x="501015" y="342138"/>
                  </a:lnTo>
                  <a:lnTo>
                    <a:pt x="545592" y="342138"/>
                  </a:lnTo>
                  <a:lnTo>
                    <a:pt x="545592" y="409575"/>
                  </a:lnTo>
                  <a:lnTo>
                    <a:pt x="618744" y="409575"/>
                  </a:lnTo>
                  <a:lnTo>
                    <a:pt x="618744" y="428625"/>
                  </a:lnTo>
                  <a:lnTo>
                    <a:pt x="618744" y="435864"/>
                  </a:lnTo>
                  <a:lnTo>
                    <a:pt x="642747" y="435864"/>
                  </a:lnTo>
                  <a:lnTo>
                    <a:pt x="642747" y="483870"/>
                  </a:lnTo>
                  <a:lnTo>
                    <a:pt x="653034" y="483870"/>
                  </a:lnTo>
                  <a:lnTo>
                    <a:pt x="653034" y="533019"/>
                  </a:lnTo>
                  <a:lnTo>
                    <a:pt x="665607" y="533019"/>
                  </a:lnTo>
                  <a:lnTo>
                    <a:pt x="665607" y="561594"/>
                  </a:lnTo>
                  <a:lnTo>
                    <a:pt x="676275" y="561594"/>
                  </a:lnTo>
                  <a:lnTo>
                    <a:pt x="676275" y="584454"/>
                  </a:lnTo>
                  <a:lnTo>
                    <a:pt x="682752" y="584454"/>
                  </a:lnTo>
                  <a:lnTo>
                    <a:pt x="682752" y="630174"/>
                  </a:lnTo>
                  <a:lnTo>
                    <a:pt x="691896" y="630174"/>
                  </a:lnTo>
                  <a:lnTo>
                    <a:pt x="691896" y="648462"/>
                  </a:lnTo>
                  <a:lnTo>
                    <a:pt x="701040" y="648462"/>
                  </a:lnTo>
                  <a:lnTo>
                    <a:pt x="701040" y="656463"/>
                  </a:lnTo>
                  <a:lnTo>
                    <a:pt x="709041" y="656463"/>
                  </a:lnTo>
                  <a:lnTo>
                    <a:pt x="709041" y="672465"/>
                  </a:lnTo>
                  <a:lnTo>
                    <a:pt x="717042" y="672465"/>
                  </a:lnTo>
                  <a:lnTo>
                    <a:pt x="717042" y="683895"/>
                  </a:lnTo>
                  <a:lnTo>
                    <a:pt x="723900" y="683895"/>
                  </a:lnTo>
                  <a:lnTo>
                    <a:pt x="723900" y="730758"/>
                  </a:lnTo>
                  <a:lnTo>
                    <a:pt x="826770" y="730758"/>
                  </a:lnTo>
                  <a:lnTo>
                    <a:pt x="826770" y="751332"/>
                  </a:lnTo>
                  <a:lnTo>
                    <a:pt x="914400" y="751332"/>
                  </a:lnTo>
                  <a:lnTo>
                    <a:pt x="914400" y="793623"/>
                  </a:lnTo>
                  <a:lnTo>
                    <a:pt x="968502" y="793623"/>
                  </a:lnTo>
                  <a:lnTo>
                    <a:pt x="968502" y="825627"/>
                  </a:lnTo>
                  <a:lnTo>
                    <a:pt x="1010793" y="825627"/>
                  </a:lnTo>
                  <a:lnTo>
                    <a:pt x="1010793" y="848487"/>
                  </a:lnTo>
                  <a:lnTo>
                    <a:pt x="1038225" y="848487"/>
                  </a:lnTo>
                  <a:lnTo>
                    <a:pt x="1038225" y="876300"/>
                  </a:lnTo>
                  <a:lnTo>
                    <a:pt x="1073658" y="876300"/>
                  </a:lnTo>
                  <a:lnTo>
                    <a:pt x="1073658" y="922782"/>
                  </a:lnTo>
                  <a:lnTo>
                    <a:pt x="1090803" y="922782"/>
                  </a:lnTo>
                  <a:lnTo>
                    <a:pt x="1090803" y="946785"/>
                  </a:lnTo>
                  <a:lnTo>
                    <a:pt x="1139952" y="946785"/>
                  </a:lnTo>
                  <a:lnTo>
                    <a:pt x="1139952" y="968502"/>
                  </a:lnTo>
                  <a:lnTo>
                    <a:pt x="1162050" y="968502"/>
                  </a:lnTo>
                  <a:lnTo>
                    <a:pt x="1162050" y="993648"/>
                  </a:lnTo>
                  <a:lnTo>
                    <a:pt x="1213104" y="993648"/>
                  </a:lnTo>
                  <a:lnTo>
                    <a:pt x="1213104" y="1024509"/>
                  </a:lnTo>
                  <a:lnTo>
                    <a:pt x="1345692" y="1024509"/>
                  </a:lnTo>
                  <a:lnTo>
                    <a:pt x="1345692" y="1096518"/>
                  </a:lnTo>
                  <a:lnTo>
                    <a:pt x="1373124" y="1096518"/>
                  </a:lnTo>
                  <a:lnTo>
                    <a:pt x="1373124" y="1123950"/>
                  </a:lnTo>
                  <a:lnTo>
                    <a:pt x="1446276" y="1123950"/>
                  </a:lnTo>
                  <a:lnTo>
                    <a:pt x="1446276" y="1171575"/>
                  </a:lnTo>
                  <a:lnTo>
                    <a:pt x="1514761" y="1171575"/>
                  </a:lnTo>
                  <a:lnTo>
                    <a:pt x="1514761" y="1197102"/>
                  </a:lnTo>
                  <a:lnTo>
                    <a:pt x="1543050" y="1197102"/>
                  </a:lnTo>
                  <a:lnTo>
                    <a:pt x="1543050" y="1215390"/>
                  </a:lnTo>
                  <a:lnTo>
                    <a:pt x="1620012" y="1215390"/>
                  </a:lnTo>
                  <a:lnTo>
                    <a:pt x="1620012" y="1247394"/>
                  </a:lnTo>
                  <a:lnTo>
                    <a:pt x="1725168" y="1247394"/>
                  </a:lnTo>
                  <a:lnTo>
                    <a:pt x="1725168" y="1266825"/>
                  </a:lnTo>
                  <a:lnTo>
                    <a:pt x="1828800" y="1266825"/>
                  </a:lnTo>
                  <a:lnTo>
                    <a:pt x="1828800" y="1299591"/>
                  </a:lnTo>
                  <a:lnTo>
                    <a:pt x="1916049" y="1299591"/>
                  </a:lnTo>
                  <a:lnTo>
                    <a:pt x="1916049" y="1333500"/>
                  </a:lnTo>
                  <a:lnTo>
                    <a:pt x="2033778" y="1333500"/>
                  </a:lnTo>
                  <a:lnTo>
                    <a:pt x="2033778" y="1371600"/>
                  </a:lnTo>
                  <a:lnTo>
                    <a:pt x="2838450" y="1371600"/>
                  </a:lnTo>
                </a:path>
              </a:pathLst>
            </a:custGeom>
            <a:noFill/>
            <a:ln w="1587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B44FCBCF-0C8B-4160-A9EA-43576BECF73C}"/>
                </a:ext>
              </a:extLst>
            </p:cNvPr>
            <p:cNvGrpSpPr/>
            <p:nvPr/>
          </p:nvGrpSpPr>
          <p:grpSpPr>
            <a:xfrm>
              <a:off x="6098473" y="1435627"/>
              <a:ext cx="5210353" cy="682430"/>
              <a:chOff x="6098473" y="1435627"/>
              <a:chExt cx="5210353" cy="682430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41842307-916D-4EE3-8F66-492CCC9010FB}"/>
                  </a:ext>
                </a:extLst>
              </p:cNvPr>
              <p:cNvSpPr/>
              <p:nvPr/>
            </p:nvSpPr>
            <p:spPr>
              <a:xfrm>
                <a:off x="10743277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B47D49A-6D17-4211-8531-870AC433CAE9}"/>
                  </a:ext>
                </a:extLst>
              </p:cNvPr>
              <p:cNvSpPr/>
              <p:nvPr/>
            </p:nvSpPr>
            <p:spPr>
              <a:xfrm>
                <a:off x="11246463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EF03C9B-43A6-4EAF-8B33-5E558B4BDD08}"/>
                  </a:ext>
                </a:extLst>
              </p:cNvPr>
              <p:cNvSpPr/>
              <p:nvPr/>
            </p:nvSpPr>
            <p:spPr>
              <a:xfrm>
                <a:off x="10607804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22BCFE6-1600-410D-ACA0-59DD3F7150D1}"/>
                  </a:ext>
                </a:extLst>
              </p:cNvPr>
              <p:cNvSpPr/>
              <p:nvPr/>
            </p:nvSpPr>
            <p:spPr>
              <a:xfrm>
                <a:off x="10448139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6872BD2B-5CEE-428F-8563-34A973EA173B}"/>
                  </a:ext>
                </a:extLst>
              </p:cNvPr>
              <p:cNvSpPr/>
              <p:nvPr/>
            </p:nvSpPr>
            <p:spPr>
              <a:xfrm>
                <a:off x="10317504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30199B4-A0C1-4E09-8BAD-98B4E2BC7001}"/>
                  </a:ext>
                </a:extLst>
              </p:cNvPr>
              <p:cNvSpPr/>
              <p:nvPr/>
            </p:nvSpPr>
            <p:spPr>
              <a:xfrm>
                <a:off x="10196546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2B74982C-DB5D-43A0-A37A-041A008ED98A}"/>
                  </a:ext>
                </a:extLst>
              </p:cNvPr>
              <p:cNvSpPr/>
              <p:nvPr/>
            </p:nvSpPr>
            <p:spPr>
              <a:xfrm>
                <a:off x="10022366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2A719B6-380D-4DF4-A75D-6AABD4A7D304}"/>
                  </a:ext>
                </a:extLst>
              </p:cNvPr>
              <p:cNvSpPr/>
              <p:nvPr/>
            </p:nvSpPr>
            <p:spPr>
              <a:xfrm>
                <a:off x="10041719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4B0BF07-215A-490A-8983-5F3633F8DA63}"/>
                  </a:ext>
                </a:extLst>
              </p:cNvPr>
              <p:cNvSpPr/>
              <p:nvPr/>
            </p:nvSpPr>
            <p:spPr>
              <a:xfrm>
                <a:off x="9911084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8DC6F70-C569-4172-ACA5-283AADCF0A55}"/>
                  </a:ext>
                </a:extLst>
              </p:cNvPr>
              <p:cNvSpPr/>
              <p:nvPr/>
            </p:nvSpPr>
            <p:spPr>
              <a:xfrm>
                <a:off x="9790126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DC1EE5F4-567A-44C6-99F4-663ED269375E}"/>
                  </a:ext>
                </a:extLst>
              </p:cNvPr>
              <p:cNvSpPr/>
              <p:nvPr/>
            </p:nvSpPr>
            <p:spPr>
              <a:xfrm>
                <a:off x="9804640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423ACD7-73A2-46B1-82AB-37EA51EA1B71}"/>
                  </a:ext>
                </a:extLst>
              </p:cNvPr>
              <p:cNvSpPr/>
              <p:nvPr/>
            </p:nvSpPr>
            <p:spPr>
              <a:xfrm>
                <a:off x="9606267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6E5F6DD3-09F1-4ED3-85BF-719A0613D6B3}"/>
                  </a:ext>
                </a:extLst>
              </p:cNvPr>
              <p:cNvSpPr/>
              <p:nvPr/>
            </p:nvSpPr>
            <p:spPr>
              <a:xfrm>
                <a:off x="9640135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FEB4BDC2-73AA-456F-850B-516C5DC77239}"/>
                  </a:ext>
                </a:extLst>
              </p:cNvPr>
              <p:cNvSpPr/>
              <p:nvPr/>
            </p:nvSpPr>
            <p:spPr>
              <a:xfrm>
                <a:off x="9659489" y="2053983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87FDE247-3A8D-4356-A89A-4290895F473D}"/>
                  </a:ext>
                </a:extLst>
              </p:cNvPr>
              <p:cNvSpPr/>
              <p:nvPr/>
            </p:nvSpPr>
            <p:spPr>
              <a:xfrm>
                <a:off x="9340160" y="2034588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177B2EE3-35F0-4410-A4FB-E86D8A8D1307}"/>
                  </a:ext>
                </a:extLst>
              </p:cNvPr>
              <p:cNvSpPr/>
              <p:nvPr/>
            </p:nvSpPr>
            <p:spPr>
              <a:xfrm>
                <a:off x="9388542" y="2034588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B5D59236-3626-4AD7-ADBD-332123CA7557}"/>
                  </a:ext>
                </a:extLst>
              </p:cNvPr>
              <p:cNvSpPr/>
              <p:nvPr/>
            </p:nvSpPr>
            <p:spPr>
              <a:xfrm>
                <a:off x="9403056" y="2034588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BDBA7B47-C85F-4AA8-968A-F3933AAD8FB7}"/>
                  </a:ext>
                </a:extLst>
              </p:cNvPr>
              <p:cNvSpPr/>
              <p:nvPr/>
            </p:nvSpPr>
            <p:spPr>
              <a:xfrm>
                <a:off x="9422409" y="2034588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5BDE7BD9-5083-48A2-8E53-0114016222F5}"/>
                  </a:ext>
                </a:extLst>
              </p:cNvPr>
              <p:cNvSpPr/>
              <p:nvPr/>
            </p:nvSpPr>
            <p:spPr>
              <a:xfrm>
                <a:off x="9456276" y="2034588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192D8D29-BC90-477E-BA92-6DCDFD971D7C}"/>
                  </a:ext>
                </a:extLst>
              </p:cNvPr>
              <p:cNvSpPr/>
              <p:nvPr/>
            </p:nvSpPr>
            <p:spPr>
              <a:xfrm>
                <a:off x="9490145" y="2034588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459E37E4-9654-493D-A032-433BED6CD38A}"/>
                  </a:ext>
                </a:extLst>
              </p:cNvPr>
              <p:cNvSpPr/>
              <p:nvPr/>
            </p:nvSpPr>
            <p:spPr>
              <a:xfrm>
                <a:off x="9528851" y="2034588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BE4725E4-67E1-43A5-9B23-9698273ADEF4}"/>
                  </a:ext>
                </a:extLst>
              </p:cNvPr>
              <p:cNvSpPr/>
              <p:nvPr/>
            </p:nvSpPr>
            <p:spPr>
              <a:xfrm>
                <a:off x="9557882" y="2034588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DCAA08CD-ABA8-41DF-9480-F9D6EF47FB51}"/>
                  </a:ext>
                </a:extLst>
              </p:cNvPr>
              <p:cNvSpPr/>
              <p:nvPr/>
            </p:nvSpPr>
            <p:spPr>
              <a:xfrm>
                <a:off x="9214360" y="2018616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E1C1526E-D0A0-437D-928A-65965BBD4370}"/>
                  </a:ext>
                </a:extLst>
              </p:cNvPr>
              <p:cNvSpPr/>
              <p:nvPr/>
            </p:nvSpPr>
            <p:spPr>
              <a:xfrm>
                <a:off x="8764396" y="1993517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DE06084-0C89-4010-9907-DB8997053626}"/>
                  </a:ext>
                </a:extLst>
              </p:cNvPr>
              <p:cNvSpPr/>
              <p:nvPr/>
            </p:nvSpPr>
            <p:spPr>
              <a:xfrm>
                <a:off x="8803103" y="1993517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982FE072-35F7-497E-A92A-9F535853F4A5}"/>
                  </a:ext>
                </a:extLst>
              </p:cNvPr>
              <p:cNvSpPr/>
              <p:nvPr/>
            </p:nvSpPr>
            <p:spPr>
              <a:xfrm>
                <a:off x="8817616" y="1993517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F1961776-4C33-4A86-B36F-DBEF49FE581F}"/>
                  </a:ext>
                </a:extLst>
              </p:cNvPr>
              <p:cNvSpPr/>
              <p:nvPr/>
            </p:nvSpPr>
            <p:spPr>
              <a:xfrm>
                <a:off x="8841807" y="1993517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CBCEB856-F4BB-4BAE-B67C-14866A324291}"/>
                  </a:ext>
                </a:extLst>
              </p:cNvPr>
              <p:cNvSpPr/>
              <p:nvPr/>
            </p:nvSpPr>
            <p:spPr>
              <a:xfrm>
                <a:off x="8691818" y="1974121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8255968E-05B3-4FC5-963C-EC01E91CFF80}"/>
                  </a:ext>
                </a:extLst>
              </p:cNvPr>
              <p:cNvSpPr/>
              <p:nvPr/>
            </p:nvSpPr>
            <p:spPr>
              <a:xfrm>
                <a:off x="8130572" y="1908711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5E139157-7828-4969-ACCF-4F53250AADD5}"/>
                  </a:ext>
                </a:extLst>
              </p:cNvPr>
              <p:cNvSpPr/>
              <p:nvPr/>
            </p:nvSpPr>
            <p:spPr>
              <a:xfrm>
                <a:off x="7601581" y="1808314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57426950-5D68-4B1E-9AB2-C02BCEB792DD}"/>
                  </a:ext>
                </a:extLst>
              </p:cNvPr>
              <p:cNvSpPr/>
              <p:nvPr/>
            </p:nvSpPr>
            <p:spPr>
              <a:xfrm>
                <a:off x="6098473" y="1435627"/>
                <a:ext cx="62363" cy="64074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176" name="Table 52">
            <a:extLst>
              <a:ext uri="{FF2B5EF4-FFF2-40B4-BE49-F238E27FC236}">
                <a16:creationId xmlns:a16="http://schemas.microsoft.com/office/drawing/2014/main" id="{19F990BC-51F1-4FC6-842B-3C38C3FF8D86}"/>
              </a:ext>
            </a:extLst>
          </p:cNvPr>
          <p:cNvGraphicFramePr>
            <a:graphicFrameLocks noGrp="1"/>
          </p:cNvGraphicFramePr>
          <p:nvPr/>
        </p:nvGraphicFramePr>
        <p:xfrm>
          <a:off x="5488200" y="2485001"/>
          <a:ext cx="4779193" cy="743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973">
                  <a:extLst>
                    <a:ext uri="{9D8B030D-6E8A-4147-A177-3AD203B41FA5}">
                      <a16:colId xmlns:a16="http://schemas.microsoft.com/office/drawing/2014/main" val="2439514400"/>
                    </a:ext>
                  </a:extLst>
                </a:gridCol>
                <a:gridCol w="2063110">
                  <a:extLst>
                    <a:ext uri="{9D8B030D-6E8A-4147-A177-3AD203B41FA5}">
                      <a16:colId xmlns:a16="http://schemas.microsoft.com/office/drawing/2014/main" val="2442231567"/>
                    </a:ext>
                  </a:extLst>
                </a:gridCol>
                <a:gridCol w="2063110">
                  <a:extLst>
                    <a:ext uri="{9D8B030D-6E8A-4147-A177-3AD203B41FA5}">
                      <a16:colId xmlns:a16="http://schemas.microsoft.com/office/drawing/2014/main" val="3761568457"/>
                    </a:ext>
                  </a:extLst>
                </a:gridCol>
              </a:tblGrid>
              <a:tr h="155320"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9144" marB="9144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u="sng" dirty="0">
                          <a:solidFill>
                            <a:schemeClr val="tx1"/>
                          </a:solidFill>
                        </a:rPr>
                        <a:t>Median, </a:t>
                      </a:r>
                      <a:r>
                        <a:rPr lang="en-US" sz="1100" b="1" u="sng" dirty="0" err="1">
                          <a:solidFill>
                            <a:schemeClr val="tx1"/>
                          </a:solidFill>
                        </a:rPr>
                        <a:t>mo</a:t>
                      </a:r>
                      <a:r>
                        <a:rPr lang="en-US" sz="1100" b="1" u="sng" dirty="0">
                          <a:solidFill>
                            <a:schemeClr val="tx1"/>
                          </a:solidFill>
                        </a:rPr>
                        <a:t> (95% CI)</a:t>
                      </a:r>
                    </a:p>
                  </a:txBody>
                  <a:tcPr marL="0" marR="0" marT="9144" marB="9144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u="sng" dirty="0">
                          <a:solidFill>
                            <a:schemeClr val="tx1"/>
                          </a:solidFill>
                        </a:rPr>
                        <a:t>30-mo DOR rate </a:t>
                      </a:r>
                      <a:r>
                        <a:rPr lang="en-US" sz="800" b="1" u="sng" dirty="0">
                          <a:solidFill>
                            <a:schemeClr val="tx1"/>
                          </a:solidFill>
                        </a:rPr>
                        <a:t>(95% CI)</a:t>
                      </a:r>
                    </a:p>
                  </a:txBody>
                  <a:tcPr marL="0" marR="0" marT="9144" marB="9144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643103"/>
                  </a:ext>
                </a:extLst>
              </a:tr>
              <a:tr h="15119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accent6"/>
                          </a:solidFill>
                        </a:rPr>
                        <a:t>Overall</a:t>
                      </a:r>
                    </a:p>
                  </a:txBody>
                  <a:tcPr marL="0" marR="0" marT="9144" marB="9144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accent6"/>
                          </a:solidFill>
                        </a:rPr>
                        <a:t>24.0 (17.0-NE)</a:t>
                      </a:r>
                    </a:p>
                  </a:txBody>
                  <a:tcPr marL="0" marR="0" marT="9144" marB="9144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accent6"/>
                          </a:solidFill>
                        </a:rPr>
                        <a:t>45.0% (34.8-54.7)</a:t>
                      </a:r>
                    </a:p>
                  </a:txBody>
                  <a:tcPr marL="0" marR="0" marT="9144" marB="9144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913314"/>
                  </a:ext>
                </a:extLst>
              </a:tr>
              <a:tr h="15119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≥CR</a:t>
                      </a:r>
                    </a:p>
                  </a:txBody>
                  <a:tcPr marL="0" marR="0" marT="9144" marB="9144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NR (26.7-NE)</a:t>
                      </a:r>
                    </a:p>
                  </a:txBody>
                  <a:tcPr marL="0" marR="0" marT="9144" marB="9144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60.8% (48.7-71.0)</a:t>
                      </a:r>
                    </a:p>
                  </a:txBody>
                  <a:tcPr marL="0" marR="0" marT="9144" marB="9144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680539"/>
                  </a:ext>
                </a:extLst>
              </a:tr>
              <a:tr h="1511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F88D29"/>
                          </a:solidFill>
                        </a:rPr>
                        <a:t>≥VGPR</a:t>
                      </a:r>
                    </a:p>
                  </a:txBody>
                  <a:tcPr marL="0" marR="0" marT="9144" marB="9144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rgbClr val="F88D29"/>
                          </a:solidFill>
                        </a:rPr>
                        <a:t>25.6 (18.1-NE)</a:t>
                      </a:r>
                    </a:p>
                  </a:txBody>
                  <a:tcPr marL="0" marR="0" marT="9144" marB="9144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rgbClr val="F88D29"/>
                          </a:solidFill>
                        </a:rPr>
                        <a:t>48.7% (38.3-58.3)</a:t>
                      </a:r>
                    </a:p>
                  </a:txBody>
                  <a:tcPr marL="0" marR="0" marT="9144" marB="9144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559697"/>
                  </a:ext>
                </a:extLst>
              </a:tr>
            </a:tbl>
          </a:graphicData>
        </a:graphic>
      </p:graphicFrame>
      <p:grpSp>
        <p:nvGrpSpPr>
          <p:cNvPr id="387" name="Group 386">
            <a:extLst>
              <a:ext uri="{FF2B5EF4-FFF2-40B4-BE49-F238E27FC236}">
                <a16:creationId xmlns:a16="http://schemas.microsoft.com/office/drawing/2014/main" id="{B9C04982-38AF-49CD-8BF3-5E5C529A682F}"/>
              </a:ext>
            </a:extLst>
          </p:cNvPr>
          <p:cNvGrpSpPr/>
          <p:nvPr/>
        </p:nvGrpSpPr>
        <p:grpSpPr>
          <a:xfrm>
            <a:off x="5469347" y="4044384"/>
            <a:ext cx="5977243" cy="774890"/>
            <a:chOff x="5485207" y="4044385"/>
            <a:chExt cx="5961446" cy="506922"/>
          </a:xfrm>
        </p:grpSpPr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09038525-A261-4B8C-84C7-3609A03B4D68}"/>
                </a:ext>
              </a:extLst>
            </p:cNvPr>
            <p:cNvSpPr/>
            <p:nvPr/>
          </p:nvSpPr>
          <p:spPr>
            <a:xfrm>
              <a:off x="5485207" y="4044385"/>
              <a:ext cx="5926251" cy="474816"/>
            </a:xfrm>
            <a:custGeom>
              <a:avLst/>
              <a:gdLst>
                <a:gd name="connsiteX0" fmla="*/ 0 w 3607403"/>
                <a:gd name="connsiteY0" fmla="*/ 0 h 1212456"/>
                <a:gd name="connsiteX1" fmla="*/ 387709 w 3607403"/>
                <a:gd name="connsiteY1" fmla="*/ 0 h 1212456"/>
                <a:gd name="connsiteX2" fmla="*/ 387709 w 3607403"/>
                <a:gd name="connsiteY2" fmla="*/ 35498 h 1212456"/>
                <a:gd name="connsiteX3" fmla="*/ 433349 w 3607403"/>
                <a:gd name="connsiteY3" fmla="*/ 35498 h 1212456"/>
                <a:gd name="connsiteX4" fmla="*/ 433349 w 3607403"/>
                <a:gd name="connsiteY4" fmla="*/ 53477 h 1212456"/>
                <a:gd name="connsiteX5" fmla="*/ 472074 w 3607403"/>
                <a:gd name="connsiteY5" fmla="*/ 53477 h 1212456"/>
                <a:gd name="connsiteX6" fmla="*/ 472074 w 3607403"/>
                <a:gd name="connsiteY6" fmla="*/ 85287 h 1212456"/>
                <a:gd name="connsiteX7" fmla="*/ 571652 w 3607403"/>
                <a:gd name="connsiteY7" fmla="*/ 85287 h 1212456"/>
                <a:gd name="connsiteX8" fmla="*/ 571652 w 3607403"/>
                <a:gd name="connsiteY8" fmla="*/ 121246 h 1212456"/>
                <a:gd name="connsiteX9" fmla="*/ 661549 w 3607403"/>
                <a:gd name="connsiteY9" fmla="*/ 121246 h 1212456"/>
                <a:gd name="connsiteX10" fmla="*/ 661549 w 3607403"/>
                <a:gd name="connsiteY10" fmla="*/ 161354 h 1212456"/>
                <a:gd name="connsiteX11" fmla="*/ 774958 w 3607403"/>
                <a:gd name="connsiteY11" fmla="*/ 161354 h 1212456"/>
                <a:gd name="connsiteX12" fmla="*/ 774958 w 3607403"/>
                <a:gd name="connsiteY12" fmla="*/ 201461 h 1212456"/>
                <a:gd name="connsiteX13" fmla="*/ 849642 w 3607403"/>
                <a:gd name="connsiteY13" fmla="*/ 201461 h 1212456"/>
                <a:gd name="connsiteX14" fmla="*/ 849642 w 3607403"/>
                <a:gd name="connsiteY14" fmla="*/ 241569 h 1212456"/>
                <a:gd name="connsiteX15" fmla="*/ 934006 w 3607403"/>
                <a:gd name="connsiteY15" fmla="*/ 241569 h 1212456"/>
                <a:gd name="connsiteX16" fmla="*/ 934006 w 3607403"/>
                <a:gd name="connsiteY16" fmla="*/ 283060 h 1212456"/>
                <a:gd name="connsiteX17" fmla="*/ 956596 w 3607403"/>
                <a:gd name="connsiteY17" fmla="*/ 283060 h 1212456"/>
                <a:gd name="connsiteX18" fmla="*/ 956596 w 3607403"/>
                <a:gd name="connsiteY18" fmla="*/ 363276 h 1212456"/>
                <a:gd name="connsiteX19" fmla="*/ 1000392 w 3607403"/>
                <a:gd name="connsiteY19" fmla="*/ 363276 h 1212456"/>
                <a:gd name="connsiteX20" fmla="*/ 1000392 w 3607403"/>
                <a:gd name="connsiteY20" fmla="*/ 391859 h 1212456"/>
                <a:gd name="connsiteX21" fmla="*/ 1008690 w 3607403"/>
                <a:gd name="connsiteY21" fmla="*/ 391859 h 1212456"/>
                <a:gd name="connsiteX22" fmla="*/ 1008690 w 3607403"/>
                <a:gd name="connsiteY22" fmla="*/ 450407 h 1212456"/>
                <a:gd name="connsiteX23" fmla="*/ 1158057 w 3607403"/>
                <a:gd name="connsiteY23" fmla="*/ 450407 h 1212456"/>
                <a:gd name="connsiteX24" fmla="*/ 1158057 w 3607403"/>
                <a:gd name="connsiteY24" fmla="*/ 490515 h 1212456"/>
                <a:gd name="connsiteX25" fmla="*/ 1275615 w 3607403"/>
                <a:gd name="connsiteY25" fmla="*/ 490515 h 1212456"/>
                <a:gd name="connsiteX26" fmla="*/ 1275615 w 3607403"/>
                <a:gd name="connsiteY26" fmla="*/ 527857 h 1212456"/>
                <a:gd name="connsiteX27" fmla="*/ 1419450 w 3607403"/>
                <a:gd name="connsiteY27" fmla="*/ 527857 h 1212456"/>
                <a:gd name="connsiteX28" fmla="*/ 1419450 w 3607403"/>
                <a:gd name="connsiteY28" fmla="*/ 605306 h 1212456"/>
                <a:gd name="connsiteX29" fmla="*/ 1447111 w 3607403"/>
                <a:gd name="connsiteY29" fmla="*/ 605306 h 1212456"/>
                <a:gd name="connsiteX30" fmla="*/ 1447111 w 3607403"/>
                <a:gd name="connsiteY30" fmla="*/ 652329 h 1212456"/>
                <a:gd name="connsiteX31" fmla="*/ 1521333 w 3607403"/>
                <a:gd name="connsiteY31" fmla="*/ 652329 h 1212456"/>
                <a:gd name="connsiteX32" fmla="*/ 1521333 w 3607403"/>
                <a:gd name="connsiteY32" fmla="*/ 739460 h 1212456"/>
                <a:gd name="connsiteX33" fmla="*/ 1602010 w 3607403"/>
                <a:gd name="connsiteY33" fmla="*/ 739460 h 1212456"/>
                <a:gd name="connsiteX34" fmla="*/ 1602010 w 3607403"/>
                <a:gd name="connsiteY34" fmla="*/ 772192 h 1212456"/>
                <a:gd name="connsiteX35" fmla="*/ 1602010 w 3607403"/>
                <a:gd name="connsiteY35" fmla="*/ 783717 h 1212456"/>
                <a:gd name="connsiteX36" fmla="*/ 1716801 w 3607403"/>
                <a:gd name="connsiteY36" fmla="*/ 783717 h 1212456"/>
                <a:gd name="connsiteX37" fmla="*/ 1716801 w 3607403"/>
                <a:gd name="connsiteY37" fmla="*/ 818293 h 1212456"/>
                <a:gd name="connsiteX38" fmla="*/ 1751377 w 3607403"/>
                <a:gd name="connsiteY38" fmla="*/ 818293 h 1212456"/>
                <a:gd name="connsiteX39" fmla="*/ 1751377 w 3607403"/>
                <a:gd name="connsiteY39" fmla="*/ 836272 h 1212456"/>
                <a:gd name="connsiteX40" fmla="*/ 1762441 w 3607403"/>
                <a:gd name="connsiteY40" fmla="*/ 836272 h 1212456"/>
                <a:gd name="connsiteX41" fmla="*/ 1762441 w 3607403"/>
                <a:gd name="connsiteY41" fmla="*/ 864394 h 1212456"/>
                <a:gd name="connsiteX42" fmla="*/ 1862020 w 3607403"/>
                <a:gd name="connsiteY42" fmla="*/ 864394 h 1212456"/>
                <a:gd name="connsiteX43" fmla="*/ 1862020 w 3607403"/>
                <a:gd name="connsiteY43" fmla="*/ 902658 h 1212456"/>
                <a:gd name="connsiteX44" fmla="*/ 1924717 w 3607403"/>
                <a:gd name="connsiteY44" fmla="*/ 902658 h 1212456"/>
                <a:gd name="connsiteX45" fmla="*/ 1924717 w 3607403"/>
                <a:gd name="connsiteY45" fmla="*/ 948298 h 1212456"/>
                <a:gd name="connsiteX46" fmla="*/ 1970818 w 3607403"/>
                <a:gd name="connsiteY46" fmla="*/ 948298 h 1212456"/>
                <a:gd name="connsiteX47" fmla="*/ 1970818 w 3607403"/>
                <a:gd name="connsiteY47" fmla="*/ 1029896 h 1212456"/>
                <a:gd name="connsiteX48" fmla="*/ 2019685 w 3607403"/>
                <a:gd name="connsiteY48" fmla="*/ 1029896 h 1212456"/>
                <a:gd name="connsiteX49" fmla="*/ 2019685 w 3607403"/>
                <a:gd name="connsiteY49" fmla="*/ 1071848 h 1212456"/>
                <a:gd name="connsiteX50" fmla="*/ 2290759 w 3607403"/>
                <a:gd name="connsiteY50" fmla="*/ 1071848 h 1212456"/>
                <a:gd name="connsiteX51" fmla="*/ 2297674 w 3607403"/>
                <a:gd name="connsiteY51" fmla="*/ 1071848 h 1212456"/>
                <a:gd name="connsiteX52" fmla="*/ 2297674 w 3607403"/>
                <a:gd name="connsiteY52" fmla="*/ 1117027 h 1212456"/>
                <a:gd name="connsiteX53" fmla="*/ 2362676 w 3607403"/>
                <a:gd name="connsiteY53" fmla="*/ 1117027 h 1212456"/>
                <a:gd name="connsiteX54" fmla="*/ 2370975 w 3607403"/>
                <a:gd name="connsiteY54" fmla="*/ 1117027 h 1212456"/>
                <a:gd name="connsiteX55" fmla="*/ 2370975 w 3607403"/>
                <a:gd name="connsiteY55" fmla="*/ 1179264 h 1212456"/>
                <a:gd name="connsiteX56" fmla="*/ 2398635 w 3607403"/>
                <a:gd name="connsiteY56" fmla="*/ 1179264 h 1212456"/>
                <a:gd name="connsiteX57" fmla="*/ 2398635 w 3607403"/>
                <a:gd name="connsiteY57" fmla="*/ 1212457 h 1212456"/>
                <a:gd name="connsiteX58" fmla="*/ 3607404 w 3607403"/>
                <a:gd name="connsiteY58" fmla="*/ 1212457 h 1212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607403" h="1212456">
                  <a:moveTo>
                    <a:pt x="0" y="0"/>
                  </a:moveTo>
                  <a:lnTo>
                    <a:pt x="387709" y="0"/>
                  </a:lnTo>
                  <a:lnTo>
                    <a:pt x="387709" y="35498"/>
                  </a:lnTo>
                  <a:lnTo>
                    <a:pt x="433349" y="35498"/>
                  </a:lnTo>
                  <a:lnTo>
                    <a:pt x="433349" y="53477"/>
                  </a:lnTo>
                  <a:lnTo>
                    <a:pt x="472074" y="53477"/>
                  </a:lnTo>
                  <a:lnTo>
                    <a:pt x="472074" y="85287"/>
                  </a:lnTo>
                  <a:lnTo>
                    <a:pt x="571652" y="85287"/>
                  </a:lnTo>
                  <a:lnTo>
                    <a:pt x="571652" y="121246"/>
                  </a:lnTo>
                  <a:lnTo>
                    <a:pt x="661549" y="121246"/>
                  </a:lnTo>
                  <a:lnTo>
                    <a:pt x="661549" y="161354"/>
                  </a:lnTo>
                  <a:lnTo>
                    <a:pt x="774958" y="161354"/>
                  </a:lnTo>
                  <a:lnTo>
                    <a:pt x="774958" y="201461"/>
                  </a:lnTo>
                  <a:lnTo>
                    <a:pt x="849642" y="201461"/>
                  </a:lnTo>
                  <a:lnTo>
                    <a:pt x="849642" y="241569"/>
                  </a:lnTo>
                  <a:lnTo>
                    <a:pt x="934006" y="241569"/>
                  </a:lnTo>
                  <a:lnTo>
                    <a:pt x="934006" y="283060"/>
                  </a:lnTo>
                  <a:lnTo>
                    <a:pt x="956596" y="283060"/>
                  </a:lnTo>
                  <a:lnTo>
                    <a:pt x="956596" y="363276"/>
                  </a:lnTo>
                  <a:lnTo>
                    <a:pt x="1000392" y="363276"/>
                  </a:lnTo>
                  <a:lnTo>
                    <a:pt x="1000392" y="391859"/>
                  </a:lnTo>
                  <a:lnTo>
                    <a:pt x="1008690" y="391859"/>
                  </a:lnTo>
                  <a:lnTo>
                    <a:pt x="1008690" y="450407"/>
                  </a:lnTo>
                  <a:lnTo>
                    <a:pt x="1158057" y="450407"/>
                  </a:lnTo>
                  <a:lnTo>
                    <a:pt x="1158057" y="490515"/>
                  </a:lnTo>
                  <a:lnTo>
                    <a:pt x="1275615" y="490515"/>
                  </a:lnTo>
                  <a:lnTo>
                    <a:pt x="1275615" y="527857"/>
                  </a:lnTo>
                  <a:lnTo>
                    <a:pt x="1419450" y="527857"/>
                  </a:lnTo>
                  <a:lnTo>
                    <a:pt x="1419450" y="605306"/>
                  </a:lnTo>
                  <a:lnTo>
                    <a:pt x="1447111" y="605306"/>
                  </a:lnTo>
                  <a:lnTo>
                    <a:pt x="1447111" y="652329"/>
                  </a:lnTo>
                  <a:lnTo>
                    <a:pt x="1521333" y="652329"/>
                  </a:lnTo>
                  <a:lnTo>
                    <a:pt x="1521333" y="739460"/>
                  </a:lnTo>
                  <a:lnTo>
                    <a:pt x="1602010" y="739460"/>
                  </a:lnTo>
                  <a:lnTo>
                    <a:pt x="1602010" y="772192"/>
                  </a:lnTo>
                  <a:lnTo>
                    <a:pt x="1602010" y="783717"/>
                  </a:lnTo>
                  <a:lnTo>
                    <a:pt x="1716801" y="783717"/>
                  </a:lnTo>
                  <a:lnTo>
                    <a:pt x="1716801" y="818293"/>
                  </a:lnTo>
                  <a:lnTo>
                    <a:pt x="1751377" y="818293"/>
                  </a:lnTo>
                  <a:lnTo>
                    <a:pt x="1751377" y="836272"/>
                  </a:lnTo>
                  <a:lnTo>
                    <a:pt x="1762441" y="836272"/>
                  </a:lnTo>
                  <a:lnTo>
                    <a:pt x="1762441" y="864394"/>
                  </a:lnTo>
                  <a:lnTo>
                    <a:pt x="1862020" y="864394"/>
                  </a:lnTo>
                  <a:lnTo>
                    <a:pt x="1862020" y="902658"/>
                  </a:lnTo>
                  <a:lnTo>
                    <a:pt x="1924717" y="902658"/>
                  </a:lnTo>
                  <a:lnTo>
                    <a:pt x="1924717" y="948298"/>
                  </a:lnTo>
                  <a:lnTo>
                    <a:pt x="1970818" y="948298"/>
                  </a:lnTo>
                  <a:lnTo>
                    <a:pt x="1970818" y="1029896"/>
                  </a:lnTo>
                  <a:lnTo>
                    <a:pt x="2019685" y="1029896"/>
                  </a:lnTo>
                  <a:lnTo>
                    <a:pt x="2019685" y="1071848"/>
                  </a:lnTo>
                  <a:lnTo>
                    <a:pt x="2290759" y="1071848"/>
                  </a:lnTo>
                  <a:lnTo>
                    <a:pt x="2297674" y="1071848"/>
                  </a:lnTo>
                  <a:lnTo>
                    <a:pt x="2297674" y="1117027"/>
                  </a:lnTo>
                  <a:lnTo>
                    <a:pt x="2362676" y="1117027"/>
                  </a:lnTo>
                  <a:lnTo>
                    <a:pt x="2370975" y="1117027"/>
                  </a:lnTo>
                  <a:lnTo>
                    <a:pt x="2370975" y="1179264"/>
                  </a:lnTo>
                  <a:lnTo>
                    <a:pt x="2398635" y="1179264"/>
                  </a:lnTo>
                  <a:lnTo>
                    <a:pt x="2398635" y="1212457"/>
                  </a:lnTo>
                  <a:lnTo>
                    <a:pt x="3607404" y="1212457"/>
                  </a:lnTo>
                </a:path>
              </a:pathLst>
            </a:custGeom>
            <a:noFill/>
            <a:ln w="1587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D64946AB-893D-47A1-A39F-38B33CCB6119}"/>
                </a:ext>
              </a:extLst>
            </p:cNvPr>
            <p:cNvGrpSpPr/>
            <p:nvPr/>
          </p:nvGrpSpPr>
          <p:grpSpPr>
            <a:xfrm>
              <a:off x="7750235" y="4218523"/>
              <a:ext cx="3696418" cy="332784"/>
              <a:chOff x="7750235" y="4218523"/>
              <a:chExt cx="3696418" cy="332784"/>
            </a:xfrm>
          </p:grpSpPr>
          <p:sp>
            <p:nvSpPr>
              <p:cNvPr id="354" name="Isosceles Triangle 353">
                <a:extLst>
                  <a:ext uri="{FF2B5EF4-FFF2-40B4-BE49-F238E27FC236}">
                    <a16:creationId xmlns:a16="http://schemas.microsoft.com/office/drawing/2014/main" id="{AEFA0E88-6C24-4173-9EA8-B96FDBE3C790}"/>
                  </a:ext>
                </a:extLst>
              </p:cNvPr>
              <p:cNvSpPr/>
              <p:nvPr/>
            </p:nvSpPr>
            <p:spPr>
              <a:xfrm>
                <a:off x="9399129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55" name="Isosceles Triangle 354">
                <a:extLst>
                  <a:ext uri="{FF2B5EF4-FFF2-40B4-BE49-F238E27FC236}">
                    <a16:creationId xmlns:a16="http://schemas.microsoft.com/office/drawing/2014/main" id="{865F4D91-F451-452B-A7A0-BD0DF24F3AAB}"/>
                  </a:ext>
                </a:extLst>
              </p:cNvPr>
              <p:cNvSpPr/>
              <p:nvPr/>
            </p:nvSpPr>
            <p:spPr>
              <a:xfrm>
                <a:off x="9498586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56" name="Isosceles Triangle 355">
                <a:extLst>
                  <a:ext uri="{FF2B5EF4-FFF2-40B4-BE49-F238E27FC236}">
                    <a16:creationId xmlns:a16="http://schemas.microsoft.com/office/drawing/2014/main" id="{8914A299-285E-40C5-9ADF-5B553B09C135}"/>
                  </a:ext>
                </a:extLst>
              </p:cNvPr>
              <p:cNvSpPr/>
              <p:nvPr/>
            </p:nvSpPr>
            <p:spPr>
              <a:xfrm>
                <a:off x="9535228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57" name="Isosceles Triangle 356">
                <a:extLst>
                  <a:ext uri="{FF2B5EF4-FFF2-40B4-BE49-F238E27FC236}">
                    <a16:creationId xmlns:a16="http://schemas.microsoft.com/office/drawing/2014/main" id="{C39B43F9-4B1B-4AD0-BF7A-1C80B383B4B0}"/>
                  </a:ext>
                </a:extLst>
              </p:cNvPr>
              <p:cNvSpPr/>
              <p:nvPr/>
            </p:nvSpPr>
            <p:spPr>
              <a:xfrm>
                <a:off x="9608512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58" name="Isosceles Triangle 357">
                <a:extLst>
                  <a:ext uri="{FF2B5EF4-FFF2-40B4-BE49-F238E27FC236}">
                    <a16:creationId xmlns:a16="http://schemas.microsoft.com/office/drawing/2014/main" id="{B179763A-7C2D-49EE-803C-A157AC472C0D}"/>
                  </a:ext>
                </a:extLst>
              </p:cNvPr>
              <p:cNvSpPr/>
              <p:nvPr/>
            </p:nvSpPr>
            <p:spPr>
              <a:xfrm>
                <a:off x="9639920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59" name="Isosceles Triangle 358">
                <a:extLst>
                  <a:ext uri="{FF2B5EF4-FFF2-40B4-BE49-F238E27FC236}">
                    <a16:creationId xmlns:a16="http://schemas.microsoft.com/office/drawing/2014/main" id="{AB9863DF-D094-4D2A-86D0-EED2E26A3A0E}"/>
                  </a:ext>
                </a:extLst>
              </p:cNvPr>
              <p:cNvSpPr/>
              <p:nvPr/>
            </p:nvSpPr>
            <p:spPr>
              <a:xfrm>
                <a:off x="9671327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60" name="Isosceles Triangle 359">
                <a:extLst>
                  <a:ext uri="{FF2B5EF4-FFF2-40B4-BE49-F238E27FC236}">
                    <a16:creationId xmlns:a16="http://schemas.microsoft.com/office/drawing/2014/main" id="{1E7CF9FB-DD8D-4151-B426-07A010044EA0}"/>
                  </a:ext>
                </a:extLst>
              </p:cNvPr>
              <p:cNvSpPr/>
              <p:nvPr/>
            </p:nvSpPr>
            <p:spPr>
              <a:xfrm>
                <a:off x="9692265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61" name="Isosceles Triangle 360">
                <a:extLst>
                  <a:ext uri="{FF2B5EF4-FFF2-40B4-BE49-F238E27FC236}">
                    <a16:creationId xmlns:a16="http://schemas.microsoft.com/office/drawing/2014/main" id="{53DE54BC-25D1-4871-A3B5-3CB24B376596}"/>
                  </a:ext>
                </a:extLst>
              </p:cNvPr>
              <p:cNvSpPr/>
              <p:nvPr/>
            </p:nvSpPr>
            <p:spPr>
              <a:xfrm>
                <a:off x="9718438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62" name="Isosceles Triangle 361">
                <a:extLst>
                  <a:ext uri="{FF2B5EF4-FFF2-40B4-BE49-F238E27FC236}">
                    <a16:creationId xmlns:a16="http://schemas.microsoft.com/office/drawing/2014/main" id="{4BF6DC30-20F4-4977-9C83-1803560FDE08}"/>
                  </a:ext>
                </a:extLst>
              </p:cNvPr>
              <p:cNvSpPr/>
              <p:nvPr/>
            </p:nvSpPr>
            <p:spPr>
              <a:xfrm>
                <a:off x="9749846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63" name="Isosceles Triangle 362">
                <a:extLst>
                  <a:ext uri="{FF2B5EF4-FFF2-40B4-BE49-F238E27FC236}">
                    <a16:creationId xmlns:a16="http://schemas.microsoft.com/office/drawing/2014/main" id="{CDEC129C-BE56-4FB9-AF28-A8E3F8C6FD30}"/>
                  </a:ext>
                </a:extLst>
              </p:cNvPr>
              <p:cNvSpPr/>
              <p:nvPr/>
            </p:nvSpPr>
            <p:spPr>
              <a:xfrm>
                <a:off x="9781253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64" name="Isosceles Triangle 363">
                <a:extLst>
                  <a:ext uri="{FF2B5EF4-FFF2-40B4-BE49-F238E27FC236}">
                    <a16:creationId xmlns:a16="http://schemas.microsoft.com/office/drawing/2014/main" id="{9CB2FF1F-5203-4AC6-BCDB-5A8B275AFE14}"/>
                  </a:ext>
                </a:extLst>
              </p:cNvPr>
              <p:cNvSpPr/>
              <p:nvPr/>
            </p:nvSpPr>
            <p:spPr>
              <a:xfrm>
                <a:off x="9812661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65" name="Isosceles Triangle 364">
                <a:extLst>
                  <a:ext uri="{FF2B5EF4-FFF2-40B4-BE49-F238E27FC236}">
                    <a16:creationId xmlns:a16="http://schemas.microsoft.com/office/drawing/2014/main" id="{9F761398-F1B5-4B20-9476-8E10368EE3C7}"/>
                  </a:ext>
                </a:extLst>
              </p:cNvPr>
              <p:cNvSpPr/>
              <p:nvPr/>
            </p:nvSpPr>
            <p:spPr>
              <a:xfrm>
                <a:off x="9948760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66" name="Isosceles Triangle 365">
                <a:extLst>
                  <a:ext uri="{FF2B5EF4-FFF2-40B4-BE49-F238E27FC236}">
                    <a16:creationId xmlns:a16="http://schemas.microsoft.com/office/drawing/2014/main" id="{31E93A91-6A7E-44CD-9199-280FDEF30986}"/>
                  </a:ext>
                </a:extLst>
              </p:cNvPr>
              <p:cNvSpPr/>
              <p:nvPr/>
            </p:nvSpPr>
            <p:spPr>
              <a:xfrm>
                <a:off x="9985402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67" name="Isosceles Triangle 366">
                <a:extLst>
                  <a:ext uri="{FF2B5EF4-FFF2-40B4-BE49-F238E27FC236}">
                    <a16:creationId xmlns:a16="http://schemas.microsoft.com/office/drawing/2014/main" id="{9D99064B-292D-4D78-BF46-A14CB8CB030E}"/>
                  </a:ext>
                </a:extLst>
              </p:cNvPr>
              <p:cNvSpPr/>
              <p:nvPr/>
            </p:nvSpPr>
            <p:spPr>
              <a:xfrm>
                <a:off x="10016810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68" name="Isosceles Triangle 367">
                <a:extLst>
                  <a:ext uri="{FF2B5EF4-FFF2-40B4-BE49-F238E27FC236}">
                    <a16:creationId xmlns:a16="http://schemas.microsoft.com/office/drawing/2014/main" id="{CB263F08-17F6-40BB-9770-2612877BABC2}"/>
                  </a:ext>
                </a:extLst>
              </p:cNvPr>
              <p:cNvSpPr/>
              <p:nvPr/>
            </p:nvSpPr>
            <p:spPr>
              <a:xfrm>
                <a:off x="10063921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69" name="Isosceles Triangle 368">
                <a:extLst>
                  <a:ext uri="{FF2B5EF4-FFF2-40B4-BE49-F238E27FC236}">
                    <a16:creationId xmlns:a16="http://schemas.microsoft.com/office/drawing/2014/main" id="{C720C38B-FF58-47FD-A830-7ECB94EFAB51}"/>
                  </a:ext>
                </a:extLst>
              </p:cNvPr>
              <p:cNvSpPr/>
              <p:nvPr/>
            </p:nvSpPr>
            <p:spPr>
              <a:xfrm>
                <a:off x="10158143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70" name="Isosceles Triangle 369">
                <a:extLst>
                  <a:ext uri="{FF2B5EF4-FFF2-40B4-BE49-F238E27FC236}">
                    <a16:creationId xmlns:a16="http://schemas.microsoft.com/office/drawing/2014/main" id="{1EC87F38-29D0-4FC7-BF3C-4C288B878ACA}"/>
                  </a:ext>
                </a:extLst>
              </p:cNvPr>
              <p:cNvSpPr/>
              <p:nvPr/>
            </p:nvSpPr>
            <p:spPr>
              <a:xfrm>
                <a:off x="10194786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71" name="Isosceles Triangle 370">
                <a:extLst>
                  <a:ext uri="{FF2B5EF4-FFF2-40B4-BE49-F238E27FC236}">
                    <a16:creationId xmlns:a16="http://schemas.microsoft.com/office/drawing/2014/main" id="{1EFB9003-3C65-4B3A-8BEF-8DFDC0EDFC09}"/>
                  </a:ext>
                </a:extLst>
              </p:cNvPr>
              <p:cNvSpPr/>
              <p:nvPr/>
            </p:nvSpPr>
            <p:spPr>
              <a:xfrm>
                <a:off x="10268070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72" name="Isosceles Triangle 371">
                <a:extLst>
                  <a:ext uri="{FF2B5EF4-FFF2-40B4-BE49-F238E27FC236}">
                    <a16:creationId xmlns:a16="http://schemas.microsoft.com/office/drawing/2014/main" id="{04D1C73B-7AAA-4204-90D3-96766CAF6E5E}"/>
                  </a:ext>
                </a:extLst>
              </p:cNvPr>
              <p:cNvSpPr/>
              <p:nvPr/>
            </p:nvSpPr>
            <p:spPr>
              <a:xfrm>
                <a:off x="10294243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73" name="Isosceles Triangle 372">
                <a:extLst>
                  <a:ext uri="{FF2B5EF4-FFF2-40B4-BE49-F238E27FC236}">
                    <a16:creationId xmlns:a16="http://schemas.microsoft.com/office/drawing/2014/main" id="{B12BE711-514D-462B-B682-31E0F99D8893}"/>
                  </a:ext>
                </a:extLst>
              </p:cNvPr>
              <p:cNvSpPr/>
              <p:nvPr/>
            </p:nvSpPr>
            <p:spPr>
              <a:xfrm>
                <a:off x="10346588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74" name="Isosceles Triangle 373">
                <a:extLst>
                  <a:ext uri="{FF2B5EF4-FFF2-40B4-BE49-F238E27FC236}">
                    <a16:creationId xmlns:a16="http://schemas.microsoft.com/office/drawing/2014/main" id="{DF2867CF-43EA-49CE-9C07-FB8A72122637}"/>
                  </a:ext>
                </a:extLst>
              </p:cNvPr>
              <p:cNvSpPr/>
              <p:nvPr/>
            </p:nvSpPr>
            <p:spPr>
              <a:xfrm>
                <a:off x="10419873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75" name="Isosceles Triangle 374">
                <a:extLst>
                  <a:ext uri="{FF2B5EF4-FFF2-40B4-BE49-F238E27FC236}">
                    <a16:creationId xmlns:a16="http://schemas.microsoft.com/office/drawing/2014/main" id="{A8C9ECA2-C428-42BD-BF28-03AF7F5AC2FF}"/>
                  </a:ext>
                </a:extLst>
              </p:cNvPr>
              <p:cNvSpPr/>
              <p:nvPr/>
            </p:nvSpPr>
            <p:spPr>
              <a:xfrm>
                <a:off x="10430342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76" name="Isosceles Triangle 375">
                <a:extLst>
                  <a:ext uri="{FF2B5EF4-FFF2-40B4-BE49-F238E27FC236}">
                    <a16:creationId xmlns:a16="http://schemas.microsoft.com/office/drawing/2014/main" id="{628BCAA2-29F8-4217-B9B9-D5CAF52611E8}"/>
                  </a:ext>
                </a:extLst>
              </p:cNvPr>
              <p:cNvSpPr/>
              <p:nvPr/>
            </p:nvSpPr>
            <p:spPr>
              <a:xfrm>
                <a:off x="10456515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77" name="Isosceles Triangle 376">
                <a:extLst>
                  <a:ext uri="{FF2B5EF4-FFF2-40B4-BE49-F238E27FC236}">
                    <a16:creationId xmlns:a16="http://schemas.microsoft.com/office/drawing/2014/main" id="{860CABCC-C071-463F-9EE1-55C685119310}"/>
                  </a:ext>
                </a:extLst>
              </p:cNvPr>
              <p:cNvSpPr/>
              <p:nvPr/>
            </p:nvSpPr>
            <p:spPr>
              <a:xfrm>
                <a:off x="10550737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78" name="Isosceles Triangle 377">
                <a:extLst>
                  <a:ext uri="{FF2B5EF4-FFF2-40B4-BE49-F238E27FC236}">
                    <a16:creationId xmlns:a16="http://schemas.microsoft.com/office/drawing/2014/main" id="{CA0531E2-EBF8-44FA-ADA5-0DD6A59D0F7A}"/>
                  </a:ext>
                </a:extLst>
              </p:cNvPr>
              <p:cNvSpPr/>
              <p:nvPr/>
            </p:nvSpPr>
            <p:spPr>
              <a:xfrm>
                <a:off x="10728713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79" name="Isosceles Triangle 378">
                <a:extLst>
                  <a:ext uri="{FF2B5EF4-FFF2-40B4-BE49-F238E27FC236}">
                    <a16:creationId xmlns:a16="http://schemas.microsoft.com/office/drawing/2014/main" id="{2299CC12-3EBF-403D-96B6-87F734071CAA}"/>
                  </a:ext>
                </a:extLst>
              </p:cNvPr>
              <p:cNvSpPr/>
              <p:nvPr/>
            </p:nvSpPr>
            <p:spPr>
              <a:xfrm>
                <a:off x="10760121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80" name="Isosceles Triangle 379">
                <a:extLst>
                  <a:ext uri="{FF2B5EF4-FFF2-40B4-BE49-F238E27FC236}">
                    <a16:creationId xmlns:a16="http://schemas.microsoft.com/office/drawing/2014/main" id="{F519EC38-B7DD-4AE3-8CAE-47308CCF4708}"/>
                  </a:ext>
                </a:extLst>
              </p:cNvPr>
              <p:cNvSpPr/>
              <p:nvPr/>
            </p:nvSpPr>
            <p:spPr>
              <a:xfrm>
                <a:off x="11372567" y="448753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81" name="Isosceles Triangle 380">
                <a:extLst>
                  <a:ext uri="{FF2B5EF4-FFF2-40B4-BE49-F238E27FC236}">
                    <a16:creationId xmlns:a16="http://schemas.microsoft.com/office/drawing/2014/main" id="{136DB16D-AE76-4AD6-AC8C-1307BD78FF72}"/>
                  </a:ext>
                </a:extLst>
              </p:cNvPr>
              <p:cNvSpPr/>
              <p:nvPr/>
            </p:nvSpPr>
            <p:spPr>
              <a:xfrm>
                <a:off x="8870436" y="4432480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82" name="Isosceles Triangle 381">
                <a:extLst>
                  <a:ext uri="{FF2B5EF4-FFF2-40B4-BE49-F238E27FC236}">
                    <a16:creationId xmlns:a16="http://schemas.microsoft.com/office/drawing/2014/main" id="{10CC0365-7468-48F7-B25F-59D399EA3789}"/>
                  </a:ext>
                </a:extLst>
              </p:cNvPr>
              <p:cNvSpPr/>
              <p:nvPr/>
            </p:nvSpPr>
            <p:spPr>
              <a:xfrm>
                <a:off x="8896609" y="4432480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83" name="Isosceles Triangle 382">
                <a:extLst>
                  <a:ext uri="{FF2B5EF4-FFF2-40B4-BE49-F238E27FC236}">
                    <a16:creationId xmlns:a16="http://schemas.microsoft.com/office/drawing/2014/main" id="{EA8C60DE-A464-4A5E-9782-E7BF49E03416}"/>
                  </a:ext>
                </a:extLst>
              </p:cNvPr>
              <p:cNvSpPr/>
              <p:nvPr/>
            </p:nvSpPr>
            <p:spPr>
              <a:xfrm>
                <a:off x="8990831" y="4432480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84" name="Isosceles Triangle 383">
                <a:extLst>
                  <a:ext uri="{FF2B5EF4-FFF2-40B4-BE49-F238E27FC236}">
                    <a16:creationId xmlns:a16="http://schemas.microsoft.com/office/drawing/2014/main" id="{74BF15E2-DB9F-44F1-9D56-BF7CFD03E60E}"/>
                  </a:ext>
                </a:extLst>
              </p:cNvPr>
              <p:cNvSpPr/>
              <p:nvPr/>
            </p:nvSpPr>
            <p:spPr>
              <a:xfrm>
                <a:off x="8346978" y="4349900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85" name="Isosceles Triangle 384">
                <a:extLst>
                  <a:ext uri="{FF2B5EF4-FFF2-40B4-BE49-F238E27FC236}">
                    <a16:creationId xmlns:a16="http://schemas.microsoft.com/office/drawing/2014/main" id="{596E2E4A-A608-4B02-A30E-53A7BD461A5D}"/>
                  </a:ext>
                </a:extLst>
              </p:cNvPr>
              <p:cNvSpPr/>
              <p:nvPr/>
            </p:nvSpPr>
            <p:spPr>
              <a:xfrm>
                <a:off x="7750235" y="4218523"/>
                <a:ext cx="74086" cy="63774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C28EAACD-BC1F-4035-8216-7C71E9B600B4}"/>
              </a:ext>
            </a:extLst>
          </p:cNvPr>
          <p:cNvGrpSpPr/>
          <p:nvPr/>
        </p:nvGrpSpPr>
        <p:grpSpPr>
          <a:xfrm>
            <a:off x="5490689" y="4038847"/>
            <a:ext cx="5979659" cy="1020236"/>
            <a:chOff x="5490689" y="4038847"/>
            <a:chExt cx="5979659" cy="667424"/>
          </a:xfrm>
        </p:grpSpPr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94AEA606-786E-4505-A592-DC06336BFB40}"/>
                </a:ext>
              </a:extLst>
            </p:cNvPr>
            <p:cNvSpPr/>
            <p:nvPr/>
          </p:nvSpPr>
          <p:spPr>
            <a:xfrm>
              <a:off x="5490689" y="4044385"/>
              <a:ext cx="5946857" cy="622459"/>
            </a:xfrm>
            <a:custGeom>
              <a:avLst/>
              <a:gdLst>
                <a:gd name="connsiteX0" fmla="*/ 0 w 3629071"/>
                <a:gd name="connsiteY0" fmla="*/ 0 h 1590484"/>
                <a:gd name="connsiteX1" fmla="*/ 197773 w 3629071"/>
                <a:gd name="connsiteY1" fmla="*/ 0 h 1590484"/>
                <a:gd name="connsiteX2" fmla="*/ 197773 w 3629071"/>
                <a:gd name="connsiteY2" fmla="*/ 23051 h 1590484"/>
                <a:gd name="connsiteX3" fmla="*/ 374801 w 3629071"/>
                <a:gd name="connsiteY3" fmla="*/ 23051 h 1590484"/>
                <a:gd name="connsiteX4" fmla="*/ 374801 w 3629071"/>
                <a:gd name="connsiteY4" fmla="*/ 52094 h 1590484"/>
                <a:gd name="connsiteX5" fmla="*/ 459166 w 3629071"/>
                <a:gd name="connsiteY5" fmla="*/ 52094 h 1590484"/>
                <a:gd name="connsiteX6" fmla="*/ 459166 w 3629071"/>
                <a:gd name="connsiteY6" fmla="*/ 85287 h 1590484"/>
                <a:gd name="connsiteX7" fmla="*/ 484061 w 3629071"/>
                <a:gd name="connsiteY7" fmla="*/ 85287 h 1590484"/>
                <a:gd name="connsiteX8" fmla="*/ 484061 w 3629071"/>
                <a:gd name="connsiteY8" fmla="*/ 115714 h 1590484"/>
                <a:gd name="connsiteX9" fmla="*/ 558744 w 3629071"/>
                <a:gd name="connsiteY9" fmla="*/ 115714 h 1590484"/>
                <a:gd name="connsiteX10" fmla="*/ 558744 w 3629071"/>
                <a:gd name="connsiteY10" fmla="*/ 149828 h 1590484"/>
                <a:gd name="connsiteX11" fmla="*/ 594703 w 3629071"/>
                <a:gd name="connsiteY11" fmla="*/ 149828 h 1590484"/>
                <a:gd name="connsiteX12" fmla="*/ 594703 w 3629071"/>
                <a:gd name="connsiteY12" fmla="*/ 184404 h 1590484"/>
                <a:gd name="connsiteX13" fmla="*/ 611299 w 3629071"/>
                <a:gd name="connsiteY13" fmla="*/ 184404 h 1590484"/>
                <a:gd name="connsiteX14" fmla="*/ 611299 w 3629071"/>
                <a:gd name="connsiteY14" fmla="*/ 215292 h 1590484"/>
                <a:gd name="connsiteX15" fmla="*/ 637577 w 3629071"/>
                <a:gd name="connsiteY15" fmla="*/ 215292 h 1590484"/>
                <a:gd name="connsiteX16" fmla="*/ 637577 w 3629071"/>
                <a:gd name="connsiteY16" fmla="*/ 255400 h 1590484"/>
                <a:gd name="connsiteX17" fmla="*/ 656939 w 3629071"/>
                <a:gd name="connsiteY17" fmla="*/ 255400 h 1590484"/>
                <a:gd name="connsiteX18" fmla="*/ 656939 w 3629071"/>
                <a:gd name="connsiteY18" fmla="*/ 288592 h 1590484"/>
                <a:gd name="connsiteX19" fmla="*/ 684600 w 3629071"/>
                <a:gd name="connsiteY19" fmla="*/ 288592 h 1590484"/>
                <a:gd name="connsiteX20" fmla="*/ 684600 w 3629071"/>
                <a:gd name="connsiteY20" fmla="*/ 314870 h 1590484"/>
                <a:gd name="connsiteX21" fmla="*/ 701657 w 3629071"/>
                <a:gd name="connsiteY21" fmla="*/ 314870 h 1590484"/>
                <a:gd name="connsiteX22" fmla="*/ 701657 w 3629071"/>
                <a:gd name="connsiteY22" fmla="*/ 346680 h 1590484"/>
                <a:gd name="connsiteX23" fmla="*/ 762050 w 3629071"/>
                <a:gd name="connsiteY23" fmla="*/ 346680 h 1590484"/>
                <a:gd name="connsiteX24" fmla="*/ 762050 w 3629071"/>
                <a:gd name="connsiteY24" fmla="*/ 403384 h 1590484"/>
                <a:gd name="connsiteX25" fmla="*/ 762050 w 3629071"/>
                <a:gd name="connsiteY25" fmla="*/ 414448 h 1590484"/>
                <a:gd name="connsiteX26" fmla="*/ 804924 w 3629071"/>
                <a:gd name="connsiteY26" fmla="*/ 414448 h 1590484"/>
                <a:gd name="connsiteX27" fmla="*/ 804924 w 3629071"/>
                <a:gd name="connsiteY27" fmla="*/ 440726 h 1590484"/>
                <a:gd name="connsiteX28" fmla="*/ 835350 w 3629071"/>
                <a:gd name="connsiteY28" fmla="*/ 440726 h 1590484"/>
                <a:gd name="connsiteX29" fmla="*/ 835350 w 3629071"/>
                <a:gd name="connsiteY29" fmla="*/ 476684 h 1590484"/>
                <a:gd name="connsiteX30" fmla="*/ 850564 w 3629071"/>
                <a:gd name="connsiteY30" fmla="*/ 476684 h 1590484"/>
                <a:gd name="connsiteX31" fmla="*/ 850564 w 3629071"/>
                <a:gd name="connsiteY31" fmla="*/ 504345 h 1590484"/>
                <a:gd name="connsiteX32" fmla="*/ 863011 w 3629071"/>
                <a:gd name="connsiteY32" fmla="*/ 504345 h 1590484"/>
                <a:gd name="connsiteX33" fmla="*/ 863011 w 3629071"/>
                <a:gd name="connsiteY33" fmla="*/ 541687 h 1590484"/>
                <a:gd name="connsiteX34" fmla="*/ 882373 w 3629071"/>
                <a:gd name="connsiteY34" fmla="*/ 541687 h 1590484"/>
                <a:gd name="connsiteX35" fmla="*/ 882373 w 3629071"/>
                <a:gd name="connsiteY35" fmla="*/ 606228 h 1590484"/>
                <a:gd name="connsiteX36" fmla="*/ 920637 w 3629071"/>
                <a:gd name="connsiteY36" fmla="*/ 606228 h 1590484"/>
                <a:gd name="connsiteX37" fmla="*/ 920637 w 3629071"/>
                <a:gd name="connsiteY37" fmla="*/ 639882 h 1590484"/>
                <a:gd name="connsiteX38" fmla="*/ 941844 w 3629071"/>
                <a:gd name="connsiteY38" fmla="*/ 639882 h 1590484"/>
                <a:gd name="connsiteX39" fmla="*/ 941844 w 3629071"/>
                <a:gd name="connsiteY39" fmla="*/ 699352 h 1590484"/>
                <a:gd name="connsiteX40" fmla="*/ 986101 w 3629071"/>
                <a:gd name="connsiteY40" fmla="*/ 699352 h 1590484"/>
                <a:gd name="connsiteX41" fmla="*/ 986101 w 3629071"/>
                <a:gd name="connsiteY41" fmla="*/ 754674 h 1590484"/>
                <a:gd name="connsiteX42" fmla="*/ 1001314 w 3629071"/>
                <a:gd name="connsiteY42" fmla="*/ 754674 h 1590484"/>
                <a:gd name="connsiteX43" fmla="*/ 1001314 w 3629071"/>
                <a:gd name="connsiteY43" fmla="*/ 796164 h 1590484"/>
                <a:gd name="connsiteX44" fmla="*/ 1093977 w 3629071"/>
                <a:gd name="connsiteY44" fmla="*/ 796164 h 1590484"/>
                <a:gd name="connsiteX45" fmla="*/ 1093977 w 3629071"/>
                <a:gd name="connsiteY45" fmla="*/ 836272 h 1590484"/>
                <a:gd name="connsiteX46" fmla="*/ 1139617 w 3629071"/>
                <a:gd name="connsiteY46" fmla="*/ 836272 h 1590484"/>
                <a:gd name="connsiteX47" fmla="*/ 1139617 w 3629071"/>
                <a:gd name="connsiteY47" fmla="*/ 865316 h 1590484"/>
                <a:gd name="connsiteX48" fmla="*/ 1208768 w 3629071"/>
                <a:gd name="connsiteY48" fmla="*/ 865316 h 1590484"/>
                <a:gd name="connsiteX49" fmla="*/ 1208768 w 3629071"/>
                <a:gd name="connsiteY49" fmla="*/ 926169 h 1590484"/>
                <a:gd name="connsiteX50" fmla="*/ 1259940 w 3629071"/>
                <a:gd name="connsiteY50" fmla="*/ 926169 h 1590484"/>
                <a:gd name="connsiteX51" fmla="*/ 1259940 w 3629071"/>
                <a:gd name="connsiteY51" fmla="*/ 963511 h 1590484"/>
                <a:gd name="connsiteX52" fmla="*/ 1335546 w 3629071"/>
                <a:gd name="connsiteY52" fmla="*/ 963511 h 1590484"/>
                <a:gd name="connsiteX53" fmla="*/ 1335546 w 3629071"/>
                <a:gd name="connsiteY53" fmla="*/ 993938 h 1590484"/>
                <a:gd name="connsiteX54" fmla="*/ 1406542 w 3629071"/>
                <a:gd name="connsiteY54" fmla="*/ 993938 h 1590484"/>
                <a:gd name="connsiteX55" fmla="*/ 1406542 w 3629071"/>
                <a:gd name="connsiteY55" fmla="*/ 1050642 h 1590484"/>
                <a:gd name="connsiteX56" fmla="*/ 1416223 w 3629071"/>
                <a:gd name="connsiteY56" fmla="*/ 1050642 h 1590484"/>
                <a:gd name="connsiteX57" fmla="*/ 1427748 w 3629071"/>
                <a:gd name="connsiteY57" fmla="*/ 1050642 h 1590484"/>
                <a:gd name="connsiteX58" fmla="*/ 1427748 w 3629071"/>
                <a:gd name="connsiteY58" fmla="*/ 1094899 h 1590484"/>
                <a:gd name="connsiteX59" fmla="*/ 1439734 w 3629071"/>
                <a:gd name="connsiteY59" fmla="*/ 1094899 h 1590484"/>
                <a:gd name="connsiteX60" fmla="*/ 1439734 w 3629071"/>
                <a:gd name="connsiteY60" fmla="*/ 1128092 h 1590484"/>
                <a:gd name="connsiteX61" fmla="*/ 1500588 w 3629071"/>
                <a:gd name="connsiteY61" fmla="*/ 1128092 h 1590484"/>
                <a:gd name="connsiteX62" fmla="*/ 1500588 w 3629071"/>
                <a:gd name="connsiteY62" fmla="*/ 1186179 h 1590484"/>
                <a:gd name="connsiteX63" fmla="*/ 1593251 w 3629071"/>
                <a:gd name="connsiteY63" fmla="*/ 1186179 h 1590484"/>
                <a:gd name="connsiteX64" fmla="*/ 1593251 w 3629071"/>
                <a:gd name="connsiteY64" fmla="*/ 1221677 h 1590484"/>
                <a:gd name="connsiteX65" fmla="*/ 1706659 w 3629071"/>
                <a:gd name="connsiteY65" fmla="*/ 1221677 h 1590484"/>
                <a:gd name="connsiteX66" fmla="*/ 1706659 w 3629071"/>
                <a:gd name="connsiteY66" fmla="*/ 1256252 h 1590484"/>
                <a:gd name="connsiteX67" fmla="*/ 1731554 w 3629071"/>
                <a:gd name="connsiteY67" fmla="*/ 1256252 h 1590484"/>
                <a:gd name="connsiteX68" fmla="*/ 1731554 w 3629071"/>
                <a:gd name="connsiteY68" fmla="*/ 1280225 h 1590484"/>
                <a:gd name="connsiteX69" fmla="*/ 1775811 w 3629071"/>
                <a:gd name="connsiteY69" fmla="*/ 1280225 h 1590484"/>
                <a:gd name="connsiteX70" fmla="*/ 1775811 w 3629071"/>
                <a:gd name="connsiteY70" fmla="*/ 1321716 h 1590484"/>
                <a:gd name="connsiteX71" fmla="*/ 1844962 w 3629071"/>
                <a:gd name="connsiteY71" fmla="*/ 1321716 h 1590484"/>
                <a:gd name="connsiteX72" fmla="*/ 1844962 w 3629071"/>
                <a:gd name="connsiteY72" fmla="*/ 1350759 h 1590484"/>
                <a:gd name="connsiteX73" fmla="*/ 1908582 w 3629071"/>
                <a:gd name="connsiteY73" fmla="*/ 1350759 h 1590484"/>
                <a:gd name="connsiteX74" fmla="*/ 1908582 w 3629071"/>
                <a:gd name="connsiteY74" fmla="*/ 1390867 h 1590484"/>
                <a:gd name="connsiteX75" fmla="*/ 1951455 w 3629071"/>
                <a:gd name="connsiteY75" fmla="*/ 1390867 h 1590484"/>
                <a:gd name="connsiteX76" fmla="*/ 1951455 w 3629071"/>
                <a:gd name="connsiteY76" fmla="*/ 1452182 h 1590484"/>
                <a:gd name="connsiteX77" fmla="*/ 2004011 w 3629071"/>
                <a:gd name="connsiteY77" fmla="*/ 1452182 h 1590484"/>
                <a:gd name="connsiteX78" fmla="*/ 2004011 w 3629071"/>
                <a:gd name="connsiteY78" fmla="*/ 1490446 h 1590484"/>
                <a:gd name="connsiteX79" fmla="*/ 2282000 w 3629071"/>
                <a:gd name="connsiteY79" fmla="*/ 1490446 h 1590484"/>
                <a:gd name="connsiteX80" fmla="*/ 2282000 w 3629071"/>
                <a:gd name="connsiteY80" fmla="*/ 1519489 h 1590484"/>
                <a:gd name="connsiteX81" fmla="*/ 2356683 w 3629071"/>
                <a:gd name="connsiteY81" fmla="*/ 1519489 h 1590484"/>
                <a:gd name="connsiteX82" fmla="*/ 2356683 w 3629071"/>
                <a:gd name="connsiteY82" fmla="*/ 1556831 h 1590484"/>
                <a:gd name="connsiteX83" fmla="*/ 2373280 w 3629071"/>
                <a:gd name="connsiteY83" fmla="*/ 1556831 h 1590484"/>
                <a:gd name="connsiteX84" fmla="*/ 2373280 w 3629071"/>
                <a:gd name="connsiteY84" fmla="*/ 1590485 h 1590484"/>
                <a:gd name="connsiteX85" fmla="*/ 3629071 w 3629071"/>
                <a:gd name="connsiteY85" fmla="*/ 1590485 h 159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629071" h="1590484">
                  <a:moveTo>
                    <a:pt x="0" y="0"/>
                  </a:moveTo>
                  <a:lnTo>
                    <a:pt x="197773" y="0"/>
                  </a:lnTo>
                  <a:lnTo>
                    <a:pt x="197773" y="23051"/>
                  </a:lnTo>
                  <a:lnTo>
                    <a:pt x="374801" y="23051"/>
                  </a:lnTo>
                  <a:lnTo>
                    <a:pt x="374801" y="52094"/>
                  </a:lnTo>
                  <a:lnTo>
                    <a:pt x="459166" y="52094"/>
                  </a:lnTo>
                  <a:lnTo>
                    <a:pt x="459166" y="85287"/>
                  </a:lnTo>
                  <a:lnTo>
                    <a:pt x="484061" y="85287"/>
                  </a:lnTo>
                  <a:lnTo>
                    <a:pt x="484061" y="115714"/>
                  </a:lnTo>
                  <a:lnTo>
                    <a:pt x="558744" y="115714"/>
                  </a:lnTo>
                  <a:lnTo>
                    <a:pt x="558744" y="149828"/>
                  </a:lnTo>
                  <a:lnTo>
                    <a:pt x="594703" y="149828"/>
                  </a:lnTo>
                  <a:lnTo>
                    <a:pt x="594703" y="184404"/>
                  </a:lnTo>
                  <a:lnTo>
                    <a:pt x="611299" y="184404"/>
                  </a:lnTo>
                  <a:lnTo>
                    <a:pt x="611299" y="215292"/>
                  </a:lnTo>
                  <a:lnTo>
                    <a:pt x="637577" y="215292"/>
                  </a:lnTo>
                  <a:lnTo>
                    <a:pt x="637577" y="255400"/>
                  </a:lnTo>
                  <a:lnTo>
                    <a:pt x="656939" y="255400"/>
                  </a:lnTo>
                  <a:lnTo>
                    <a:pt x="656939" y="288592"/>
                  </a:lnTo>
                  <a:lnTo>
                    <a:pt x="684600" y="288592"/>
                  </a:lnTo>
                  <a:lnTo>
                    <a:pt x="684600" y="314870"/>
                  </a:lnTo>
                  <a:lnTo>
                    <a:pt x="701657" y="314870"/>
                  </a:lnTo>
                  <a:lnTo>
                    <a:pt x="701657" y="346680"/>
                  </a:lnTo>
                  <a:lnTo>
                    <a:pt x="762050" y="346680"/>
                  </a:lnTo>
                  <a:lnTo>
                    <a:pt x="762050" y="403384"/>
                  </a:lnTo>
                  <a:lnTo>
                    <a:pt x="762050" y="414448"/>
                  </a:lnTo>
                  <a:lnTo>
                    <a:pt x="804924" y="414448"/>
                  </a:lnTo>
                  <a:lnTo>
                    <a:pt x="804924" y="440726"/>
                  </a:lnTo>
                  <a:lnTo>
                    <a:pt x="835350" y="440726"/>
                  </a:lnTo>
                  <a:lnTo>
                    <a:pt x="835350" y="476684"/>
                  </a:lnTo>
                  <a:lnTo>
                    <a:pt x="850564" y="476684"/>
                  </a:lnTo>
                  <a:lnTo>
                    <a:pt x="850564" y="504345"/>
                  </a:lnTo>
                  <a:lnTo>
                    <a:pt x="863011" y="504345"/>
                  </a:lnTo>
                  <a:lnTo>
                    <a:pt x="863011" y="541687"/>
                  </a:lnTo>
                  <a:lnTo>
                    <a:pt x="882373" y="541687"/>
                  </a:lnTo>
                  <a:lnTo>
                    <a:pt x="882373" y="606228"/>
                  </a:lnTo>
                  <a:lnTo>
                    <a:pt x="920637" y="606228"/>
                  </a:lnTo>
                  <a:lnTo>
                    <a:pt x="920637" y="639882"/>
                  </a:lnTo>
                  <a:lnTo>
                    <a:pt x="941844" y="639882"/>
                  </a:lnTo>
                  <a:lnTo>
                    <a:pt x="941844" y="699352"/>
                  </a:lnTo>
                  <a:lnTo>
                    <a:pt x="986101" y="699352"/>
                  </a:lnTo>
                  <a:lnTo>
                    <a:pt x="986101" y="754674"/>
                  </a:lnTo>
                  <a:lnTo>
                    <a:pt x="1001314" y="754674"/>
                  </a:lnTo>
                  <a:lnTo>
                    <a:pt x="1001314" y="796164"/>
                  </a:lnTo>
                  <a:lnTo>
                    <a:pt x="1093977" y="796164"/>
                  </a:lnTo>
                  <a:lnTo>
                    <a:pt x="1093977" y="836272"/>
                  </a:lnTo>
                  <a:lnTo>
                    <a:pt x="1139617" y="836272"/>
                  </a:lnTo>
                  <a:lnTo>
                    <a:pt x="1139617" y="865316"/>
                  </a:lnTo>
                  <a:lnTo>
                    <a:pt x="1208768" y="865316"/>
                  </a:lnTo>
                  <a:lnTo>
                    <a:pt x="1208768" y="926169"/>
                  </a:lnTo>
                  <a:lnTo>
                    <a:pt x="1259940" y="926169"/>
                  </a:lnTo>
                  <a:lnTo>
                    <a:pt x="1259940" y="963511"/>
                  </a:lnTo>
                  <a:lnTo>
                    <a:pt x="1335546" y="963511"/>
                  </a:lnTo>
                  <a:lnTo>
                    <a:pt x="1335546" y="993938"/>
                  </a:lnTo>
                  <a:lnTo>
                    <a:pt x="1406542" y="993938"/>
                  </a:lnTo>
                  <a:lnTo>
                    <a:pt x="1406542" y="1050642"/>
                  </a:lnTo>
                  <a:lnTo>
                    <a:pt x="1416223" y="1050642"/>
                  </a:lnTo>
                  <a:lnTo>
                    <a:pt x="1427748" y="1050642"/>
                  </a:lnTo>
                  <a:lnTo>
                    <a:pt x="1427748" y="1094899"/>
                  </a:lnTo>
                  <a:lnTo>
                    <a:pt x="1439734" y="1094899"/>
                  </a:lnTo>
                  <a:lnTo>
                    <a:pt x="1439734" y="1128092"/>
                  </a:lnTo>
                  <a:lnTo>
                    <a:pt x="1500588" y="1128092"/>
                  </a:lnTo>
                  <a:lnTo>
                    <a:pt x="1500588" y="1186179"/>
                  </a:lnTo>
                  <a:lnTo>
                    <a:pt x="1593251" y="1186179"/>
                  </a:lnTo>
                  <a:lnTo>
                    <a:pt x="1593251" y="1221677"/>
                  </a:lnTo>
                  <a:lnTo>
                    <a:pt x="1706659" y="1221677"/>
                  </a:lnTo>
                  <a:lnTo>
                    <a:pt x="1706659" y="1256252"/>
                  </a:lnTo>
                  <a:lnTo>
                    <a:pt x="1731554" y="1256252"/>
                  </a:lnTo>
                  <a:lnTo>
                    <a:pt x="1731554" y="1280225"/>
                  </a:lnTo>
                  <a:lnTo>
                    <a:pt x="1775811" y="1280225"/>
                  </a:lnTo>
                  <a:lnTo>
                    <a:pt x="1775811" y="1321716"/>
                  </a:lnTo>
                  <a:lnTo>
                    <a:pt x="1844962" y="1321716"/>
                  </a:lnTo>
                  <a:lnTo>
                    <a:pt x="1844962" y="1350759"/>
                  </a:lnTo>
                  <a:lnTo>
                    <a:pt x="1908582" y="1350759"/>
                  </a:lnTo>
                  <a:lnTo>
                    <a:pt x="1908582" y="1390867"/>
                  </a:lnTo>
                  <a:lnTo>
                    <a:pt x="1951455" y="1390867"/>
                  </a:lnTo>
                  <a:lnTo>
                    <a:pt x="1951455" y="1452182"/>
                  </a:lnTo>
                  <a:lnTo>
                    <a:pt x="2004011" y="1452182"/>
                  </a:lnTo>
                  <a:lnTo>
                    <a:pt x="2004011" y="1490446"/>
                  </a:lnTo>
                  <a:lnTo>
                    <a:pt x="2282000" y="1490446"/>
                  </a:lnTo>
                  <a:lnTo>
                    <a:pt x="2282000" y="1519489"/>
                  </a:lnTo>
                  <a:lnTo>
                    <a:pt x="2356683" y="1519489"/>
                  </a:lnTo>
                  <a:lnTo>
                    <a:pt x="2356683" y="1556831"/>
                  </a:lnTo>
                  <a:lnTo>
                    <a:pt x="2373280" y="1556831"/>
                  </a:lnTo>
                  <a:lnTo>
                    <a:pt x="2373280" y="1590485"/>
                  </a:lnTo>
                  <a:lnTo>
                    <a:pt x="3629071" y="1590485"/>
                  </a:lnTo>
                </a:path>
              </a:pathLst>
            </a:custGeom>
            <a:noFill/>
            <a:ln w="15875" cap="flat">
              <a:solidFill>
                <a:srgbClr val="F88D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B0F1BE4D-28C4-40C4-BD03-E62933C2E926}"/>
                </a:ext>
              </a:extLst>
            </p:cNvPr>
            <p:cNvGrpSpPr/>
            <p:nvPr/>
          </p:nvGrpSpPr>
          <p:grpSpPr>
            <a:xfrm>
              <a:off x="6231078" y="4038847"/>
              <a:ext cx="5239270" cy="667424"/>
              <a:chOff x="6231078" y="4038847"/>
              <a:chExt cx="5239270" cy="667424"/>
            </a:xfrm>
            <a:solidFill>
              <a:srgbClr val="F88D29"/>
            </a:solidFill>
          </p:grpSpPr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00FFE647-B376-4087-ADE8-C40CE884AE59}"/>
                  </a:ext>
                </a:extLst>
              </p:cNvPr>
              <p:cNvSpPr/>
              <p:nvPr/>
            </p:nvSpPr>
            <p:spPr>
              <a:xfrm>
                <a:off x="9931236" y="4629105"/>
                <a:ext cx="119633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E8F56E8E-8EBC-44D0-B840-6C3F422D5BA1}"/>
                  </a:ext>
                </a:extLst>
              </p:cNvPr>
              <p:cNvSpPr/>
              <p:nvPr/>
            </p:nvSpPr>
            <p:spPr>
              <a:xfrm>
                <a:off x="10045390" y="4629105"/>
                <a:ext cx="119633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CEF5AF41-B28B-4827-8D62-3C7136864DB2}"/>
                  </a:ext>
                </a:extLst>
              </p:cNvPr>
              <p:cNvSpPr/>
              <p:nvPr/>
            </p:nvSpPr>
            <p:spPr>
              <a:xfrm>
                <a:off x="10163481" y="4629105"/>
                <a:ext cx="119633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5A8D4242-7BC8-412D-ABC2-DDE9BFE091BE}"/>
                  </a:ext>
                </a:extLst>
              </p:cNvPr>
              <p:cNvSpPr/>
              <p:nvPr/>
            </p:nvSpPr>
            <p:spPr>
              <a:xfrm>
                <a:off x="10273699" y="4629105"/>
                <a:ext cx="119633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736FAE70-ECFD-4FD5-B8B9-F205BC6721F2}"/>
                  </a:ext>
                </a:extLst>
              </p:cNvPr>
              <p:cNvSpPr/>
              <p:nvPr/>
            </p:nvSpPr>
            <p:spPr>
              <a:xfrm>
                <a:off x="10387852" y="4629105"/>
                <a:ext cx="119633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2188ABE3-0604-4E31-9D1B-2A061B367E72}"/>
                  </a:ext>
                </a:extLst>
              </p:cNvPr>
              <p:cNvSpPr/>
              <p:nvPr/>
            </p:nvSpPr>
            <p:spPr>
              <a:xfrm>
                <a:off x="10502006" y="4629105"/>
                <a:ext cx="119633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24D1C860-8653-41A9-BA6C-73F9B8139114}"/>
                  </a:ext>
                </a:extLst>
              </p:cNvPr>
              <p:cNvSpPr/>
              <p:nvPr/>
            </p:nvSpPr>
            <p:spPr>
              <a:xfrm>
                <a:off x="10517752" y="4629105"/>
                <a:ext cx="119633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6446E4D7-C47C-4176-A4ED-20E6BC9B4689}"/>
                  </a:ext>
                </a:extLst>
              </p:cNvPr>
              <p:cNvSpPr/>
              <p:nvPr/>
            </p:nvSpPr>
            <p:spPr>
              <a:xfrm>
                <a:off x="10702759" y="4629105"/>
                <a:ext cx="119633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D57FBE73-4DEA-4B61-A462-868EEAEB1450}"/>
                  </a:ext>
                </a:extLst>
              </p:cNvPr>
              <p:cNvSpPr/>
              <p:nvPr/>
            </p:nvSpPr>
            <p:spPr>
              <a:xfrm>
                <a:off x="10738186" y="4629105"/>
                <a:ext cx="119633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C59CA762-3261-4708-A02E-B4C6623C4025}"/>
                  </a:ext>
                </a:extLst>
              </p:cNvPr>
              <p:cNvSpPr/>
              <p:nvPr/>
            </p:nvSpPr>
            <p:spPr>
              <a:xfrm>
                <a:off x="10946813" y="4629105"/>
                <a:ext cx="119633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B18A4F58-0E84-47E9-8941-37E4B2BF4C32}"/>
                  </a:ext>
                </a:extLst>
              </p:cNvPr>
              <p:cNvSpPr/>
              <p:nvPr/>
            </p:nvSpPr>
            <p:spPr>
              <a:xfrm>
                <a:off x="10962559" y="4629105"/>
                <a:ext cx="119633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5F9D533D-2346-4F71-8F43-3E5D3FA4D80C}"/>
                  </a:ext>
                </a:extLst>
              </p:cNvPr>
              <p:cNvSpPr/>
              <p:nvPr/>
            </p:nvSpPr>
            <p:spPr>
              <a:xfrm>
                <a:off x="11328638" y="4629105"/>
                <a:ext cx="141710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C284363D-D770-4A6D-8D99-EE2DD91B4FAE}"/>
                  </a:ext>
                </a:extLst>
              </p:cNvPr>
              <p:cNvSpPr/>
              <p:nvPr/>
            </p:nvSpPr>
            <p:spPr>
              <a:xfrm>
                <a:off x="9380150" y="4629105"/>
                <a:ext cx="141710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539E6F91-AEAD-41E8-9AD2-775896062D8F}"/>
                  </a:ext>
                </a:extLst>
              </p:cNvPr>
              <p:cNvSpPr/>
              <p:nvPr/>
            </p:nvSpPr>
            <p:spPr>
              <a:xfrm>
                <a:off x="9439194" y="4629105"/>
                <a:ext cx="141710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1AE06456-50A7-4DD4-932B-2DBBCEF0C82D}"/>
                  </a:ext>
                </a:extLst>
              </p:cNvPr>
              <p:cNvSpPr/>
              <p:nvPr/>
            </p:nvSpPr>
            <p:spPr>
              <a:xfrm>
                <a:off x="9557285" y="4629105"/>
                <a:ext cx="141710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D8236427-7C30-44CF-A86E-A2CAE6ADB7D6}"/>
                  </a:ext>
                </a:extLst>
              </p:cNvPr>
              <p:cNvSpPr/>
              <p:nvPr/>
            </p:nvSpPr>
            <p:spPr>
              <a:xfrm>
                <a:off x="9683248" y="4629105"/>
                <a:ext cx="141710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F11D8DD9-C048-4FFD-B7D6-A16EFCF73404}"/>
                  </a:ext>
                </a:extLst>
              </p:cNvPr>
              <p:cNvSpPr/>
              <p:nvPr/>
            </p:nvSpPr>
            <p:spPr>
              <a:xfrm>
                <a:off x="9761975" y="4629105"/>
                <a:ext cx="141710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60B62767-9464-4CCF-9D9E-9B09E00E2BBA}"/>
                  </a:ext>
                </a:extLst>
              </p:cNvPr>
              <p:cNvSpPr/>
              <p:nvPr/>
            </p:nvSpPr>
            <p:spPr>
              <a:xfrm>
                <a:off x="8840871" y="4589691"/>
                <a:ext cx="141710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1F0D1E1C-3EDC-4AD6-A3EB-C3867403ECDE}"/>
                  </a:ext>
                </a:extLst>
              </p:cNvPr>
              <p:cNvSpPr/>
              <p:nvPr/>
            </p:nvSpPr>
            <p:spPr>
              <a:xfrm>
                <a:off x="8935343" y="4589691"/>
                <a:ext cx="141710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D1275409-3EAE-4D4E-97B4-BA3242DD6B4F}"/>
                  </a:ext>
                </a:extLst>
              </p:cNvPr>
              <p:cNvSpPr/>
              <p:nvPr/>
            </p:nvSpPr>
            <p:spPr>
              <a:xfrm>
                <a:off x="8313402" y="4510865"/>
                <a:ext cx="141710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3724C617-65D7-43DB-B9BF-FCEE6A36868C}"/>
                  </a:ext>
                </a:extLst>
              </p:cNvPr>
              <p:cNvSpPr/>
              <p:nvPr/>
            </p:nvSpPr>
            <p:spPr>
              <a:xfrm>
                <a:off x="7711142" y="4395442"/>
                <a:ext cx="141710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A0D7F3DD-4595-46C8-8DC0-42195935EB49}"/>
                  </a:ext>
                </a:extLst>
              </p:cNvPr>
              <p:cNvSpPr/>
              <p:nvPr/>
            </p:nvSpPr>
            <p:spPr>
              <a:xfrm>
                <a:off x="6231078" y="4038847"/>
                <a:ext cx="141710" cy="771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C2D7A3BB-450E-4E8D-B87A-F4F0B7471699}"/>
              </a:ext>
            </a:extLst>
          </p:cNvPr>
          <p:cNvGrpSpPr/>
          <p:nvPr/>
        </p:nvGrpSpPr>
        <p:grpSpPr>
          <a:xfrm>
            <a:off x="5417820" y="4007694"/>
            <a:ext cx="6013138" cy="1413367"/>
            <a:chOff x="5433816" y="4007695"/>
            <a:chExt cx="5997246" cy="924605"/>
          </a:xfrm>
        </p:grpSpPr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D919D25C-EB9C-4DDC-B218-0AA3D5D6E43E}"/>
                </a:ext>
              </a:extLst>
            </p:cNvPr>
            <p:cNvSpPr/>
            <p:nvPr/>
          </p:nvSpPr>
          <p:spPr>
            <a:xfrm>
              <a:off x="5468867" y="4044385"/>
              <a:ext cx="5895480" cy="858936"/>
            </a:xfrm>
            <a:custGeom>
              <a:avLst/>
              <a:gdLst>
                <a:gd name="connsiteX0" fmla="*/ 0 w 3598644"/>
                <a:gd name="connsiteY0" fmla="*/ 0 h 2182652"/>
                <a:gd name="connsiteX1" fmla="*/ 32962 w 3598644"/>
                <a:gd name="connsiteY1" fmla="*/ 0 h 2182652"/>
                <a:gd name="connsiteX2" fmla="*/ 32962 w 3598644"/>
                <a:gd name="connsiteY2" fmla="*/ 70074 h 2182652"/>
                <a:gd name="connsiteX3" fmla="*/ 45640 w 3598644"/>
                <a:gd name="connsiteY3" fmla="*/ 70074 h 2182652"/>
                <a:gd name="connsiteX4" fmla="*/ 45640 w 3598644"/>
                <a:gd name="connsiteY4" fmla="*/ 92894 h 2182652"/>
                <a:gd name="connsiteX5" fmla="*/ 67077 w 3598644"/>
                <a:gd name="connsiteY5" fmla="*/ 92894 h 2182652"/>
                <a:gd name="connsiteX6" fmla="*/ 67077 w 3598644"/>
                <a:gd name="connsiteY6" fmla="*/ 178641 h 2182652"/>
                <a:gd name="connsiteX7" fmla="*/ 77450 w 3598644"/>
                <a:gd name="connsiteY7" fmla="*/ 178641 h 2182652"/>
                <a:gd name="connsiteX8" fmla="*/ 77450 w 3598644"/>
                <a:gd name="connsiteY8" fmla="*/ 248484 h 2182652"/>
                <a:gd name="connsiteX9" fmla="*/ 87131 w 3598644"/>
                <a:gd name="connsiteY9" fmla="*/ 248484 h 2182652"/>
                <a:gd name="connsiteX10" fmla="*/ 87131 w 3598644"/>
                <a:gd name="connsiteY10" fmla="*/ 380333 h 2182652"/>
                <a:gd name="connsiteX11" fmla="*/ 87131 w 3598644"/>
                <a:gd name="connsiteY11" fmla="*/ 385404 h 2182652"/>
                <a:gd name="connsiteX12" fmla="*/ 95429 w 3598644"/>
                <a:gd name="connsiteY12" fmla="*/ 385404 h 2182652"/>
                <a:gd name="connsiteX13" fmla="*/ 95429 w 3598644"/>
                <a:gd name="connsiteY13" fmla="*/ 442800 h 2182652"/>
                <a:gd name="connsiteX14" fmla="*/ 104419 w 3598644"/>
                <a:gd name="connsiteY14" fmla="*/ 442800 h 2182652"/>
                <a:gd name="connsiteX15" fmla="*/ 104419 w 3598644"/>
                <a:gd name="connsiteY15" fmla="*/ 507111 h 2182652"/>
                <a:gd name="connsiteX16" fmla="*/ 111334 w 3598644"/>
                <a:gd name="connsiteY16" fmla="*/ 507111 h 2182652"/>
                <a:gd name="connsiteX17" fmla="*/ 111334 w 3598644"/>
                <a:gd name="connsiteY17" fmla="*/ 606228 h 2182652"/>
                <a:gd name="connsiteX18" fmla="*/ 123781 w 3598644"/>
                <a:gd name="connsiteY18" fmla="*/ 606228 h 2182652"/>
                <a:gd name="connsiteX19" fmla="*/ 123781 w 3598644"/>
                <a:gd name="connsiteY19" fmla="*/ 627435 h 2182652"/>
                <a:gd name="connsiteX20" fmla="*/ 136689 w 3598644"/>
                <a:gd name="connsiteY20" fmla="*/ 627435 h 2182652"/>
                <a:gd name="connsiteX21" fmla="*/ 136689 w 3598644"/>
                <a:gd name="connsiteY21" fmla="*/ 656939 h 2182652"/>
                <a:gd name="connsiteX22" fmla="*/ 148215 w 3598644"/>
                <a:gd name="connsiteY22" fmla="*/ 656939 h 2182652"/>
                <a:gd name="connsiteX23" fmla="*/ 148215 w 3598644"/>
                <a:gd name="connsiteY23" fmla="*/ 718023 h 2182652"/>
                <a:gd name="connsiteX24" fmla="*/ 155591 w 3598644"/>
                <a:gd name="connsiteY24" fmla="*/ 718023 h 2182652"/>
                <a:gd name="connsiteX25" fmla="*/ 155591 w 3598644"/>
                <a:gd name="connsiteY25" fmla="*/ 747758 h 2182652"/>
                <a:gd name="connsiteX26" fmla="*/ 182790 w 3598644"/>
                <a:gd name="connsiteY26" fmla="*/ 747758 h 2182652"/>
                <a:gd name="connsiteX27" fmla="*/ 182790 w 3598644"/>
                <a:gd name="connsiteY27" fmla="*/ 768504 h 2182652"/>
                <a:gd name="connsiteX28" fmla="*/ 188784 w 3598644"/>
                <a:gd name="connsiteY28" fmla="*/ 768504 h 2182652"/>
                <a:gd name="connsiteX29" fmla="*/ 188784 w 3598644"/>
                <a:gd name="connsiteY29" fmla="*/ 786483 h 2182652"/>
                <a:gd name="connsiteX30" fmla="*/ 214370 w 3598644"/>
                <a:gd name="connsiteY30" fmla="*/ 786483 h 2182652"/>
                <a:gd name="connsiteX31" fmla="*/ 214370 w 3598644"/>
                <a:gd name="connsiteY31" fmla="*/ 806768 h 2182652"/>
                <a:gd name="connsiteX32" fmla="*/ 221976 w 3598644"/>
                <a:gd name="connsiteY32" fmla="*/ 806768 h 2182652"/>
                <a:gd name="connsiteX33" fmla="*/ 221976 w 3598644"/>
                <a:gd name="connsiteY33" fmla="*/ 823134 h 2182652"/>
                <a:gd name="connsiteX34" fmla="*/ 233732 w 3598644"/>
                <a:gd name="connsiteY34" fmla="*/ 823134 h 2182652"/>
                <a:gd name="connsiteX35" fmla="*/ 233732 w 3598644"/>
                <a:gd name="connsiteY35" fmla="*/ 869465 h 2182652"/>
                <a:gd name="connsiteX36" fmla="*/ 248254 w 3598644"/>
                <a:gd name="connsiteY36" fmla="*/ 869465 h 2182652"/>
                <a:gd name="connsiteX37" fmla="*/ 248254 w 3598644"/>
                <a:gd name="connsiteY37" fmla="*/ 910495 h 2182652"/>
                <a:gd name="connsiteX38" fmla="*/ 275915 w 3598644"/>
                <a:gd name="connsiteY38" fmla="*/ 910495 h 2182652"/>
                <a:gd name="connsiteX39" fmla="*/ 275915 w 3598644"/>
                <a:gd name="connsiteY39" fmla="*/ 926169 h 2182652"/>
                <a:gd name="connsiteX40" fmla="*/ 291128 w 3598644"/>
                <a:gd name="connsiteY40" fmla="*/ 926169 h 2182652"/>
                <a:gd name="connsiteX41" fmla="*/ 291128 w 3598644"/>
                <a:gd name="connsiteY41" fmla="*/ 945532 h 2182652"/>
                <a:gd name="connsiteX42" fmla="*/ 378720 w 3598644"/>
                <a:gd name="connsiteY42" fmla="*/ 945532 h 2182652"/>
                <a:gd name="connsiteX43" fmla="*/ 378720 w 3598644"/>
                <a:gd name="connsiteY43" fmla="*/ 964203 h 2182652"/>
                <a:gd name="connsiteX44" fmla="*/ 390245 w 3598644"/>
                <a:gd name="connsiteY44" fmla="*/ 964203 h 2182652"/>
                <a:gd name="connsiteX45" fmla="*/ 390245 w 3598644"/>
                <a:gd name="connsiteY45" fmla="*/ 981490 h 2182652"/>
                <a:gd name="connsiteX46" fmla="*/ 401770 w 3598644"/>
                <a:gd name="connsiteY46" fmla="*/ 981490 h 2182652"/>
                <a:gd name="connsiteX47" fmla="*/ 401770 w 3598644"/>
                <a:gd name="connsiteY47" fmla="*/ 1007768 h 2182652"/>
                <a:gd name="connsiteX48" fmla="*/ 430122 w 3598644"/>
                <a:gd name="connsiteY48" fmla="*/ 1007768 h 2182652"/>
                <a:gd name="connsiteX49" fmla="*/ 430122 w 3598644"/>
                <a:gd name="connsiteY49" fmla="*/ 1029205 h 2182652"/>
                <a:gd name="connsiteX50" fmla="*/ 459397 w 3598644"/>
                <a:gd name="connsiteY50" fmla="*/ 1029205 h 2182652"/>
                <a:gd name="connsiteX51" fmla="*/ 459397 w 3598644"/>
                <a:gd name="connsiteY51" fmla="*/ 1048798 h 2182652"/>
                <a:gd name="connsiteX52" fmla="*/ 470922 w 3598644"/>
                <a:gd name="connsiteY52" fmla="*/ 1048798 h 2182652"/>
                <a:gd name="connsiteX53" fmla="*/ 470922 w 3598644"/>
                <a:gd name="connsiteY53" fmla="*/ 1065164 h 2182652"/>
                <a:gd name="connsiteX54" fmla="*/ 517253 w 3598644"/>
                <a:gd name="connsiteY54" fmla="*/ 1065164 h 2182652"/>
                <a:gd name="connsiteX55" fmla="*/ 517253 w 3598644"/>
                <a:gd name="connsiteY55" fmla="*/ 1083143 h 2182652"/>
                <a:gd name="connsiteX56" fmla="*/ 528548 w 3598644"/>
                <a:gd name="connsiteY56" fmla="*/ 1083143 h 2182652"/>
                <a:gd name="connsiteX57" fmla="*/ 528548 w 3598644"/>
                <a:gd name="connsiteY57" fmla="*/ 1110804 h 2182652"/>
                <a:gd name="connsiteX58" fmla="*/ 582256 w 3598644"/>
                <a:gd name="connsiteY58" fmla="*/ 1110804 h 2182652"/>
                <a:gd name="connsiteX59" fmla="*/ 582256 w 3598644"/>
                <a:gd name="connsiteY59" fmla="*/ 1136390 h 2182652"/>
                <a:gd name="connsiteX60" fmla="*/ 609225 w 3598644"/>
                <a:gd name="connsiteY60" fmla="*/ 1136390 h 2182652"/>
                <a:gd name="connsiteX61" fmla="*/ 609225 w 3598644"/>
                <a:gd name="connsiteY61" fmla="*/ 1149529 h 2182652"/>
                <a:gd name="connsiteX62" fmla="*/ 620750 w 3598644"/>
                <a:gd name="connsiteY62" fmla="*/ 1149529 h 2182652"/>
                <a:gd name="connsiteX63" fmla="*/ 620750 w 3598644"/>
                <a:gd name="connsiteY63" fmla="*/ 1173040 h 2182652"/>
                <a:gd name="connsiteX64" fmla="*/ 633428 w 3598644"/>
                <a:gd name="connsiteY64" fmla="*/ 1173040 h 2182652"/>
                <a:gd name="connsiteX65" fmla="*/ 633428 w 3598644"/>
                <a:gd name="connsiteY65" fmla="*/ 1189637 h 2182652"/>
                <a:gd name="connsiteX66" fmla="*/ 657631 w 3598644"/>
                <a:gd name="connsiteY66" fmla="*/ 1189637 h 2182652"/>
                <a:gd name="connsiteX67" fmla="*/ 657631 w 3598644"/>
                <a:gd name="connsiteY67" fmla="*/ 1210151 h 2182652"/>
                <a:gd name="connsiteX68" fmla="*/ 674227 w 3598644"/>
                <a:gd name="connsiteY68" fmla="*/ 1210151 h 2182652"/>
                <a:gd name="connsiteX69" fmla="*/ 674227 w 3598644"/>
                <a:gd name="connsiteY69" fmla="*/ 1233202 h 2182652"/>
                <a:gd name="connsiteX70" fmla="*/ 689902 w 3598644"/>
                <a:gd name="connsiteY70" fmla="*/ 1233202 h 2182652"/>
                <a:gd name="connsiteX71" fmla="*/ 689902 w 3598644"/>
                <a:gd name="connsiteY71" fmla="*/ 1248415 h 2182652"/>
                <a:gd name="connsiteX72" fmla="*/ 706037 w 3598644"/>
                <a:gd name="connsiteY72" fmla="*/ 1248415 h 2182652"/>
                <a:gd name="connsiteX73" fmla="*/ 706037 w 3598644"/>
                <a:gd name="connsiteY73" fmla="*/ 1268469 h 2182652"/>
                <a:gd name="connsiteX74" fmla="*/ 719176 w 3598644"/>
                <a:gd name="connsiteY74" fmla="*/ 1268469 h 2182652"/>
                <a:gd name="connsiteX75" fmla="*/ 719176 w 3598644"/>
                <a:gd name="connsiteY75" fmla="*/ 1294747 h 2182652"/>
                <a:gd name="connsiteX76" fmla="*/ 786944 w 3598644"/>
                <a:gd name="connsiteY76" fmla="*/ 1294747 h 2182652"/>
                <a:gd name="connsiteX77" fmla="*/ 786944 w 3598644"/>
                <a:gd name="connsiteY77" fmla="*/ 1354217 h 2182652"/>
                <a:gd name="connsiteX78" fmla="*/ 822211 w 3598644"/>
                <a:gd name="connsiteY78" fmla="*/ 1354217 h 2182652"/>
                <a:gd name="connsiteX79" fmla="*/ 822211 w 3598644"/>
                <a:gd name="connsiteY79" fmla="*/ 1365973 h 2182652"/>
                <a:gd name="connsiteX80" fmla="*/ 829127 w 3598644"/>
                <a:gd name="connsiteY80" fmla="*/ 1365973 h 2182652"/>
                <a:gd name="connsiteX81" fmla="*/ 829127 w 3598644"/>
                <a:gd name="connsiteY81" fmla="*/ 1378420 h 2182652"/>
                <a:gd name="connsiteX82" fmla="*/ 862780 w 3598644"/>
                <a:gd name="connsiteY82" fmla="*/ 1378420 h 2182652"/>
                <a:gd name="connsiteX83" fmla="*/ 862780 w 3598644"/>
                <a:gd name="connsiteY83" fmla="*/ 1391559 h 2182652"/>
                <a:gd name="connsiteX84" fmla="*/ 874075 w 3598644"/>
                <a:gd name="connsiteY84" fmla="*/ 1391559 h 2182652"/>
                <a:gd name="connsiteX85" fmla="*/ 874075 w 3598644"/>
                <a:gd name="connsiteY85" fmla="*/ 1415762 h 2182652"/>
                <a:gd name="connsiteX86" fmla="*/ 885831 w 3598644"/>
                <a:gd name="connsiteY86" fmla="*/ 1415762 h 2182652"/>
                <a:gd name="connsiteX87" fmla="*/ 885831 w 3598644"/>
                <a:gd name="connsiteY87" fmla="*/ 1429131 h 2182652"/>
                <a:gd name="connsiteX88" fmla="*/ 908881 w 3598644"/>
                <a:gd name="connsiteY88" fmla="*/ 1429131 h 2182652"/>
                <a:gd name="connsiteX89" fmla="*/ 908881 w 3598644"/>
                <a:gd name="connsiteY89" fmla="*/ 1469700 h 2182652"/>
                <a:gd name="connsiteX90" fmla="*/ 941152 w 3598644"/>
                <a:gd name="connsiteY90" fmla="*/ 1469700 h 2182652"/>
                <a:gd name="connsiteX91" fmla="*/ 941152 w 3598644"/>
                <a:gd name="connsiteY91" fmla="*/ 1498283 h 2182652"/>
                <a:gd name="connsiteX92" fmla="*/ 957748 w 3598644"/>
                <a:gd name="connsiteY92" fmla="*/ 1498283 h 2182652"/>
                <a:gd name="connsiteX93" fmla="*/ 957748 w 3598644"/>
                <a:gd name="connsiteY93" fmla="*/ 1516032 h 2182652"/>
                <a:gd name="connsiteX94" fmla="*/ 970887 w 3598644"/>
                <a:gd name="connsiteY94" fmla="*/ 1516032 h 2182652"/>
                <a:gd name="connsiteX95" fmla="*/ 970887 w 3598644"/>
                <a:gd name="connsiteY95" fmla="*/ 1532858 h 2182652"/>
                <a:gd name="connsiteX96" fmla="*/ 970887 w 3598644"/>
                <a:gd name="connsiteY96" fmla="*/ 1538160 h 2182652"/>
                <a:gd name="connsiteX97" fmla="*/ 1009612 w 3598644"/>
                <a:gd name="connsiteY97" fmla="*/ 1538160 h 2182652"/>
                <a:gd name="connsiteX98" fmla="*/ 1009612 w 3598644"/>
                <a:gd name="connsiteY98" fmla="*/ 1555909 h 2182652"/>
                <a:gd name="connsiteX99" fmla="*/ 1018602 w 3598644"/>
                <a:gd name="connsiteY99" fmla="*/ 1555909 h 2182652"/>
                <a:gd name="connsiteX100" fmla="*/ 1018602 w 3598644"/>
                <a:gd name="connsiteY100" fmla="*/ 1575502 h 2182652"/>
                <a:gd name="connsiteX101" fmla="*/ 1026900 w 3598644"/>
                <a:gd name="connsiteY101" fmla="*/ 1575502 h 2182652"/>
                <a:gd name="connsiteX102" fmla="*/ 1026900 w 3598644"/>
                <a:gd name="connsiteY102" fmla="*/ 1602010 h 2182652"/>
                <a:gd name="connsiteX103" fmla="*/ 1114031 w 3598644"/>
                <a:gd name="connsiteY103" fmla="*/ 1602010 h 2182652"/>
                <a:gd name="connsiteX104" fmla="*/ 1114031 w 3598644"/>
                <a:gd name="connsiteY104" fmla="*/ 1614227 h 2182652"/>
                <a:gd name="connsiteX105" fmla="*/ 1161745 w 3598644"/>
                <a:gd name="connsiteY105" fmla="*/ 1614227 h 2182652"/>
                <a:gd name="connsiteX106" fmla="*/ 1161745 w 3598644"/>
                <a:gd name="connsiteY106" fmla="*/ 1635664 h 2182652"/>
                <a:gd name="connsiteX107" fmla="*/ 1231588 w 3598644"/>
                <a:gd name="connsiteY107" fmla="*/ 1635664 h 2182652"/>
                <a:gd name="connsiteX108" fmla="*/ 1231588 w 3598644"/>
                <a:gd name="connsiteY108" fmla="*/ 1675772 h 2182652"/>
                <a:gd name="connsiteX109" fmla="*/ 1284144 w 3598644"/>
                <a:gd name="connsiteY109" fmla="*/ 1675772 h 2182652"/>
                <a:gd name="connsiteX110" fmla="*/ 1284144 w 3598644"/>
                <a:gd name="connsiteY110" fmla="*/ 1698592 h 2182652"/>
                <a:gd name="connsiteX111" fmla="*/ 1350529 w 3598644"/>
                <a:gd name="connsiteY111" fmla="*/ 1698592 h 2182652"/>
                <a:gd name="connsiteX112" fmla="*/ 1350529 w 3598644"/>
                <a:gd name="connsiteY112" fmla="*/ 1723486 h 2182652"/>
                <a:gd name="connsiteX113" fmla="*/ 1428670 w 3598644"/>
                <a:gd name="connsiteY113" fmla="*/ 1723486 h 2182652"/>
                <a:gd name="connsiteX114" fmla="*/ 1428670 w 3598644"/>
                <a:gd name="connsiteY114" fmla="*/ 1760828 h 2182652"/>
                <a:gd name="connsiteX115" fmla="*/ 1450568 w 3598644"/>
                <a:gd name="connsiteY115" fmla="*/ 1760828 h 2182652"/>
                <a:gd name="connsiteX116" fmla="*/ 1450568 w 3598644"/>
                <a:gd name="connsiteY116" fmla="*/ 1782265 h 2182652"/>
                <a:gd name="connsiteX117" fmla="*/ 1463246 w 3598644"/>
                <a:gd name="connsiteY117" fmla="*/ 1782265 h 2182652"/>
                <a:gd name="connsiteX118" fmla="*/ 1463246 w 3598644"/>
                <a:gd name="connsiteY118" fmla="*/ 1800244 h 2182652"/>
                <a:gd name="connsiteX119" fmla="*/ 1530323 w 3598644"/>
                <a:gd name="connsiteY119" fmla="*/ 1800244 h 2182652"/>
                <a:gd name="connsiteX120" fmla="*/ 1530323 w 3598644"/>
                <a:gd name="connsiteY120" fmla="*/ 1842427 h 2182652"/>
                <a:gd name="connsiteX121" fmla="*/ 1577346 w 3598644"/>
                <a:gd name="connsiteY121" fmla="*/ 1842427 h 2182652"/>
                <a:gd name="connsiteX122" fmla="*/ 1577346 w 3598644"/>
                <a:gd name="connsiteY122" fmla="*/ 1866630 h 2182652"/>
                <a:gd name="connsiteX123" fmla="*/ 1616071 w 3598644"/>
                <a:gd name="connsiteY123" fmla="*/ 1866630 h 2182652"/>
                <a:gd name="connsiteX124" fmla="*/ 1616071 w 3598644"/>
                <a:gd name="connsiteY124" fmla="*/ 1879769 h 2182652"/>
                <a:gd name="connsiteX125" fmla="*/ 1727174 w 3598644"/>
                <a:gd name="connsiteY125" fmla="*/ 1879769 h 2182652"/>
                <a:gd name="connsiteX126" fmla="*/ 1727174 w 3598644"/>
                <a:gd name="connsiteY126" fmla="*/ 1903972 h 2182652"/>
                <a:gd name="connsiteX127" fmla="*/ 1761289 w 3598644"/>
                <a:gd name="connsiteY127" fmla="*/ 1903972 h 2182652"/>
                <a:gd name="connsiteX128" fmla="*/ 1761289 w 3598644"/>
                <a:gd name="connsiteY128" fmla="*/ 1913192 h 2182652"/>
                <a:gd name="connsiteX129" fmla="*/ 1796326 w 3598644"/>
                <a:gd name="connsiteY129" fmla="*/ 1913192 h 2182652"/>
                <a:gd name="connsiteX130" fmla="*/ 1796326 w 3598644"/>
                <a:gd name="connsiteY130" fmla="*/ 1943388 h 2182652"/>
                <a:gd name="connsiteX131" fmla="*/ 1871240 w 3598644"/>
                <a:gd name="connsiteY131" fmla="*/ 1943388 h 2182652"/>
                <a:gd name="connsiteX132" fmla="*/ 1871240 w 3598644"/>
                <a:gd name="connsiteY132" fmla="*/ 1962750 h 2182652"/>
                <a:gd name="connsiteX133" fmla="*/ 1930710 w 3598644"/>
                <a:gd name="connsiteY133" fmla="*/ 1962750 h 2182652"/>
                <a:gd name="connsiteX134" fmla="*/ 1930710 w 3598644"/>
                <a:gd name="connsiteY134" fmla="*/ 1986954 h 2182652"/>
                <a:gd name="connsiteX135" fmla="*/ 1974275 w 3598644"/>
                <a:gd name="connsiteY135" fmla="*/ 1986954 h 2182652"/>
                <a:gd name="connsiteX136" fmla="*/ 1974275 w 3598644"/>
                <a:gd name="connsiteY136" fmla="*/ 2024295 h 2182652"/>
                <a:gd name="connsiteX137" fmla="*/ 2029597 w 3598644"/>
                <a:gd name="connsiteY137" fmla="*/ 2024295 h 2182652"/>
                <a:gd name="connsiteX138" fmla="*/ 2029597 w 3598644"/>
                <a:gd name="connsiteY138" fmla="*/ 2045041 h 2182652"/>
                <a:gd name="connsiteX139" fmla="*/ 2303437 w 3598644"/>
                <a:gd name="connsiteY139" fmla="*/ 2045041 h 2182652"/>
                <a:gd name="connsiteX140" fmla="*/ 2303437 w 3598644"/>
                <a:gd name="connsiteY140" fmla="*/ 2074545 h 2182652"/>
                <a:gd name="connsiteX141" fmla="*/ 2347002 w 3598644"/>
                <a:gd name="connsiteY141" fmla="*/ 2074545 h 2182652"/>
                <a:gd name="connsiteX142" fmla="*/ 2347002 w 3598644"/>
                <a:gd name="connsiteY142" fmla="*/ 2096904 h 2182652"/>
                <a:gd name="connsiteX143" fmla="*/ 2372588 w 3598644"/>
                <a:gd name="connsiteY143" fmla="*/ 2096904 h 2182652"/>
                <a:gd name="connsiteX144" fmla="*/ 2378120 w 3598644"/>
                <a:gd name="connsiteY144" fmla="*/ 2096904 h 2182652"/>
                <a:gd name="connsiteX145" fmla="*/ 2378120 w 3598644"/>
                <a:gd name="connsiteY145" fmla="*/ 2112809 h 2182652"/>
                <a:gd name="connsiteX146" fmla="*/ 2395639 w 3598644"/>
                <a:gd name="connsiteY146" fmla="*/ 2112809 h 2182652"/>
                <a:gd name="connsiteX147" fmla="*/ 2395639 w 3598644"/>
                <a:gd name="connsiteY147" fmla="*/ 2138395 h 2182652"/>
                <a:gd name="connsiteX148" fmla="*/ 2626144 w 3598644"/>
                <a:gd name="connsiteY148" fmla="*/ 2138395 h 2182652"/>
                <a:gd name="connsiteX149" fmla="*/ 2626144 w 3598644"/>
                <a:gd name="connsiteY149" fmla="*/ 2182652 h 2182652"/>
                <a:gd name="connsiteX150" fmla="*/ 3594265 w 3598644"/>
                <a:gd name="connsiteY150" fmla="*/ 2182652 h 2182652"/>
                <a:gd name="connsiteX151" fmla="*/ 3598645 w 3598644"/>
                <a:gd name="connsiteY151" fmla="*/ 2182652 h 218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3598644" h="2182652">
                  <a:moveTo>
                    <a:pt x="0" y="0"/>
                  </a:moveTo>
                  <a:lnTo>
                    <a:pt x="32962" y="0"/>
                  </a:lnTo>
                  <a:lnTo>
                    <a:pt x="32962" y="70074"/>
                  </a:lnTo>
                  <a:lnTo>
                    <a:pt x="45640" y="70074"/>
                  </a:lnTo>
                  <a:lnTo>
                    <a:pt x="45640" y="92894"/>
                  </a:lnTo>
                  <a:lnTo>
                    <a:pt x="67077" y="92894"/>
                  </a:lnTo>
                  <a:lnTo>
                    <a:pt x="67077" y="178641"/>
                  </a:lnTo>
                  <a:lnTo>
                    <a:pt x="77450" y="178641"/>
                  </a:lnTo>
                  <a:lnTo>
                    <a:pt x="77450" y="248484"/>
                  </a:lnTo>
                  <a:lnTo>
                    <a:pt x="87131" y="248484"/>
                  </a:lnTo>
                  <a:lnTo>
                    <a:pt x="87131" y="380333"/>
                  </a:lnTo>
                  <a:lnTo>
                    <a:pt x="87131" y="385404"/>
                  </a:lnTo>
                  <a:lnTo>
                    <a:pt x="95429" y="385404"/>
                  </a:lnTo>
                  <a:lnTo>
                    <a:pt x="95429" y="442800"/>
                  </a:lnTo>
                  <a:lnTo>
                    <a:pt x="104419" y="442800"/>
                  </a:lnTo>
                  <a:lnTo>
                    <a:pt x="104419" y="507111"/>
                  </a:lnTo>
                  <a:lnTo>
                    <a:pt x="111334" y="507111"/>
                  </a:lnTo>
                  <a:lnTo>
                    <a:pt x="111334" y="606228"/>
                  </a:lnTo>
                  <a:lnTo>
                    <a:pt x="123781" y="606228"/>
                  </a:lnTo>
                  <a:lnTo>
                    <a:pt x="123781" y="627435"/>
                  </a:lnTo>
                  <a:lnTo>
                    <a:pt x="136689" y="627435"/>
                  </a:lnTo>
                  <a:lnTo>
                    <a:pt x="136689" y="656939"/>
                  </a:lnTo>
                  <a:lnTo>
                    <a:pt x="148215" y="656939"/>
                  </a:lnTo>
                  <a:lnTo>
                    <a:pt x="148215" y="718023"/>
                  </a:lnTo>
                  <a:lnTo>
                    <a:pt x="155591" y="718023"/>
                  </a:lnTo>
                  <a:lnTo>
                    <a:pt x="155591" y="747758"/>
                  </a:lnTo>
                  <a:lnTo>
                    <a:pt x="182790" y="747758"/>
                  </a:lnTo>
                  <a:lnTo>
                    <a:pt x="182790" y="768504"/>
                  </a:lnTo>
                  <a:lnTo>
                    <a:pt x="188784" y="768504"/>
                  </a:lnTo>
                  <a:lnTo>
                    <a:pt x="188784" y="786483"/>
                  </a:lnTo>
                  <a:lnTo>
                    <a:pt x="214370" y="786483"/>
                  </a:lnTo>
                  <a:lnTo>
                    <a:pt x="214370" y="806768"/>
                  </a:lnTo>
                  <a:lnTo>
                    <a:pt x="221976" y="806768"/>
                  </a:lnTo>
                  <a:lnTo>
                    <a:pt x="221976" y="823134"/>
                  </a:lnTo>
                  <a:lnTo>
                    <a:pt x="233732" y="823134"/>
                  </a:lnTo>
                  <a:lnTo>
                    <a:pt x="233732" y="869465"/>
                  </a:lnTo>
                  <a:lnTo>
                    <a:pt x="248254" y="869465"/>
                  </a:lnTo>
                  <a:lnTo>
                    <a:pt x="248254" y="910495"/>
                  </a:lnTo>
                  <a:lnTo>
                    <a:pt x="275915" y="910495"/>
                  </a:lnTo>
                  <a:lnTo>
                    <a:pt x="275915" y="926169"/>
                  </a:lnTo>
                  <a:lnTo>
                    <a:pt x="291128" y="926169"/>
                  </a:lnTo>
                  <a:lnTo>
                    <a:pt x="291128" y="945532"/>
                  </a:lnTo>
                  <a:lnTo>
                    <a:pt x="378720" y="945532"/>
                  </a:lnTo>
                  <a:lnTo>
                    <a:pt x="378720" y="964203"/>
                  </a:lnTo>
                  <a:lnTo>
                    <a:pt x="390245" y="964203"/>
                  </a:lnTo>
                  <a:lnTo>
                    <a:pt x="390245" y="981490"/>
                  </a:lnTo>
                  <a:lnTo>
                    <a:pt x="401770" y="981490"/>
                  </a:lnTo>
                  <a:lnTo>
                    <a:pt x="401770" y="1007768"/>
                  </a:lnTo>
                  <a:lnTo>
                    <a:pt x="430122" y="1007768"/>
                  </a:lnTo>
                  <a:lnTo>
                    <a:pt x="430122" y="1029205"/>
                  </a:lnTo>
                  <a:lnTo>
                    <a:pt x="459397" y="1029205"/>
                  </a:lnTo>
                  <a:lnTo>
                    <a:pt x="459397" y="1048798"/>
                  </a:lnTo>
                  <a:lnTo>
                    <a:pt x="470922" y="1048798"/>
                  </a:lnTo>
                  <a:lnTo>
                    <a:pt x="470922" y="1065164"/>
                  </a:lnTo>
                  <a:lnTo>
                    <a:pt x="517253" y="1065164"/>
                  </a:lnTo>
                  <a:lnTo>
                    <a:pt x="517253" y="1083143"/>
                  </a:lnTo>
                  <a:lnTo>
                    <a:pt x="528548" y="1083143"/>
                  </a:lnTo>
                  <a:lnTo>
                    <a:pt x="528548" y="1110804"/>
                  </a:lnTo>
                  <a:lnTo>
                    <a:pt x="582256" y="1110804"/>
                  </a:lnTo>
                  <a:lnTo>
                    <a:pt x="582256" y="1136390"/>
                  </a:lnTo>
                  <a:lnTo>
                    <a:pt x="609225" y="1136390"/>
                  </a:lnTo>
                  <a:lnTo>
                    <a:pt x="609225" y="1149529"/>
                  </a:lnTo>
                  <a:lnTo>
                    <a:pt x="620750" y="1149529"/>
                  </a:lnTo>
                  <a:lnTo>
                    <a:pt x="620750" y="1173040"/>
                  </a:lnTo>
                  <a:lnTo>
                    <a:pt x="633428" y="1173040"/>
                  </a:lnTo>
                  <a:lnTo>
                    <a:pt x="633428" y="1189637"/>
                  </a:lnTo>
                  <a:lnTo>
                    <a:pt x="657631" y="1189637"/>
                  </a:lnTo>
                  <a:lnTo>
                    <a:pt x="657631" y="1210151"/>
                  </a:lnTo>
                  <a:lnTo>
                    <a:pt x="674227" y="1210151"/>
                  </a:lnTo>
                  <a:lnTo>
                    <a:pt x="674227" y="1233202"/>
                  </a:lnTo>
                  <a:lnTo>
                    <a:pt x="689902" y="1233202"/>
                  </a:lnTo>
                  <a:lnTo>
                    <a:pt x="689902" y="1248415"/>
                  </a:lnTo>
                  <a:lnTo>
                    <a:pt x="706037" y="1248415"/>
                  </a:lnTo>
                  <a:lnTo>
                    <a:pt x="706037" y="1268469"/>
                  </a:lnTo>
                  <a:lnTo>
                    <a:pt x="719176" y="1268469"/>
                  </a:lnTo>
                  <a:lnTo>
                    <a:pt x="719176" y="1294747"/>
                  </a:lnTo>
                  <a:lnTo>
                    <a:pt x="786944" y="1294747"/>
                  </a:lnTo>
                  <a:lnTo>
                    <a:pt x="786944" y="1354217"/>
                  </a:lnTo>
                  <a:lnTo>
                    <a:pt x="822211" y="1354217"/>
                  </a:lnTo>
                  <a:lnTo>
                    <a:pt x="822211" y="1365973"/>
                  </a:lnTo>
                  <a:lnTo>
                    <a:pt x="829127" y="1365973"/>
                  </a:lnTo>
                  <a:lnTo>
                    <a:pt x="829127" y="1378420"/>
                  </a:lnTo>
                  <a:lnTo>
                    <a:pt x="862780" y="1378420"/>
                  </a:lnTo>
                  <a:lnTo>
                    <a:pt x="862780" y="1391559"/>
                  </a:lnTo>
                  <a:lnTo>
                    <a:pt x="874075" y="1391559"/>
                  </a:lnTo>
                  <a:lnTo>
                    <a:pt x="874075" y="1415762"/>
                  </a:lnTo>
                  <a:lnTo>
                    <a:pt x="885831" y="1415762"/>
                  </a:lnTo>
                  <a:lnTo>
                    <a:pt x="885831" y="1429131"/>
                  </a:lnTo>
                  <a:lnTo>
                    <a:pt x="908881" y="1429131"/>
                  </a:lnTo>
                  <a:lnTo>
                    <a:pt x="908881" y="1469700"/>
                  </a:lnTo>
                  <a:lnTo>
                    <a:pt x="941152" y="1469700"/>
                  </a:lnTo>
                  <a:lnTo>
                    <a:pt x="941152" y="1498283"/>
                  </a:lnTo>
                  <a:lnTo>
                    <a:pt x="957748" y="1498283"/>
                  </a:lnTo>
                  <a:lnTo>
                    <a:pt x="957748" y="1516032"/>
                  </a:lnTo>
                  <a:lnTo>
                    <a:pt x="970887" y="1516032"/>
                  </a:lnTo>
                  <a:lnTo>
                    <a:pt x="970887" y="1532858"/>
                  </a:lnTo>
                  <a:lnTo>
                    <a:pt x="970887" y="1538160"/>
                  </a:lnTo>
                  <a:lnTo>
                    <a:pt x="1009612" y="1538160"/>
                  </a:lnTo>
                  <a:lnTo>
                    <a:pt x="1009612" y="1555909"/>
                  </a:lnTo>
                  <a:lnTo>
                    <a:pt x="1018602" y="1555909"/>
                  </a:lnTo>
                  <a:lnTo>
                    <a:pt x="1018602" y="1575502"/>
                  </a:lnTo>
                  <a:lnTo>
                    <a:pt x="1026900" y="1575502"/>
                  </a:lnTo>
                  <a:lnTo>
                    <a:pt x="1026900" y="1602010"/>
                  </a:lnTo>
                  <a:lnTo>
                    <a:pt x="1114031" y="1602010"/>
                  </a:lnTo>
                  <a:lnTo>
                    <a:pt x="1114031" y="1614227"/>
                  </a:lnTo>
                  <a:lnTo>
                    <a:pt x="1161745" y="1614227"/>
                  </a:lnTo>
                  <a:lnTo>
                    <a:pt x="1161745" y="1635664"/>
                  </a:lnTo>
                  <a:lnTo>
                    <a:pt x="1231588" y="1635664"/>
                  </a:lnTo>
                  <a:lnTo>
                    <a:pt x="1231588" y="1675772"/>
                  </a:lnTo>
                  <a:lnTo>
                    <a:pt x="1284144" y="1675772"/>
                  </a:lnTo>
                  <a:lnTo>
                    <a:pt x="1284144" y="1698592"/>
                  </a:lnTo>
                  <a:lnTo>
                    <a:pt x="1350529" y="1698592"/>
                  </a:lnTo>
                  <a:lnTo>
                    <a:pt x="1350529" y="1723486"/>
                  </a:lnTo>
                  <a:lnTo>
                    <a:pt x="1428670" y="1723486"/>
                  </a:lnTo>
                  <a:lnTo>
                    <a:pt x="1428670" y="1760828"/>
                  </a:lnTo>
                  <a:lnTo>
                    <a:pt x="1450568" y="1760828"/>
                  </a:lnTo>
                  <a:lnTo>
                    <a:pt x="1450568" y="1782265"/>
                  </a:lnTo>
                  <a:lnTo>
                    <a:pt x="1463246" y="1782265"/>
                  </a:lnTo>
                  <a:lnTo>
                    <a:pt x="1463246" y="1800244"/>
                  </a:lnTo>
                  <a:lnTo>
                    <a:pt x="1530323" y="1800244"/>
                  </a:lnTo>
                  <a:lnTo>
                    <a:pt x="1530323" y="1842427"/>
                  </a:lnTo>
                  <a:lnTo>
                    <a:pt x="1577346" y="1842427"/>
                  </a:lnTo>
                  <a:lnTo>
                    <a:pt x="1577346" y="1866630"/>
                  </a:lnTo>
                  <a:lnTo>
                    <a:pt x="1616071" y="1866630"/>
                  </a:lnTo>
                  <a:lnTo>
                    <a:pt x="1616071" y="1879769"/>
                  </a:lnTo>
                  <a:lnTo>
                    <a:pt x="1727174" y="1879769"/>
                  </a:lnTo>
                  <a:lnTo>
                    <a:pt x="1727174" y="1903972"/>
                  </a:lnTo>
                  <a:lnTo>
                    <a:pt x="1761289" y="1903972"/>
                  </a:lnTo>
                  <a:lnTo>
                    <a:pt x="1761289" y="1913192"/>
                  </a:lnTo>
                  <a:lnTo>
                    <a:pt x="1796326" y="1913192"/>
                  </a:lnTo>
                  <a:lnTo>
                    <a:pt x="1796326" y="1943388"/>
                  </a:lnTo>
                  <a:lnTo>
                    <a:pt x="1871240" y="1943388"/>
                  </a:lnTo>
                  <a:lnTo>
                    <a:pt x="1871240" y="1962750"/>
                  </a:lnTo>
                  <a:lnTo>
                    <a:pt x="1930710" y="1962750"/>
                  </a:lnTo>
                  <a:lnTo>
                    <a:pt x="1930710" y="1986954"/>
                  </a:lnTo>
                  <a:lnTo>
                    <a:pt x="1974275" y="1986954"/>
                  </a:lnTo>
                  <a:lnTo>
                    <a:pt x="1974275" y="2024295"/>
                  </a:lnTo>
                  <a:lnTo>
                    <a:pt x="2029597" y="2024295"/>
                  </a:lnTo>
                  <a:lnTo>
                    <a:pt x="2029597" y="2045041"/>
                  </a:lnTo>
                  <a:lnTo>
                    <a:pt x="2303437" y="2045041"/>
                  </a:lnTo>
                  <a:lnTo>
                    <a:pt x="2303437" y="2074545"/>
                  </a:lnTo>
                  <a:lnTo>
                    <a:pt x="2347002" y="2074545"/>
                  </a:lnTo>
                  <a:lnTo>
                    <a:pt x="2347002" y="2096904"/>
                  </a:lnTo>
                  <a:lnTo>
                    <a:pt x="2372588" y="2096904"/>
                  </a:lnTo>
                  <a:lnTo>
                    <a:pt x="2378120" y="2096904"/>
                  </a:lnTo>
                  <a:lnTo>
                    <a:pt x="2378120" y="2112809"/>
                  </a:lnTo>
                  <a:lnTo>
                    <a:pt x="2395639" y="2112809"/>
                  </a:lnTo>
                  <a:lnTo>
                    <a:pt x="2395639" y="2138395"/>
                  </a:lnTo>
                  <a:lnTo>
                    <a:pt x="2626144" y="2138395"/>
                  </a:lnTo>
                  <a:lnTo>
                    <a:pt x="2626144" y="2182652"/>
                  </a:lnTo>
                  <a:lnTo>
                    <a:pt x="3594265" y="2182652"/>
                  </a:lnTo>
                  <a:lnTo>
                    <a:pt x="3598645" y="2182652"/>
                  </a:lnTo>
                </a:path>
              </a:pathLst>
            </a:custGeom>
            <a:noFill/>
            <a:ln w="1587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C39E8775-5FBF-4BA7-BDA1-655D6B5D0CAE}"/>
                </a:ext>
              </a:extLst>
            </p:cNvPr>
            <p:cNvGrpSpPr/>
            <p:nvPr/>
          </p:nvGrpSpPr>
          <p:grpSpPr>
            <a:xfrm>
              <a:off x="5433816" y="4007695"/>
              <a:ext cx="5997246" cy="924605"/>
              <a:chOff x="5433816" y="4007695"/>
              <a:chExt cx="5997246" cy="924605"/>
            </a:xfrm>
          </p:grpSpPr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AF9BC2AD-08D1-4361-9AAC-467D03BBC142}"/>
                  </a:ext>
                </a:extLst>
              </p:cNvPr>
              <p:cNvSpPr/>
              <p:nvPr/>
            </p:nvSpPr>
            <p:spPr>
              <a:xfrm>
                <a:off x="10558474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A79FF809-3993-4C0E-A198-6E8BE7B0770D}"/>
                  </a:ext>
                </a:extLst>
              </p:cNvPr>
              <p:cNvSpPr/>
              <p:nvPr/>
            </p:nvSpPr>
            <p:spPr>
              <a:xfrm>
                <a:off x="9940793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6C40A66D-726A-42D7-89AA-EB0CF5A4F10F}"/>
                  </a:ext>
                </a:extLst>
              </p:cNvPr>
              <p:cNvSpPr/>
              <p:nvPr/>
            </p:nvSpPr>
            <p:spPr>
              <a:xfrm>
                <a:off x="9966966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92884717-8DA6-449E-A2DA-78522FA155DE}"/>
                  </a:ext>
                </a:extLst>
              </p:cNvPr>
              <p:cNvSpPr/>
              <p:nvPr/>
            </p:nvSpPr>
            <p:spPr>
              <a:xfrm>
                <a:off x="10014077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AD7572BE-6B97-4413-9685-799A40484DEE}"/>
                  </a:ext>
                </a:extLst>
              </p:cNvPr>
              <p:cNvSpPr/>
              <p:nvPr/>
            </p:nvSpPr>
            <p:spPr>
              <a:xfrm>
                <a:off x="10066423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1B2C322F-9775-4249-B629-8D63BDE74621}"/>
                  </a:ext>
                </a:extLst>
              </p:cNvPr>
              <p:cNvSpPr/>
              <p:nvPr/>
            </p:nvSpPr>
            <p:spPr>
              <a:xfrm>
                <a:off x="10160645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BAB3D440-E666-4AD9-91C4-4FDFF1B43E38}"/>
                  </a:ext>
                </a:extLst>
              </p:cNvPr>
              <p:cNvSpPr/>
              <p:nvPr/>
            </p:nvSpPr>
            <p:spPr>
              <a:xfrm>
                <a:off x="10186818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9B0F8A7E-12DE-400E-8335-8522AE268DEB}"/>
                  </a:ext>
                </a:extLst>
              </p:cNvPr>
              <p:cNvSpPr/>
              <p:nvPr/>
            </p:nvSpPr>
            <p:spPr>
              <a:xfrm>
                <a:off x="10270572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FBA7CDFF-9516-4110-81B6-BD8BE47EEAB4}"/>
                  </a:ext>
                </a:extLst>
              </p:cNvPr>
              <p:cNvSpPr/>
              <p:nvPr/>
            </p:nvSpPr>
            <p:spPr>
              <a:xfrm>
                <a:off x="10296745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F58DAF8A-48CE-4EF6-A6DB-E4F165C93664}"/>
                  </a:ext>
                </a:extLst>
              </p:cNvPr>
              <p:cNvSpPr/>
              <p:nvPr/>
            </p:nvSpPr>
            <p:spPr>
              <a:xfrm>
                <a:off x="10349090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24DAE7B7-8A1F-480D-92C1-4CCD81389E96}"/>
                  </a:ext>
                </a:extLst>
              </p:cNvPr>
              <p:cNvSpPr/>
              <p:nvPr/>
            </p:nvSpPr>
            <p:spPr>
              <a:xfrm>
                <a:off x="10422375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C799F2E2-7A92-4841-B7C1-E7BC98E9CC54}"/>
                  </a:ext>
                </a:extLst>
              </p:cNvPr>
              <p:cNvSpPr/>
              <p:nvPr/>
            </p:nvSpPr>
            <p:spPr>
              <a:xfrm>
                <a:off x="10438078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D3D25E00-63A4-47A9-8A4B-A3768552B809}"/>
                  </a:ext>
                </a:extLst>
              </p:cNvPr>
              <p:cNvSpPr/>
              <p:nvPr/>
            </p:nvSpPr>
            <p:spPr>
              <a:xfrm>
                <a:off x="10464251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3D79A18C-619E-4C2B-870D-3AB9F62F8950}"/>
                  </a:ext>
                </a:extLst>
              </p:cNvPr>
              <p:cNvSpPr/>
              <p:nvPr/>
            </p:nvSpPr>
            <p:spPr>
              <a:xfrm>
                <a:off x="10720746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B6C12B36-D086-4699-ADEC-92DB0E9AB346}"/>
                  </a:ext>
                </a:extLst>
              </p:cNvPr>
              <p:cNvSpPr/>
              <p:nvPr/>
            </p:nvSpPr>
            <p:spPr>
              <a:xfrm>
                <a:off x="10767857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C3ACEF9F-9B6A-4A54-9B5B-C29E85352460}"/>
                  </a:ext>
                </a:extLst>
              </p:cNvPr>
              <p:cNvSpPr/>
              <p:nvPr/>
            </p:nvSpPr>
            <p:spPr>
              <a:xfrm>
                <a:off x="10741684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2E44D803-BFCC-4E5C-A64D-0E0B14AF1082}"/>
                  </a:ext>
                </a:extLst>
              </p:cNvPr>
              <p:cNvSpPr/>
              <p:nvPr/>
            </p:nvSpPr>
            <p:spPr>
              <a:xfrm>
                <a:off x="10987710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60AB274-7114-4D53-94F7-9A5328AD6849}"/>
                  </a:ext>
                </a:extLst>
              </p:cNvPr>
              <p:cNvSpPr/>
              <p:nvPr/>
            </p:nvSpPr>
            <p:spPr>
              <a:xfrm>
                <a:off x="11369834" y="4868526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89FEFDCC-C411-477F-BD4A-66D872B7F288}"/>
                  </a:ext>
                </a:extLst>
              </p:cNvPr>
              <p:cNvSpPr/>
              <p:nvPr/>
            </p:nvSpPr>
            <p:spPr>
              <a:xfrm>
                <a:off x="9401631" y="4851009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A95D8649-047A-41DC-8B93-57B5DB701387}"/>
                  </a:ext>
                </a:extLst>
              </p:cNvPr>
              <p:cNvSpPr/>
              <p:nvPr/>
            </p:nvSpPr>
            <p:spPr>
              <a:xfrm>
                <a:off x="9511557" y="4851009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4D2D7541-3DF6-46BA-85F1-962C6545CD3A}"/>
                  </a:ext>
                </a:extLst>
              </p:cNvPr>
              <p:cNvSpPr/>
              <p:nvPr/>
            </p:nvSpPr>
            <p:spPr>
              <a:xfrm>
                <a:off x="9532495" y="4851009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705E968E-2716-440B-950E-739BF5FEC965}"/>
                  </a:ext>
                </a:extLst>
              </p:cNvPr>
              <p:cNvSpPr/>
              <p:nvPr/>
            </p:nvSpPr>
            <p:spPr>
              <a:xfrm>
                <a:off x="9616249" y="4851009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D8F8B084-B295-4AE0-ABBA-A2D3EEAD6CC8}"/>
                  </a:ext>
                </a:extLst>
              </p:cNvPr>
              <p:cNvSpPr/>
              <p:nvPr/>
            </p:nvSpPr>
            <p:spPr>
              <a:xfrm>
                <a:off x="9642422" y="4851009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140919BB-B7AB-4B76-B0FA-4D90266FCB4D}"/>
                  </a:ext>
                </a:extLst>
              </p:cNvPr>
              <p:cNvSpPr/>
              <p:nvPr/>
            </p:nvSpPr>
            <p:spPr>
              <a:xfrm>
                <a:off x="9658125" y="4851009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342CDF82-89E0-4AD3-9B39-560FE91D5B7E}"/>
                  </a:ext>
                </a:extLst>
              </p:cNvPr>
              <p:cNvSpPr/>
              <p:nvPr/>
            </p:nvSpPr>
            <p:spPr>
              <a:xfrm>
                <a:off x="9736644" y="4851009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C1FC5B9E-77FF-4C08-8E9D-F48C9206CB59}"/>
                  </a:ext>
                </a:extLst>
              </p:cNvPr>
              <p:cNvSpPr/>
              <p:nvPr/>
            </p:nvSpPr>
            <p:spPr>
              <a:xfrm>
                <a:off x="9757582" y="4851009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BC6161F0-F52B-44FA-99CB-6E8D946EDAEF}"/>
                  </a:ext>
                </a:extLst>
              </p:cNvPr>
              <p:cNvSpPr/>
              <p:nvPr/>
            </p:nvSpPr>
            <p:spPr>
              <a:xfrm>
                <a:off x="9773286" y="4866023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7CA6620D-89DF-494F-8C4B-5970C467F3A2}"/>
                  </a:ext>
                </a:extLst>
              </p:cNvPr>
              <p:cNvSpPr/>
              <p:nvPr/>
            </p:nvSpPr>
            <p:spPr>
              <a:xfrm>
                <a:off x="9825632" y="4866023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889A6C06-0731-404E-8956-F72F53536737}"/>
                  </a:ext>
                </a:extLst>
              </p:cNvPr>
              <p:cNvSpPr/>
              <p:nvPr/>
            </p:nvSpPr>
            <p:spPr>
              <a:xfrm>
                <a:off x="8998568" y="4814724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D0E82CE2-5141-4B50-B691-77803E78DC55}"/>
                  </a:ext>
                </a:extLst>
              </p:cNvPr>
              <p:cNvSpPr/>
              <p:nvPr/>
            </p:nvSpPr>
            <p:spPr>
              <a:xfrm>
                <a:off x="8893876" y="4814724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1EF79A9-CB87-498C-A861-749A4D614767}"/>
                  </a:ext>
                </a:extLst>
              </p:cNvPr>
              <p:cNvSpPr/>
              <p:nvPr/>
            </p:nvSpPr>
            <p:spPr>
              <a:xfrm>
                <a:off x="8872938" y="4814724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160E6F36-CF40-4C56-96F9-E79239871D91}"/>
                  </a:ext>
                </a:extLst>
              </p:cNvPr>
              <p:cNvSpPr/>
              <p:nvPr/>
            </p:nvSpPr>
            <p:spPr>
              <a:xfrm>
                <a:off x="8365183" y="4764675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073BAF5F-7E68-4365-869C-DCE6DA39718B}"/>
                  </a:ext>
                </a:extLst>
              </p:cNvPr>
              <p:cNvSpPr/>
              <p:nvPr/>
            </p:nvSpPr>
            <p:spPr>
              <a:xfrm>
                <a:off x="7773675" y="4685849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A08503E3-A92B-48E6-8C01-E643E9DFE9BD}"/>
                  </a:ext>
                </a:extLst>
              </p:cNvPr>
              <p:cNvSpPr/>
              <p:nvPr/>
            </p:nvSpPr>
            <p:spPr>
              <a:xfrm>
                <a:off x="6276584" y="4438110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9964A89A-8D18-4CF9-ACA1-9D55E44B8C53}"/>
                  </a:ext>
                </a:extLst>
              </p:cNvPr>
              <p:cNvSpPr/>
              <p:nvPr/>
            </p:nvSpPr>
            <p:spPr>
              <a:xfrm>
                <a:off x="5627496" y="4255434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21E1AC15-20D5-4B32-BEB5-257BA298408D}"/>
                  </a:ext>
                </a:extLst>
              </p:cNvPr>
              <p:cNvSpPr/>
              <p:nvPr/>
            </p:nvSpPr>
            <p:spPr>
              <a:xfrm>
                <a:off x="5433816" y="4007695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A55BCD67-0C67-41A4-893D-F3FD5560D1F2}"/>
                  </a:ext>
                </a:extLst>
              </p:cNvPr>
              <p:cNvSpPr/>
              <p:nvPr/>
            </p:nvSpPr>
            <p:spPr>
              <a:xfrm>
                <a:off x="5512335" y="4042729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65BA783D-6B40-4D67-98F4-E7AB67860C62}"/>
                  </a:ext>
                </a:extLst>
              </p:cNvPr>
              <p:cNvSpPr/>
              <p:nvPr/>
            </p:nvSpPr>
            <p:spPr>
              <a:xfrm>
                <a:off x="5533273" y="4069004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7734C19-55A7-42EE-BD10-4EC5FBE87B24}"/>
                  </a:ext>
                </a:extLst>
              </p:cNvPr>
              <p:cNvSpPr/>
              <p:nvPr/>
            </p:nvSpPr>
            <p:spPr>
              <a:xfrm>
                <a:off x="5538508" y="4076511"/>
                <a:ext cx="61228" cy="63774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393" name="Table 52">
            <a:extLst>
              <a:ext uri="{FF2B5EF4-FFF2-40B4-BE49-F238E27FC236}">
                <a16:creationId xmlns:a16="http://schemas.microsoft.com/office/drawing/2014/main" id="{8B69C419-EE20-4B7E-9D21-3F4D1EF9C8AA}"/>
              </a:ext>
            </a:extLst>
          </p:cNvPr>
          <p:cNvGraphicFramePr>
            <a:graphicFrameLocks noGrp="1"/>
          </p:cNvGraphicFramePr>
          <p:nvPr/>
        </p:nvGraphicFramePr>
        <p:xfrm>
          <a:off x="5456964" y="5285407"/>
          <a:ext cx="3633788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175">
                  <a:extLst>
                    <a:ext uri="{9D8B030D-6E8A-4147-A177-3AD203B41FA5}">
                      <a16:colId xmlns:a16="http://schemas.microsoft.com/office/drawing/2014/main" val="2439514400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442231567"/>
                    </a:ext>
                  </a:extLst>
                </a:gridCol>
                <a:gridCol w="1693863">
                  <a:extLst>
                    <a:ext uri="{9D8B030D-6E8A-4147-A177-3AD203B41FA5}">
                      <a16:colId xmlns:a16="http://schemas.microsoft.com/office/drawing/2014/main" val="3761568457"/>
                    </a:ext>
                  </a:extLst>
                </a:gridCol>
              </a:tblGrid>
              <a:tr h="144801"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0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sng" dirty="0">
                          <a:solidFill>
                            <a:schemeClr val="tx1"/>
                          </a:solidFill>
                        </a:rPr>
                        <a:t>Median, </a:t>
                      </a:r>
                      <a:r>
                        <a:rPr lang="en-US" sz="1100" b="1" u="sng" dirty="0" err="1">
                          <a:solidFill>
                            <a:schemeClr val="tx1"/>
                          </a:solidFill>
                        </a:rPr>
                        <a:t>mo</a:t>
                      </a:r>
                      <a:r>
                        <a:rPr lang="en-US" sz="1100" b="1" u="sng" dirty="0">
                          <a:solidFill>
                            <a:schemeClr val="tx1"/>
                          </a:solidFill>
                        </a:rPr>
                        <a:t> (95% CI)</a:t>
                      </a:r>
                    </a:p>
                  </a:txBody>
                  <a:tcPr marL="0" marR="0" marT="0" marB="0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sng" dirty="0">
                          <a:solidFill>
                            <a:schemeClr val="tx1"/>
                          </a:solidFill>
                        </a:rPr>
                        <a:t>30-mo PFS rate </a:t>
                      </a:r>
                      <a:r>
                        <a:rPr lang="en-US" sz="800" b="1" u="sng" dirty="0">
                          <a:solidFill>
                            <a:schemeClr val="tx1"/>
                          </a:solidFill>
                        </a:rPr>
                        <a:t>(95% CI)</a:t>
                      </a:r>
                    </a:p>
                  </a:txBody>
                  <a:tcPr marL="0" marR="0" marT="0" marB="0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643103"/>
                  </a:ext>
                </a:extLst>
              </a:tr>
              <a:tr h="14480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accent6"/>
                          </a:solidFill>
                        </a:rPr>
                        <a:t>Overall</a:t>
                      </a: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6"/>
                          </a:solidFill>
                        </a:rPr>
                        <a:t>11.4 (8.8-16.4)</a:t>
                      </a: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6"/>
                          </a:solidFill>
                        </a:rPr>
                        <a:t>30.1% (22.9-37.7)</a:t>
                      </a: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913314"/>
                  </a:ext>
                </a:extLst>
              </a:tr>
              <a:tr h="14480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≥CR</a:t>
                      </a: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NR (26.9-NE)</a:t>
                      </a: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61.0% (48.9-71.1)</a:t>
                      </a: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680539"/>
                  </a:ext>
                </a:extLst>
              </a:tr>
              <a:tr h="1448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F88D29"/>
                          </a:solidFill>
                        </a:rPr>
                        <a:t>≥VGPR</a:t>
                      </a: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88D29"/>
                          </a:solidFill>
                        </a:rPr>
                        <a:t>26.7 (19.4-NE)</a:t>
                      </a: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88D29"/>
                          </a:solidFill>
                        </a:rPr>
                        <a:t>48.8% (38.5-58.4)</a:t>
                      </a:r>
                    </a:p>
                  </a:txBody>
                  <a:tcPr marL="0" marR="0" marT="0" marB="0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559697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57C784E5-5DF3-4DAA-91C6-11E7BD8089DD}"/>
              </a:ext>
            </a:extLst>
          </p:cNvPr>
          <p:cNvGrpSpPr/>
          <p:nvPr/>
        </p:nvGrpSpPr>
        <p:grpSpPr>
          <a:xfrm>
            <a:off x="9102035" y="953150"/>
            <a:ext cx="2884225" cy="161647"/>
            <a:chOff x="9184585" y="718200"/>
            <a:chExt cx="2884225" cy="1616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4ABDC0-AA85-49E7-B794-7F04844C1EB0}"/>
                </a:ext>
              </a:extLst>
            </p:cNvPr>
            <p:cNvGrpSpPr/>
            <p:nvPr/>
          </p:nvGrpSpPr>
          <p:grpSpPr>
            <a:xfrm>
              <a:off x="9184585" y="718200"/>
              <a:ext cx="969065" cy="161647"/>
              <a:chOff x="9689410" y="718200"/>
              <a:chExt cx="969065" cy="16164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9D23CC9-788E-425D-A50B-16062E59A1E8}"/>
                  </a:ext>
                </a:extLst>
              </p:cNvPr>
              <p:cNvGrpSpPr/>
              <p:nvPr/>
            </p:nvGrpSpPr>
            <p:grpSpPr>
              <a:xfrm>
                <a:off x="9689410" y="748589"/>
                <a:ext cx="393378" cy="103076"/>
                <a:chOff x="9689410" y="748589"/>
                <a:chExt cx="393378" cy="103076"/>
              </a:xfrm>
            </p:grpSpPr>
            <p:cxnSp>
              <p:nvCxnSpPr>
                <p:cNvPr id="3" name="Straight Connector 2">
                  <a:extLst>
                    <a:ext uri="{FF2B5EF4-FFF2-40B4-BE49-F238E27FC236}">
                      <a16:creationId xmlns:a16="http://schemas.microsoft.com/office/drawing/2014/main" id="{4B578ACE-D085-4542-AD15-46F1E408A9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89410" y="800127"/>
                  <a:ext cx="393378" cy="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676B4FC7-9EAC-48EE-A826-0B4059CA287C}"/>
                    </a:ext>
                  </a:extLst>
                </p:cNvPr>
                <p:cNvSpPr/>
                <p:nvPr/>
              </p:nvSpPr>
              <p:spPr>
                <a:xfrm>
                  <a:off x="9836488" y="748589"/>
                  <a:ext cx="99222" cy="103076"/>
                </a:xfrm>
                <a:prstGeom prst="ellipse">
                  <a:avLst/>
                </a:prstGeom>
                <a:no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rub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42B45C9D-B985-46E3-BD6F-2D84B0591508}"/>
                  </a:ext>
                </a:extLst>
              </p:cNvPr>
              <p:cNvSpPr/>
              <p:nvPr/>
            </p:nvSpPr>
            <p:spPr>
              <a:xfrm>
                <a:off x="10143781" y="718200"/>
                <a:ext cx="514694" cy="1616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rub"/>
                    <a:ea typeface="+mn-ea"/>
                    <a:cs typeface="+mn-cs"/>
                  </a:rPr>
                  <a:t>Overall</a:t>
                </a:r>
              </a:p>
            </p:txBody>
          </p: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304F694C-ECC1-4E4E-A02F-09B6A31B819C}"/>
                </a:ext>
              </a:extLst>
            </p:cNvPr>
            <p:cNvGrpSpPr/>
            <p:nvPr/>
          </p:nvGrpSpPr>
          <p:grpSpPr>
            <a:xfrm>
              <a:off x="11099745" y="722080"/>
              <a:ext cx="969065" cy="153888"/>
              <a:chOff x="9689410" y="722080"/>
              <a:chExt cx="969065" cy="153888"/>
            </a:xfrm>
          </p:grpSpPr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99FA7526-8D30-4891-87BF-5C2F56D674B4}"/>
                  </a:ext>
                </a:extLst>
              </p:cNvPr>
              <p:cNvGrpSpPr/>
              <p:nvPr/>
            </p:nvGrpSpPr>
            <p:grpSpPr>
              <a:xfrm>
                <a:off x="9689410" y="748589"/>
                <a:ext cx="393378" cy="103076"/>
                <a:chOff x="9689410" y="748589"/>
                <a:chExt cx="393378" cy="103076"/>
              </a:xfrm>
            </p:grpSpPr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8F3CFCB8-75B4-4B87-BDE5-B487442846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89410" y="800127"/>
                  <a:ext cx="393378" cy="0"/>
                </a:xfrm>
                <a:prstGeom prst="line">
                  <a:avLst/>
                </a:prstGeom>
                <a:ln w="1270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56E54BCA-F7E2-4F49-8DE9-5BF9804A7A38}"/>
                    </a:ext>
                  </a:extLst>
                </p:cNvPr>
                <p:cNvSpPr/>
                <p:nvPr/>
              </p:nvSpPr>
              <p:spPr>
                <a:xfrm>
                  <a:off x="9836488" y="748589"/>
                  <a:ext cx="99222" cy="103076"/>
                </a:xfrm>
                <a:prstGeom prst="rect">
                  <a:avLst/>
                </a:prstGeom>
                <a:solidFill>
                  <a:srgbClr val="F88D29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rub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17D2EB16-D724-4B94-A58B-A2F58FA3282A}"/>
                  </a:ext>
                </a:extLst>
              </p:cNvPr>
              <p:cNvSpPr/>
              <p:nvPr/>
            </p:nvSpPr>
            <p:spPr>
              <a:xfrm>
                <a:off x="10143781" y="722080"/>
                <a:ext cx="514694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rub"/>
                    <a:ea typeface="+mn-ea"/>
                    <a:cs typeface="+mn-cs"/>
                  </a:rPr>
                  <a:t>≥VGPR</a:t>
                </a: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09390F5A-63E7-4B72-8037-85C73A44C863}"/>
                </a:ext>
              </a:extLst>
            </p:cNvPr>
            <p:cNvGrpSpPr/>
            <p:nvPr/>
          </p:nvGrpSpPr>
          <p:grpSpPr>
            <a:xfrm>
              <a:off x="10246940" y="722080"/>
              <a:ext cx="759515" cy="153888"/>
              <a:chOff x="9689410" y="722080"/>
              <a:chExt cx="759515" cy="153888"/>
            </a:xfrm>
          </p:grpSpPr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C8798383-4668-4AEB-8032-3354C29C7642}"/>
                  </a:ext>
                </a:extLst>
              </p:cNvPr>
              <p:cNvGrpSpPr/>
              <p:nvPr/>
            </p:nvGrpSpPr>
            <p:grpSpPr>
              <a:xfrm>
                <a:off x="9689410" y="748589"/>
                <a:ext cx="393378" cy="103076"/>
                <a:chOff x="9689410" y="748589"/>
                <a:chExt cx="393378" cy="103076"/>
              </a:xfrm>
            </p:grpSpPr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5B3DAE26-7539-48ED-9549-61B33C4F8C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89410" y="800127"/>
                  <a:ext cx="393378" cy="0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F2C0A9FB-E903-48D0-A10D-C3E200D695D5}"/>
                    </a:ext>
                  </a:extLst>
                </p:cNvPr>
                <p:cNvSpPr/>
                <p:nvPr/>
              </p:nvSpPr>
              <p:spPr>
                <a:xfrm>
                  <a:off x="9836488" y="748589"/>
                  <a:ext cx="99222" cy="103076"/>
                </a:xfrm>
                <a:prstGeom prst="rect">
                  <a:avLst/>
                </a:prstGeom>
                <a:solidFill>
                  <a:srgbClr val="C00000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Krub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22A031A1-D001-40CB-BE9D-CD5C5F5EFECD}"/>
                  </a:ext>
                </a:extLst>
              </p:cNvPr>
              <p:cNvSpPr/>
              <p:nvPr/>
            </p:nvSpPr>
            <p:spPr>
              <a:xfrm>
                <a:off x="10143781" y="722080"/>
                <a:ext cx="305144" cy="1538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Krub"/>
                    <a:ea typeface="+mn-ea"/>
                    <a:cs typeface="+mn-cs"/>
                  </a:rPr>
                  <a:t>≥CR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2406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66596-C4A2-4F51-8CE5-DF1D110F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on MajesTEC-1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FD3D-D6F5-4363-A7F1-210B423F9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BCMA:CD3 bispecific approved for MM</a:t>
            </a:r>
          </a:p>
          <a:p>
            <a:pPr lvl="1"/>
            <a:r>
              <a:rPr lang="en-US" dirty="0"/>
              <a:t>Indication: Adults with R/R multiple myeloma after ≥4 prior lines of therapy, including an immunomodulatory agent, a proteasome inhibitor, and an anti-CD38 monoclonal Ab</a:t>
            </a:r>
          </a:p>
          <a:p>
            <a:pPr lvl="1"/>
            <a:endParaRPr lang="en-US" dirty="0"/>
          </a:p>
          <a:p>
            <a:r>
              <a:rPr lang="en-US" dirty="0"/>
              <a:t>Long-term f/u data &gt;30 </a:t>
            </a:r>
            <a:r>
              <a:rPr lang="en-US" dirty="0" err="1"/>
              <a:t>mos</a:t>
            </a:r>
            <a:r>
              <a:rPr lang="en-US" dirty="0"/>
              <a:t> continue to support excellent </a:t>
            </a:r>
            <a:r>
              <a:rPr lang="en-US" dirty="0" err="1"/>
              <a:t>dz</a:t>
            </a:r>
            <a:r>
              <a:rPr lang="en-US" dirty="0"/>
              <a:t> control</a:t>
            </a:r>
          </a:p>
          <a:p>
            <a:pPr lvl="1"/>
            <a:r>
              <a:rPr lang="en-US" dirty="0"/>
              <a:t>Patients in CR have not reached median PFS, DOR @ 30 </a:t>
            </a:r>
            <a:r>
              <a:rPr lang="en-US" dirty="0" err="1"/>
              <a:t>mos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No new toxicity signals</a:t>
            </a:r>
          </a:p>
          <a:p>
            <a:pPr lvl="1"/>
            <a:r>
              <a:rPr lang="en-US" dirty="0"/>
              <a:t>Question if decreased infections with adequate prophy/IVIG replacement and decreased frequency of dosing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89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51AF0F-A649-CE31-4B9B-0DA06ECFDB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148" y="189057"/>
            <a:ext cx="11917363" cy="431800"/>
          </a:xfrm>
        </p:spPr>
        <p:txBody>
          <a:bodyPr>
            <a:normAutofit fontScale="90000"/>
          </a:bodyPr>
          <a:lstStyle/>
          <a:p>
            <a:r>
              <a:rPr lang="en-US" dirty="0"/>
              <a:t>MagnetisMM-3: Phase II Trial Design and Primary Endpoint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FEFEBA-6DC3-9832-A67F-D5FF1BE7D331}"/>
              </a:ext>
            </a:extLst>
          </p:cNvPr>
          <p:cNvSpPr txBox="1"/>
          <p:nvPr/>
        </p:nvSpPr>
        <p:spPr>
          <a:xfrm>
            <a:off x="304161" y="1112782"/>
            <a:ext cx="2376000" cy="133804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Krub" panose="00000500000000000000" pitchFamily="2" charset="-34"/>
                <a:sym typeface="Arial"/>
              </a:rPr>
              <a:t>Inclusion: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Krub" panose="00000500000000000000" pitchFamily="2" charset="-34"/>
                <a:sym typeface="Arial"/>
              </a:rPr>
              <a:t>age </a:t>
            </a:r>
            <a:r>
              <a:rPr kumimoji="0" lang="en-US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Krub" panose="00000500000000000000" pitchFamily="2" charset="-34"/>
                <a:sym typeface="Arial"/>
              </a:rPr>
              <a:t>&gt;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Krub" panose="00000500000000000000" pitchFamily="2" charset="-34"/>
                <a:sym typeface="Arial"/>
              </a:rPr>
              <a:t>18 with RRMM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Krub" panose="00000500000000000000" pitchFamily="2" charset="-34"/>
                <a:sym typeface="Arial"/>
              </a:rPr>
              <a:t>previously treated with PI, IMiD, and CD38mAb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Krub" panose="00000500000000000000" pitchFamily="2" charset="-34"/>
                <a:sym typeface="Arial"/>
              </a:rPr>
              <a:t>ECOG </a:t>
            </a:r>
            <a:r>
              <a:rPr kumimoji="0" lang="en-US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Krub" panose="00000500000000000000" pitchFamily="2" charset="-34"/>
                <a:sym typeface="Arial"/>
              </a:rPr>
              <a:t>&lt;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Krub" panose="00000500000000000000" pitchFamily="2" charset="-34"/>
                <a:sym typeface="Arial"/>
              </a:rPr>
              <a:t>2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Krub" panose="00000500000000000000" pitchFamily="2" charset="-34"/>
              <a:sym typeface="Arial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23FBFD3-DCF9-43A3-846D-A3158A3F0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718187"/>
              </p:ext>
            </p:extLst>
          </p:nvPr>
        </p:nvGraphicFramePr>
        <p:xfrm>
          <a:off x="8117841" y="1099768"/>
          <a:ext cx="3799522" cy="5042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9AE7FFD-09E1-43A2-B5E5-7A24AB3F55B3}"/>
              </a:ext>
            </a:extLst>
          </p:cNvPr>
          <p:cNvSpPr txBox="1"/>
          <p:nvPr/>
        </p:nvSpPr>
        <p:spPr>
          <a:xfrm rot="16200000">
            <a:off x="7414865" y="3467014"/>
            <a:ext cx="1154731" cy="307777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/>
                <a:sym typeface="Arial"/>
              </a:rPr>
              <a:t>Patients (%)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Arial"/>
              <a:sym typeface="Arial"/>
            </a:endParaRPr>
          </a:p>
        </p:txBody>
      </p:sp>
      <p:sp>
        <p:nvSpPr>
          <p:cNvPr id="19" name="Shape1_20231116_131153">
            <a:extLst>
              <a:ext uri="{FF2B5EF4-FFF2-40B4-BE49-F238E27FC236}">
                <a16:creationId xmlns:a16="http://schemas.microsoft.com/office/drawing/2014/main" id="{CCED57F0-1FE3-4954-A486-EB9F113A8162}"/>
              </a:ext>
            </a:extLst>
          </p:cNvPr>
          <p:cNvSpPr/>
          <p:nvPr/>
        </p:nvSpPr>
        <p:spPr>
          <a:xfrm>
            <a:off x="9287076" y="3006432"/>
            <a:ext cx="107802" cy="1548000"/>
          </a:xfrm>
          <a:prstGeom prst="leftBracke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</p:txBody>
      </p:sp>
      <p:sp>
        <p:nvSpPr>
          <p:cNvPr id="20" name="Shape2_20231116_131153">
            <a:extLst>
              <a:ext uri="{FF2B5EF4-FFF2-40B4-BE49-F238E27FC236}">
                <a16:creationId xmlns:a16="http://schemas.microsoft.com/office/drawing/2014/main" id="{794F637C-9B8B-403B-8F89-9B387C0195E7}"/>
              </a:ext>
            </a:extLst>
          </p:cNvPr>
          <p:cNvSpPr/>
          <p:nvPr/>
        </p:nvSpPr>
        <p:spPr>
          <a:xfrm flipH="1">
            <a:off x="11042464" y="3006432"/>
            <a:ext cx="107802" cy="2484000"/>
          </a:xfrm>
          <a:prstGeom prst="leftBracke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9E1E2B-06D0-4B98-BDE8-CBBDD519A50C}"/>
              </a:ext>
            </a:extLst>
          </p:cNvPr>
          <p:cNvSpPr txBox="1"/>
          <p:nvPr/>
        </p:nvSpPr>
        <p:spPr>
          <a:xfrm>
            <a:off x="9162574" y="2340741"/>
            <a:ext cx="2232000" cy="626701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/>
                <a:sym typeface="Arial"/>
              </a:rPr>
              <a:t>ORR, 61%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/>
                <a:sym typeface="Arial"/>
              </a:rPr>
              <a:t>(95% CI; 51.8-69.6)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C43551-9040-48A9-8F5C-480D10EC2A4F}"/>
              </a:ext>
            </a:extLst>
          </p:cNvPr>
          <p:cNvSpPr txBox="1"/>
          <p:nvPr/>
        </p:nvSpPr>
        <p:spPr>
          <a:xfrm>
            <a:off x="11224441" y="3965859"/>
            <a:ext cx="850046" cy="565146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/>
                <a:sym typeface="Arial"/>
              </a:rPr>
              <a:t>≥VGPR: 56.1%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395DEC-5F66-4A98-854C-EC47A8F698F2}"/>
              </a:ext>
            </a:extLst>
          </p:cNvPr>
          <p:cNvSpPr txBox="1"/>
          <p:nvPr/>
        </p:nvSpPr>
        <p:spPr>
          <a:xfrm>
            <a:off x="8675249" y="3431757"/>
            <a:ext cx="638028" cy="565146"/>
          </a:xfrm>
          <a:prstGeom prst="rect">
            <a:avLst/>
          </a:prstGeom>
          <a:noFill/>
        </p:spPr>
        <p:txBody>
          <a:bodyPr wrap="square" lIns="0" tIns="36000" rIns="0" bIns="3600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/>
                <a:sym typeface="Arial"/>
              </a:rPr>
              <a:t>≥CR: 37.4%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Arial"/>
              <a:sym typeface="Arial"/>
            </a:endParaRPr>
          </a:p>
        </p:txBody>
      </p:sp>
      <p:sp>
        <p:nvSpPr>
          <p:cNvPr id="24" name="Shape3_20231116_131153">
            <a:extLst>
              <a:ext uri="{FF2B5EF4-FFF2-40B4-BE49-F238E27FC236}">
                <a16:creationId xmlns:a16="http://schemas.microsoft.com/office/drawing/2014/main" id="{90535836-F66C-47C6-AFE1-79560E1265A4}"/>
              </a:ext>
            </a:extLst>
          </p:cNvPr>
          <p:cNvSpPr/>
          <p:nvPr/>
        </p:nvSpPr>
        <p:spPr>
          <a:xfrm>
            <a:off x="2075588" y="5207018"/>
            <a:ext cx="3096000" cy="93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Ongoing follow-up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63)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Discontinued follow-up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60)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Death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52)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Patient request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7)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Lost to follow-up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1)</a:t>
            </a:r>
            <a:endParaRPr kumimoji="0" lang="en-IN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</p:txBody>
      </p:sp>
      <p:sp>
        <p:nvSpPr>
          <p:cNvPr id="25" name="Shape0_20231116_131153">
            <a:extLst>
              <a:ext uri="{FF2B5EF4-FFF2-40B4-BE49-F238E27FC236}">
                <a16:creationId xmlns:a16="http://schemas.microsoft.com/office/drawing/2014/main" id="{48FD4FCF-2CE7-411D-AAEC-887764C8DB40}"/>
              </a:ext>
            </a:extLst>
          </p:cNvPr>
          <p:cNvSpPr>
            <a:spLocks/>
          </p:cNvSpPr>
          <p:nvPr/>
        </p:nvSpPr>
        <p:spPr>
          <a:xfrm>
            <a:off x="2075588" y="3639168"/>
            <a:ext cx="3096000" cy="147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Ongoing elranatamab treatment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41)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Discontinued treatment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 (n = 82)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Disease progression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48)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AE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 (n = 17)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Death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 (n = 9)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Patient request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4)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Lack of efficacy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3)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Global deterioration of health status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(n=1)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</p:txBody>
      </p:sp>
      <p:sp>
        <p:nvSpPr>
          <p:cNvPr id="26" name="Shape4_20231116_131153">
            <a:extLst>
              <a:ext uri="{FF2B5EF4-FFF2-40B4-BE49-F238E27FC236}">
                <a16:creationId xmlns:a16="http://schemas.microsoft.com/office/drawing/2014/main" id="{5182EAC2-D583-4702-9C00-4E0917CF8910}"/>
              </a:ext>
            </a:extLst>
          </p:cNvPr>
          <p:cNvSpPr/>
          <p:nvPr/>
        </p:nvSpPr>
        <p:spPr>
          <a:xfrm>
            <a:off x="2304124" y="3137749"/>
            <a:ext cx="2638929" cy="3390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Received elranatamab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123)</a:t>
            </a:r>
            <a:endParaRPr kumimoji="0" lang="en-IN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</p:txBody>
      </p:sp>
      <p:sp>
        <p:nvSpPr>
          <p:cNvPr id="27" name="Shape5_20231116_131153">
            <a:extLst>
              <a:ext uri="{FF2B5EF4-FFF2-40B4-BE49-F238E27FC236}">
                <a16:creationId xmlns:a16="http://schemas.microsoft.com/office/drawing/2014/main" id="{54BE36D4-5767-4B17-96CD-5A24A26CC781}"/>
              </a:ext>
            </a:extLst>
          </p:cNvPr>
          <p:cNvSpPr>
            <a:spLocks/>
          </p:cNvSpPr>
          <p:nvPr/>
        </p:nvSpPr>
        <p:spPr>
          <a:xfrm>
            <a:off x="2075588" y="2569351"/>
            <a:ext cx="3096000" cy="4019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No prior BCMA-directed therapy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123)</a:t>
            </a:r>
            <a:endParaRPr kumimoji="0" lang="en-IN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</p:txBody>
      </p:sp>
      <p:sp>
        <p:nvSpPr>
          <p:cNvPr id="28" name="Shape6_20231116_131153">
            <a:extLst>
              <a:ext uri="{FF2B5EF4-FFF2-40B4-BE49-F238E27FC236}">
                <a16:creationId xmlns:a16="http://schemas.microsoft.com/office/drawing/2014/main" id="{4921F4D2-E1FA-4EC2-B2E7-DB06E0A88889}"/>
              </a:ext>
            </a:extLst>
          </p:cNvPr>
          <p:cNvSpPr/>
          <p:nvPr/>
        </p:nvSpPr>
        <p:spPr>
          <a:xfrm>
            <a:off x="2804305" y="2015990"/>
            <a:ext cx="1638567" cy="3729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Enrolled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187)</a:t>
            </a:r>
            <a:endParaRPr kumimoji="0" lang="en-IN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</p:txBody>
      </p:sp>
      <p:sp>
        <p:nvSpPr>
          <p:cNvPr id="29" name="Shape7_20231116_131153">
            <a:extLst>
              <a:ext uri="{FF2B5EF4-FFF2-40B4-BE49-F238E27FC236}">
                <a16:creationId xmlns:a16="http://schemas.microsoft.com/office/drawing/2014/main" id="{8430DFDA-9801-4C42-88F4-6281DDF78509}"/>
              </a:ext>
            </a:extLst>
          </p:cNvPr>
          <p:cNvSpPr/>
          <p:nvPr/>
        </p:nvSpPr>
        <p:spPr>
          <a:xfrm>
            <a:off x="2804305" y="1109928"/>
            <a:ext cx="1638567" cy="3729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Screened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237)</a:t>
            </a:r>
            <a:endParaRPr kumimoji="0" lang="en-IN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</p:txBody>
      </p:sp>
      <p:sp>
        <p:nvSpPr>
          <p:cNvPr id="30" name="Shape8_20231116_131153">
            <a:extLst>
              <a:ext uri="{FF2B5EF4-FFF2-40B4-BE49-F238E27FC236}">
                <a16:creationId xmlns:a16="http://schemas.microsoft.com/office/drawing/2014/main" id="{D0C9C158-0691-4972-B35E-9084E2ADF253}"/>
              </a:ext>
            </a:extLst>
          </p:cNvPr>
          <p:cNvSpPr>
            <a:spLocks/>
          </p:cNvSpPr>
          <p:nvPr/>
        </p:nvSpPr>
        <p:spPr>
          <a:xfrm>
            <a:off x="5022966" y="1109928"/>
            <a:ext cx="2434207" cy="756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Not enrolled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50)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Screen failure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45)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Not screening failure but not enrolled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5)</a:t>
            </a:r>
            <a:endParaRPr kumimoji="0" lang="en-IN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</p:txBody>
      </p:sp>
      <p:sp>
        <p:nvSpPr>
          <p:cNvPr id="31" name="Shape9_20231116_131153">
            <a:extLst>
              <a:ext uri="{FF2B5EF4-FFF2-40B4-BE49-F238E27FC236}">
                <a16:creationId xmlns:a16="http://schemas.microsoft.com/office/drawing/2014/main" id="{B0D52E3D-F77A-4596-B9B9-09E1F28ACD27}"/>
              </a:ext>
            </a:extLst>
          </p:cNvPr>
          <p:cNvSpPr>
            <a:spLocks/>
          </p:cNvSpPr>
          <p:nvPr/>
        </p:nvSpPr>
        <p:spPr>
          <a:xfrm>
            <a:off x="5022966" y="1976834"/>
            <a:ext cx="2434207" cy="451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Prior BCMA-directed therapy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(n = 64)</a:t>
            </a:r>
            <a:endParaRPr kumimoji="0" lang="en-IN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</p:txBody>
      </p:sp>
      <p:cxnSp>
        <p:nvCxnSpPr>
          <p:cNvPr id="33" name="Shape1_20231116_130059">
            <a:extLst>
              <a:ext uri="{FF2B5EF4-FFF2-40B4-BE49-F238E27FC236}">
                <a16:creationId xmlns:a16="http://schemas.microsoft.com/office/drawing/2014/main" id="{756EFDB8-5127-4BDD-95FD-6367C9DD536C}"/>
              </a:ext>
            </a:extLst>
          </p:cNvPr>
          <p:cNvCxnSpPr>
            <a:stCxn id="29" idx="2"/>
            <a:endCxn id="28" idx="0"/>
          </p:cNvCxnSpPr>
          <p:nvPr/>
        </p:nvCxnSpPr>
        <p:spPr>
          <a:xfrm>
            <a:off x="3623589" y="1482835"/>
            <a:ext cx="0" cy="53315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hape2_20231116_130059">
            <a:extLst>
              <a:ext uri="{FF2B5EF4-FFF2-40B4-BE49-F238E27FC236}">
                <a16:creationId xmlns:a16="http://schemas.microsoft.com/office/drawing/2014/main" id="{3B50D590-543A-4A54-A7AC-B38F40877321}"/>
              </a:ext>
            </a:extLst>
          </p:cNvPr>
          <p:cNvCxnSpPr>
            <a:stCxn id="28" idx="2"/>
            <a:endCxn id="27" idx="0"/>
          </p:cNvCxnSpPr>
          <p:nvPr/>
        </p:nvCxnSpPr>
        <p:spPr>
          <a:xfrm flipH="1">
            <a:off x="3623588" y="2388897"/>
            <a:ext cx="1" cy="18045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hape3_20231116_130059">
            <a:extLst>
              <a:ext uri="{FF2B5EF4-FFF2-40B4-BE49-F238E27FC236}">
                <a16:creationId xmlns:a16="http://schemas.microsoft.com/office/drawing/2014/main" id="{5194F45A-C355-4E68-A697-3A7FD8A378AB}"/>
              </a:ext>
            </a:extLst>
          </p:cNvPr>
          <p:cNvCxnSpPr>
            <a:stCxn id="27" idx="2"/>
            <a:endCxn id="26" idx="0"/>
          </p:cNvCxnSpPr>
          <p:nvPr/>
        </p:nvCxnSpPr>
        <p:spPr>
          <a:xfrm>
            <a:off x="3623588" y="2971302"/>
            <a:ext cx="1" cy="16644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hape4_20231116_130059">
            <a:extLst>
              <a:ext uri="{FF2B5EF4-FFF2-40B4-BE49-F238E27FC236}">
                <a16:creationId xmlns:a16="http://schemas.microsoft.com/office/drawing/2014/main" id="{7817D4EE-EB81-4063-B9EB-DCD01D5CF78C}"/>
              </a:ext>
            </a:extLst>
          </p:cNvPr>
          <p:cNvCxnSpPr>
            <a:stCxn id="26" idx="2"/>
            <a:endCxn id="25" idx="0"/>
          </p:cNvCxnSpPr>
          <p:nvPr/>
        </p:nvCxnSpPr>
        <p:spPr>
          <a:xfrm flipH="1">
            <a:off x="3623588" y="3476755"/>
            <a:ext cx="1" cy="1624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hape0_20231116_130059">
            <a:extLst>
              <a:ext uri="{FF2B5EF4-FFF2-40B4-BE49-F238E27FC236}">
                <a16:creationId xmlns:a16="http://schemas.microsoft.com/office/drawing/2014/main" id="{B1791444-B1A1-4023-9AFD-289BC6B86F4D}"/>
              </a:ext>
            </a:extLst>
          </p:cNvPr>
          <p:cNvCxnSpPr>
            <a:stCxn id="28" idx="3"/>
            <a:endCxn id="31" idx="1"/>
          </p:cNvCxnSpPr>
          <p:nvPr/>
        </p:nvCxnSpPr>
        <p:spPr>
          <a:xfrm flipV="1">
            <a:off x="4442872" y="2202443"/>
            <a:ext cx="580094" cy="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36800381-8C1A-4406-9109-195C557219FB}"/>
              </a:ext>
            </a:extLst>
          </p:cNvPr>
          <p:cNvSpPr txBox="1"/>
          <p:nvPr/>
        </p:nvSpPr>
        <p:spPr>
          <a:xfrm>
            <a:off x="5270474" y="3622563"/>
            <a:ext cx="21866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Krub" panose="00000500000000000000" pitchFamily="2" charset="-34"/>
                <a:sym typeface="Arial"/>
              </a:rPr>
              <a:t>Primary Endpoint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Krub" panose="00000500000000000000" pitchFamily="2" charset="-34"/>
                <a:sym typeface="Arial"/>
              </a:rPr>
              <a:t>: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Krub" panose="00000500000000000000" pitchFamily="2" charset="-34"/>
                <a:sym typeface="Arial"/>
              </a:rPr>
              <a:t>ORR by BICR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Krub" panose="00000500000000000000" pitchFamily="2" charset="-34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Krub" panose="00000500000000000000" pitchFamily="2" charset="-34"/>
                <a:sym typeface="Arial"/>
              </a:rPr>
              <a:t>Secondary Endpoints: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Krub" panose="00000500000000000000" pitchFamily="2" charset="-34"/>
                <a:sym typeface="Arial"/>
              </a:rPr>
              <a:t>ORR by baseline extramedullary disease status, ORR by investigator, CR rate, TTR&lt; DOR, DOCR, MRD, PFS&lt; OS safety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Krub" panose="00000500000000000000" pitchFamily="2" charset="-34"/>
              <a:sym typeface="Arial"/>
            </a:endParaRPr>
          </a:p>
        </p:txBody>
      </p:sp>
      <p:cxnSp>
        <p:nvCxnSpPr>
          <p:cNvPr id="120" name="Shape0_20231116_130059">
            <a:extLst>
              <a:ext uri="{FF2B5EF4-FFF2-40B4-BE49-F238E27FC236}">
                <a16:creationId xmlns:a16="http://schemas.microsoft.com/office/drawing/2014/main" id="{D77ADAF9-A067-4FF9-9A35-67884CB5766C}"/>
              </a:ext>
            </a:extLst>
          </p:cNvPr>
          <p:cNvCxnSpPr>
            <a:cxnSpLocks/>
          </p:cNvCxnSpPr>
          <p:nvPr/>
        </p:nvCxnSpPr>
        <p:spPr>
          <a:xfrm flipV="1">
            <a:off x="4442872" y="1296381"/>
            <a:ext cx="523404" cy="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AE3FBE80-924D-42C1-8FC9-D89BFA72D85A}"/>
              </a:ext>
            </a:extLst>
          </p:cNvPr>
          <p:cNvCxnSpPr>
            <a:cxnSpLocks/>
          </p:cNvCxnSpPr>
          <p:nvPr/>
        </p:nvCxnSpPr>
        <p:spPr>
          <a:xfrm flipH="1">
            <a:off x="7647757" y="1109928"/>
            <a:ext cx="1" cy="503309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hape1_20231116_130059">
            <a:extLst>
              <a:ext uri="{FF2B5EF4-FFF2-40B4-BE49-F238E27FC236}">
                <a16:creationId xmlns:a16="http://schemas.microsoft.com/office/drawing/2014/main" id="{9DCF7C44-17B1-4ED1-807C-67A22A91A5B4}"/>
              </a:ext>
            </a:extLst>
          </p:cNvPr>
          <p:cNvCxnSpPr>
            <a:cxnSpLocks/>
            <a:stCxn id="27" idx="1"/>
            <a:endCxn id="24" idx="1"/>
          </p:cNvCxnSpPr>
          <p:nvPr/>
        </p:nvCxnSpPr>
        <p:spPr>
          <a:xfrm rot="10800000" flipV="1">
            <a:off x="2075588" y="2770326"/>
            <a:ext cx="12700" cy="2904691"/>
          </a:xfrm>
          <a:prstGeom prst="bentConnector3">
            <a:avLst>
              <a:gd name="adj1" fmla="val 1800000"/>
            </a:avLst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B4AD8B6-53CD-43F3-AB35-9C39870B99CF}"/>
              </a:ext>
            </a:extLst>
          </p:cNvPr>
          <p:cNvSpPr txBox="1"/>
          <p:nvPr/>
        </p:nvSpPr>
        <p:spPr>
          <a:xfrm>
            <a:off x="286478" y="6518435"/>
            <a:ext cx="4420602" cy="17543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lnSpc>
                <a:spcPct val="95000"/>
              </a:lnSpc>
              <a:buSzPts val="933"/>
              <a:buNone/>
              <a:tabLst/>
              <a:defRPr kumimoji="0" sz="700" kern="1200" spc="0" normalizeH="0" baseline="0">
                <a:ln>
                  <a:noFill/>
                </a:ln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Lesokhin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Nat 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 29, 2259–2267 (2023). Mohty et al. EHA 2024, Abs 932.  </a:t>
            </a:r>
          </a:p>
        </p:txBody>
      </p:sp>
    </p:spTree>
    <p:extLst>
      <p:ext uri="{BB962C8B-B14F-4D97-AF65-F5344CB8AC3E}">
        <p14:creationId xmlns:p14="http://schemas.microsoft.com/office/powerpoint/2010/main" val="3537635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F72511-EDA3-41F4-93D3-BEE49E5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214"/>
            <a:ext cx="10515600" cy="581416"/>
          </a:xfrm>
        </p:spPr>
        <p:txBody>
          <a:bodyPr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MagnetisMM-3: Secondary Endpoints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1F384B-65D5-4112-B103-18161300610E}"/>
              </a:ext>
            </a:extLst>
          </p:cNvPr>
          <p:cNvGrpSpPr>
            <a:grpSpLocks/>
          </p:cNvGrpSpPr>
          <p:nvPr/>
        </p:nvGrpSpPr>
        <p:grpSpPr>
          <a:xfrm>
            <a:off x="286479" y="1092803"/>
            <a:ext cx="4454480" cy="295451"/>
            <a:chOff x="297712" y="2051108"/>
            <a:chExt cx="5100202" cy="295451"/>
          </a:xfrm>
        </p:grpSpPr>
        <p:sp>
          <p:nvSpPr>
            <p:cNvPr id="11" name="Shape1_20221025_110649">
              <a:extLst>
                <a:ext uri="{FF2B5EF4-FFF2-40B4-BE49-F238E27FC236}">
                  <a16:creationId xmlns:a16="http://schemas.microsoft.com/office/drawing/2014/main" id="{1A851524-5D43-446A-A5CA-96220F337D37}"/>
                </a:ext>
              </a:extLst>
            </p:cNvPr>
            <p:cNvSpPr txBox="1"/>
            <p:nvPr/>
          </p:nvSpPr>
          <p:spPr>
            <a:xfrm>
              <a:off x="1191674" y="2051108"/>
              <a:ext cx="4206240" cy="24622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Duration of Response</a:t>
              </a:r>
            </a:p>
          </p:txBody>
        </p:sp>
        <p:cxnSp>
          <p:nvCxnSpPr>
            <p:cNvPr id="13" name="Shape0_20221025_110436">
              <a:extLst>
                <a:ext uri="{FF2B5EF4-FFF2-40B4-BE49-F238E27FC236}">
                  <a16:creationId xmlns:a16="http://schemas.microsoft.com/office/drawing/2014/main" id="{8A2F7F95-1C29-4C4E-8FFF-DCA11A71BE20}"/>
                </a:ext>
              </a:extLst>
            </p:cNvPr>
            <p:cNvCxnSpPr>
              <a:cxnSpLocks/>
            </p:cNvCxnSpPr>
            <p:nvPr/>
          </p:nvCxnSpPr>
          <p:spPr>
            <a:xfrm>
              <a:off x="297712" y="2346559"/>
              <a:ext cx="420624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D0DD6A-FF14-4E94-88E7-AB8A3145E39F}"/>
              </a:ext>
            </a:extLst>
          </p:cNvPr>
          <p:cNvGrpSpPr>
            <a:grpSpLocks/>
          </p:cNvGrpSpPr>
          <p:nvPr/>
        </p:nvGrpSpPr>
        <p:grpSpPr>
          <a:xfrm>
            <a:off x="4656478" y="1107855"/>
            <a:ext cx="3949561" cy="316675"/>
            <a:chOff x="8667" y="2029884"/>
            <a:chExt cx="4784328" cy="316675"/>
          </a:xfrm>
        </p:grpSpPr>
        <p:sp>
          <p:nvSpPr>
            <p:cNvPr id="17" name="Shape1_20221025_110649">
              <a:extLst>
                <a:ext uri="{FF2B5EF4-FFF2-40B4-BE49-F238E27FC236}">
                  <a16:creationId xmlns:a16="http://schemas.microsoft.com/office/drawing/2014/main" id="{47745498-AF6D-46CA-B7B1-E5328D5DB736}"/>
                </a:ext>
              </a:extLst>
            </p:cNvPr>
            <p:cNvSpPr txBox="1"/>
            <p:nvPr/>
          </p:nvSpPr>
          <p:spPr>
            <a:xfrm>
              <a:off x="8667" y="2029884"/>
              <a:ext cx="4784328" cy="22743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Progression-free Survival</a:t>
              </a:r>
            </a:p>
          </p:txBody>
        </p:sp>
        <p:cxnSp>
          <p:nvCxnSpPr>
            <p:cNvPr id="19" name="Shape0_20221025_110436">
              <a:extLst>
                <a:ext uri="{FF2B5EF4-FFF2-40B4-BE49-F238E27FC236}">
                  <a16:creationId xmlns:a16="http://schemas.microsoft.com/office/drawing/2014/main" id="{338514B9-E0B2-4953-B237-8B51C843E501}"/>
                </a:ext>
              </a:extLst>
            </p:cNvPr>
            <p:cNvCxnSpPr>
              <a:cxnSpLocks/>
            </p:cNvCxnSpPr>
            <p:nvPr/>
          </p:nvCxnSpPr>
          <p:spPr>
            <a:xfrm>
              <a:off x="297712" y="2346559"/>
              <a:ext cx="420624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C3BE0D-CDE2-45CF-A674-F9C743675B82}"/>
              </a:ext>
            </a:extLst>
          </p:cNvPr>
          <p:cNvGrpSpPr>
            <a:grpSpLocks/>
          </p:cNvGrpSpPr>
          <p:nvPr/>
        </p:nvGrpSpPr>
        <p:grpSpPr>
          <a:xfrm>
            <a:off x="8844651" y="1066530"/>
            <a:ext cx="2768869" cy="294937"/>
            <a:chOff x="297711" y="2051622"/>
            <a:chExt cx="4206241" cy="294937"/>
          </a:xfrm>
        </p:grpSpPr>
        <p:sp>
          <p:nvSpPr>
            <p:cNvPr id="22" name="Shape1_20221025_110649">
              <a:extLst>
                <a:ext uri="{FF2B5EF4-FFF2-40B4-BE49-F238E27FC236}">
                  <a16:creationId xmlns:a16="http://schemas.microsoft.com/office/drawing/2014/main" id="{9BB8AEA8-0A3F-4FF5-A632-3F22CAEA4F26}"/>
                </a:ext>
              </a:extLst>
            </p:cNvPr>
            <p:cNvSpPr txBox="1"/>
            <p:nvPr/>
          </p:nvSpPr>
          <p:spPr>
            <a:xfrm>
              <a:off x="297711" y="2051622"/>
              <a:ext cx="4206240" cy="24622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Overall Survival</a:t>
              </a:r>
            </a:p>
          </p:txBody>
        </p:sp>
        <p:cxnSp>
          <p:nvCxnSpPr>
            <p:cNvPr id="24" name="Shape0_20221025_110436">
              <a:extLst>
                <a:ext uri="{FF2B5EF4-FFF2-40B4-BE49-F238E27FC236}">
                  <a16:creationId xmlns:a16="http://schemas.microsoft.com/office/drawing/2014/main" id="{AF40E7B6-2016-41C2-AEA4-AAD06B744D14}"/>
                </a:ext>
              </a:extLst>
            </p:cNvPr>
            <p:cNvCxnSpPr>
              <a:cxnSpLocks/>
            </p:cNvCxnSpPr>
            <p:nvPr/>
          </p:nvCxnSpPr>
          <p:spPr>
            <a:xfrm>
              <a:off x="297713" y="2346559"/>
              <a:ext cx="420623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0CD96B28-367E-4933-87F0-59A8592B29E1}"/>
              </a:ext>
            </a:extLst>
          </p:cNvPr>
          <p:cNvGraphicFramePr>
            <a:graphicFrameLocks/>
          </p:cNvGraphicFramePr>
          <p:nvPr/>
        </p:nvGraphicFramePr>
        <p:xfrm>
          <a:off x="297711" y="1638300"/>
          <a:ext cx="3673701" cy="3797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2" name="Table 16">
            <a:extLst>
              <a:ext uri="{FF2B5EF4-FFF2-40B4-BE49-F238E27FC236}">
                <a16:creationId xmlns:a16="http://schemas.microsoft.com/office/drawing/2014/main" id="{1C31B9B8-2F34-433E-9D91-DB744037F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86661"/>
              </p:ext>
            </p:extLst>
          </p:nvPr>
        </p:nvGraphicFramePr>
        <p:xfrm>
          <a:off x="286478" y="5355161"/>
          <a:ext cx="3685805" cy="90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618">
                  <a:extLst>
                    <a:ext uri="{9D8B030D-6E8A-4147-A177-3AD203B41FA5}">
                      <a16:colId xmlns:a16="http://schemas.microsoft.com/office/drawing/2014/main" val="3110468059"/>
                    </a:ext>
                  </a:extLst>
                </a:gridCol>
                <a:gridCol w="231399">
                  <a:extLst>
                    <a:ext uri="{9D8B030D-6E8A-4147-A177-3AD203B41FA5}">
                      <a16:colId xmlns:a16="http://schemas.microsoft.com/office/drawing/2014/main" val="1840633239"/>
                    </a:ext>
                  </a:extLst>
                </a:gridCol>
                <a:gridCol w="231399">
                  <a:extLst>
                    <a:ext uri="{9D8B030D-6E8A-4147-A177-3AD203B41FA5}">
                      <a16:colId xmlns:a16="http://schemas.microsoft.com/office/drawing/2014/main" val="3567373103"/>
                    </a:ext>
                  </a:extLst>
                </a:gridCol>
                <a:gridCol w="231399">
                  <a:extLst>
                    <a:ext uri="{9D8B030D-6E8A-4147-A177-3AD203B41FA5}">
                      <a16:colId xmlns:a16="http://schemas.microsoft.com/office/drawing/2014/main" val="976604295"/>
                    </a:ext>
                  </a:extLst>
                </a:gridCol>
                <a:gridCol w="231399">
                  <a:extLst>
                    <a:ext uri="{9D8B030D-6E8A-4147-A177-3AD203B41FA5}">
                      <a16:colId xmlns:a16="http://schemas.microsoft.com/office/drawing/2014/main" val="1599265609"/>
                    </a:ext>
                  </a:extLst>
                </a:gridCol>
                <a:gridCol w="231399">
                  <a:extLst>
                    <a:ext uri="{9D8B030D-6E8A-4147-A177-3AD203B41FA5}">
                      <a16:colId xmlns:a16="http://schemas.microsoft.com/office/drawing/2014/main" val="2511574713"/>
                    </a:ext>
                  </a:extLst>
                </a:gridCol>
                <a:gridCol w="231399">
                  <a:extLst>
                    <a:ext uri="{9D8B030D-6E8A-4147-A177-3AD203B41FA5}">
                      <a16:colId xmlns:a16="http://schemas.microsoft.com/office/drawing/2014/main" val="416553497"/>
                    </a:ext>
                  </a:extLst>
                </a:gridCol>
                <a:gridCol w="231399">
                  <a:extLst>
                    <a:ext uri="{9D8B030D-6E8A-4147-A177-3AD203B41FA5}">
                      <a16:colId xmlns:a16="http://schemas.microsoft.com/office/drawing/2014/main" val="3980644120"/>
                    </a:ext>
                  </a:extLst>
                </a:gridCol>
                <a:gridCol w="231399">
                  <a:extLst>
                    <a:ext uri="{9D8B030D-6E8A-4147-A177-3AD203B41FA5}">
                      <a16:colId xmlns:a16="http://schemas.microsoft.com/office/drawing/2014/main" val="161546732"/>
                    </a:ext>
                  </a:extLst>
                </a:gridCol>
                <a:gridCol w="231399">
                  <a:extLst>
                    <a:ext uri="{9D8B030D-6E8A-4147-A177-3AD203B41FA5}">
                      <a16:colId xmlns:a16="http://schemas.microsoft.com/office/drawing/2014/main" val="600390567"/>
                    </a:ext>
                  </a:extLst>
                </a:gridCol>
                <a:gridCol w="231399">
                  <a:extLst>
                    <a:ext uri="{9D8B030D-6E8A-4147-A177-3AD203B41FA5}">
                      <a16:colId xmlns:a16="http://schemas.microsoft.com/office/drawing/2014/main" val="3934283125"/>
                    </a:ext>
                  </a:extLst>
                </a:gridCol>
                <a:gridCol w="231399">
                  <a:extLst>
                    <a:ext uri="{9D8B030D-6E8A-4147-A177-3AD203B41FA5}">
                      <a16:colId xmlns:a16="http://schemas.microsoft.com/office/drawing/2014/main" val="3291914846"/>
                    </a:ext>
                  </a:extLst>
                </a:gridCol>
                <a:gridCol w="231399">
                  <a:extLst>
                    <a:ext uri="{9D8B030D-6E8A-4147-A177-3AD203B41FA5}">
                      <a16:colId xmlns:a16="http://schemas.microsoft.com/office/drawing/2014/main" val="2443923832"/>
                    </a:ext>
                  </a:extLst>
                </a:gridCol>
                <a:gridCol w="231399">
                  <a:extLst>
                    <a:ext uri="{9D8B030D-6E8A-4147-A177-3AD203B41FA5}">
                      <a16:colId xmlns:a16="http://schemas.microsoft.com/office/drawing/2014/main" val="3850728678"/>
                    </a:ext>
                  </a:extLst>
                </a:gridCol>
              </a:tblGrid>
              <a:tr h="0">
                <a:tc gridSpan="9"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ysClr val="windowText" lastClr="000000"/>
                          </a:solidFill>
                        </a:rPr>
                        <a:t>No. at Risk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5857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All responders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75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70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65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57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50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45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41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38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35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18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1161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88D29"/>
                          </a:solidFill>
                        </a:rPr>
                        <a:t>Patients with ≥CR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46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46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46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43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40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36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35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34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31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18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3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1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0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404725"/>
                  </a:ext>
                </a:extLst>
              </a:tr>
            </a:tbl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A9F836FF-3136-4705-8365-5949E61B747D}"/>
              </a:ext>
            </a:extLst>
          </p:cNvPr>
          <p:cNvGraphicFramePr>
            <a:graphicFrameLocks/>
          </p:cNvGraphicFramePr>
          <p:nvPr/>
        </p:nvGraphicFramePr>
        <p:xfrm>
          <a:off x="4268675" y="1638300"/>
          <a:ext cx="3673701" cy="3797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A10E4A9B-1267-47AF-A3AD-39CD1E6056BF}"/>
              </a:ext>
            </a:extLst>
          </p:cNvPr>
          <p:cNvCxnSpPr>
            <a:cxnSpLocks/>
          </p:cNvCxnSpPr>
          <p:nvPr/>
        </p:nvCxnSpPr>
        <p:spPr>
          <a:xfrm>
            <a:off x="2886387" y="1704975"/>
            <a:ext cx="0" cy="316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Connector 508">
            <a:extLst>
              <a:ext uri="{FF2B5EF4-FFF2-40B4-BE49-F238E27FC236}">
                <a16:creationId xmlns:a16="http://schemas.microsoft.com/office/drawing/2014/main" id="{781837CB-CF95-4789-AA11-58F46EE74378}"/>
              </a:ext>
            </a:extLst>
          </p:cNvPr>
          <p:cNvCxnSpPr>
            <a:cxnSpLocks/>
          </p:cNvCxnSpPr>
          <p:nvPr/>
        </p:nvCxnSpPr>
        <p:spPr>
          <a:xfrm>
            <a:off x="6861180" y="1704975"/>
            <a:ext cx="0" cy="316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790B22C-E91C-4E53-8A8B-9F29BC9BF2CC}"/>
              </a:ext>
            </a:extLst>
          </p:cNvPr>
          <p:cNvGrpSpPr/>
          <p:nvPr/>
        </p:nvGrpSpPr>
        <p:grpSpPr>
          <a:xfrm>
            <a:off x="5145390" y="4071501"/>
            <a:ext cx="2708459" cy="862927"/>
            <a:chOff x="5145391" y="4033401"/>
            <a:chExt cx="2122324" cy="862927"/>
          </a:xfrm>
        </p:grpSpPr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4D49B9A7-594C-45AE-9203-DE3F00A90B17}"/>
                </a:ext>
              </a:extLst>
            </p:cNvPr>
            <p:cNvCxnSpPr>
              <a:cxnSpLocks/>
            </p:cNvCxnSpPr>
            <p:nvPr/>
          </p:nvCxnSpPr>
          <p:spPr>
            <a:xfrm>
              <a:off x="5173799" y="4509472"/>
              <a:ext cx="171647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39F86A5A-D0DE-4527-859D-D8D56E3AB194}"/>
                </a:ext>
              </a:extLst>
            </p:cNvPr>
            <p:cNvSpPr/>
            <p:nvPr/>
          </p:nvSpPr>
          <p:spPr>
            <a:xfrm>
              <a:off x="5431715" y="4417139"/>
              <a:ext cx="1836000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  <a:sym typeface="Arial"/>
                </a:rPr>
                <a:t>Overall 17.2 (9.8-NE)</a:t>
              </a:r>
            </a:p>
          </p:txBody>
        </p: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E2A37DF0-DA45-428F-80D3-B60974C0069F}"/>
                </a:ext>
              </a:extLst>
            </p:cNvPr>
            <p:cNvCxnSpPr>
              <a:cxnSpLocks/>
            </p:cNvCxnSpPr>
            <p:nvPr/>
          </p:nvCxnSpPr>
          <p:spPr>
            <a:xfrm>
              <a:off x="5173799" y="4711662"/>
              <a:ext cx="171647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3B0EED01-15EC-47C2-8BCA-CC0B0A5FA14B}"/>
                </a:ext>
              </a:extLst>
            </p:cNvPr>
            <p:cNvSpPr/>
            <p:nvPr/>
          </p:nvSpPr>
          <p:spPr>
            <a:xfrm>
              <a:off x="5431715" y="4526996"/>
              <a:ext cx="1836000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  <a:sym typeface="Arial"/>
                </a:rPr>
                <a:t>Patients with ≥CR NR (NE-NE)</a:t>
              </a: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25386FFA-D6AF-4078-AFB3-F80B3D5D940A}"/>
                </a:ext>
              </a:extLst>
            </p:cNvPr>
            <p:cNvSpPr/>
            <p:nvPr/>
          </p:nvSpPr>
          <p:spPr>
            <a:xfrm>
              <a:off x="5145391" y="4033401"/>
              <a:ext cx="206952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  <a:sym typeface="Arial"/>
                </a:rPr>
                <a:t>Median PFS, months (95% CI)</a:t>
              </a:r>
            </a:p>
          </p:txBody>
        </p:sp>
      </p:grpSp>
      <p:graphicFrame>
        <p:nvGraphicFramePr>
          <p:cNvPr id="751" name="Chart 750">
            <a:extLst>
              <a:ext uri="{FF2B5EF4-FFF2-40B4-BE49-F238E27FC236}">
                <a16:creationId xmlns:a16="http://schemas.microsoft.com/office/drawing/2014/main" id="{1BB6AEB9-7409-4A91-9E46-F8E5DEAE2DD2}"/>
              </a:ext>
            </a:extLst>
          </p:cNvPr>
          <p:cNvGraphicFramePr>
            <a:graphicFrameLocks/>
          </p:cNvGraphicFramePr>
          <p:nvPr/>
        </p:nvGraphicFramePr>
        <p:xfrm>
          <a:off x="8242074" y="1638300"/>
          <a:ext cx="3673701" cy="3797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72" name="Rectangle 771">
            <a:extLst>
              <a:ext uri="{FF2B5EF4-FFF2-40B4-BE49-F238E27FC236}">
                <a16:creationId xmlns:a16="http://schemas.microsoft.com/office/drawing/2014/main" id="{E7945F31-32B1-4777-B02C-6EC5FFF5522E}"/>
              </a:ext>
            </a:extLst>
          </p:cNvPr>
          <p:cNvSpPr/>
          <p:nvPr/>
        </p:nvSpPr>
        <p:spPr>
          <a:xfrm>
            <a:off x="9904463" y="1635871"/>
            <a:ext cx="192656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Median OS, 24.6 months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(95% CI, 13.4-NE)</a:t>
            </a:r>
          </a:p>
        </p:txBody>
      </p:sp>
      <p:sp>
        <p:nvSpPr>
          <p:cNvPr id="757" name="TextBox 756">
            <a:extLst>
              <a:ext uri="{FF2B5EF4-FFF2-40B4-BE49-F238E27FC236}">
                <a16:creationId xmlns:a16="http://schemas.microsoft.com/office/drawing/2014/main" id="{98F0A42A-1D6A-45BF-851B-F93F8947756B}"/>
              </a:ext>
            </a:extLst>
          </p:cNvPr>
          <p:cNvSpPr txBox="1"/>
          <p:nvPr/>
        </p:nvSpPr>
        <p:spPr>
          <a:xfrm>
            <a:off x="286478" y="6575585"/>
            <a:ext cx="1655903" cy="175433"/>
          </a:xfrm>
          <a:prstGeom prst="rect">
            <a:avLst/>
          </a:prstGeom>
        </p:spPr>
        <p:txBody>
          <a:bodyPr spcFirstLastPara="1" wrap="non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lnSpc>
                <a:spcPct val="95000"/>
              </a:lnSpc>
              <a:buSzPts val="933"/>
              <a:buNone/>
              <a:tabLst/>
              <a:defRPr kumimoji="0" sz="700" kern="1200" spc="0" normalizeH="0" baseline="0">
                <a:ln>
                  <a:noFill/>
                </a:ln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Mohty et. al., EHA 2024. Poster 932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.</a:t>
            </a:r>
          </a:p>
        </p:txBody>
      </p:sp>
      <p:graphicFrame>
        <p:nvGraphicFramePr>
          <p:cNvPr id="759" name="Table 16">
            <a:extLst>
              <a:ext uri="{FF2B5EF4-FFF2-40B4-BE49-F238E27FC236}">
                <a16:creationId xmlns:a16="http://schemas.microsoft.com/office/drawing/2014/main" id="{D282C1E3-6AC7-4106-9FA1-E5CAB09DA077}"/>
              </a:ext>
            </a:extLst>
          </p:cNvPr>
          <p:cNvGraphicFramePr>
            <a:graphicFrameLocks noGrp="1"/>
          </p:cNvGraphicFramePr>
          <p:nvPr/>
        </p:nvGraphicFramePr>
        <p:xfrm>
          <a:off x="4274215" y="5355161"/>
          <a:ext cx="3676294" cy="90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113">
                  <a:extLst>
                    <a:ext uri="{9D8B030D-6E8A-4147-A177-3AD203B41FA5}">
                      <a16:colId xmlns:a16="http://schemas.microsoft.com/office/drawing/2014/main" val="3110468059"/>
                    </a:ext>
                  </a:extLst>
                </a:gridCol>
                <a:gridCol w="249953">
                  <a:extLst>
                    <a:ext uri="{9D8B030D-6E8A-4147-A177-3AD203B41FA5}">
                      <a16:colId xmlns:a16="http://schemas.microsoft.com/office/drawing/2014/main" val="1840633239"/>
                    </a:ext>
                  </a:extLst>
                </a:gridCol>
                <a:gridCol w="229519">
                  <a:extLst>
                    <a:ext uri="{9D8B030D-6E8A-4147-A177-3AD203B41FA5}">
                      <a16:colId xmlns:a16="http://schemas.microsoft.com/office/drawing/2014/main" val="3567373103"/>
                    </a:ext>
                  </a:extLst>
                </a:gridCol>
                <a:gridCol w="229519">
                  <a:extLst>
                    <a:ext uri="{9D8B030D-6E8A-4147-A177-3AD203B41FA5}">
                      <a16:colId xmlns:a16="http://schemas.microsoft.com/office/drawing/2014/main" val="976604295"/>
                    </a:ext>
                  </a:extLst>
                </a:gridCol>
                <a:gridCol w="229519">
                  <a:extLst>
                    <a:ext uri="{9D8B030D-6E8A-4147-A177-3AD203B41FA5}">
                      <a16:colId xmlns:a16="http://schemas.microsoft.com/office/drawing/2014/main" val="1599265609"/>
                    </a:ext>
                  </a:extLst>
                </a:gridCol>
                <a:gridCol w="229519">
                  <a:extLst>
                    <a:ext uri="{9D8B030D-6E8A-4147-A177-3AD203B41FA5}">
                      <a16:colId xmlns:a16="http://schemas.microsoft.com/office/drawing/2014/main" val="2511574713"/>
                    </a:ext>
                  </a:extLst>
                </a:gridCol>
                <a:gridCol w="229519">
                  <a:extLst>
                    <a:ext uri="{9D8B030D-6E8A-4147-A177-3AD203B41FA5}">
                      <a16:colId xmlns:a16="http://schemas.microsoft.com/office/drawing/2014/main" val="416553497"/>
                    </a:ext>
                  </a:extLst>
                </a:gridCol>
                <a:gridCol w="229519">
                  <a:extLst>
                    <a:ext uri="{9D8B030D-6E8A-4147-A177-3AD203B41FA5}">
                      <a16:colId xmlns:a16="http://schemas.microsoft.com/office/drawing/2014/main" val="3980644120"/>
                    </a:ext>
                  </a:extLst>
                </a:gridCol>
                <a:gridCol w="229519">
                  <a:extLst>
                    <a:ext uri="{9D8B030D-6E8A-4147-A177-3AD203B41FA5}">
                      <a16:colId xmlns:a16="http://schemas.microsoft.com/office/drawing/2014/main" val="161546732"/>
                    </a:ext>
                  </a:extLst>
                </a:gridCol>
                <a:gridCol w="229519">
                  <a:extLst>
                    <a:ext uri="{9D8B030D-6E8A-4147-A177-3AD203B41FA5}">
                      <a16:colId xmlns:a16="http://schemas.microsoft.com/office/drawing/2014/main" val="600390567"/>
                    </a:ext>
                  </a:extLst>
                </a:gridCol>
                <a:gridCol w="229519">
                  <a:extLst>
                    <a:ext uri="{9D8B030D-6E8A-4147-A177-3AD203B41FA5}">
                      <a16:colId xmlns:a16="http://schemas.microsoft.com/office/drawing/2014/main" val="3934283125"/>
                    </a:ext>
                  </a:extLst>
                </a:gridCol>
                <a:gridCol w="229519">
                  <a:extLst>
                    <a:ext uri="{9D8B030D-6E8A-4147-A177-3AD203B41FA5}">
                      <a16:colId xmlns:a16="http://schemas.microsoft.com/office/drawing/2014/main" val="3291914846"/>
                    </a:ext>
                  </a:extLst>
                </a:gridCol>
                <a:gridCol w="229519">
                  <a:extLst>
                    <a:ext uri="{9D8B030D-6E8A-4147-A177-3AD203B41FA5}">
                      <a16:colId xmlns:a16="http://schemas.microsoft.com/office/drawing/2014/main" val="2443923832"/>
                    </a:ext>
                  </a:extLst>
                </a:gridCol>
                <a:gridCol w="229519">
                  <a:extLst>
                    <a:ext uri="{9D8B030D-6E8A-4147-A177-3AD203B41FA5}">
                      <a16:colId xmlns:a16="http://schemas.microsoft.com/office/drawing/2014/main" val="3850728678"/>
                    </a:ext>
                  </a:extLst>
                </a:gridCol>
              </a:tblGrid>
              <a:tr h="0">
                <a:tc gridSpan="9"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ysClr val="windowText" lastClr="000000"/>
                          </a:solidFill>
                        </a:rPr>
                        <a:t>No. at Risk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5857703"/>
                  </a:ext>
                </a:extLst>
              </a:tr>
              <a:tr h="3456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C00000"/>
                          </a:solidFill>
                        </a:rPr>
                        <a:t>Overall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123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78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67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63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54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48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44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42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39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32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7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1161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88D29"/>
                          </a:solidFill>
                        </a:rPr>
                        <a:t>Patients with ≥CR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46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46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46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44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42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38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36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35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35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28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7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1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88D29"/>
                          </a:solidFill>
                        </a:rPr>
                        <a:t>0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404725"/>
                  </a:ext>
                </a:extLst>
              </a:tr>
            </a:tbl>
          </a:graphicData>
        </a:graphic>
      </p:graphicFrame>
      <p:graphicFrame>
        <p:nvGraphicFramePr>
          <p:cNvPr id="762" name="Table 16">
            <a:extLst>
              <a:ext uri="{FF2B5EF4-FFF2-40B4-BE49-F238E27FC236}">
                <a16:creationId xmlns:a16="http://schemas.microsoft.com/office/drawing/2014/main" id="{CB9E8387-2CFE-4E0C-85CF-3D8E43951060}"/>
              </a:ext>
            </a:extLst>
          </p:cNvPr>
          <p:cNvGraphicFramePr>
            <a:graphicFrameLocks noGrp="1"/>
          </p:cNvGraphicFramePr>
          <p:nvPr/>
        </p:nvGraphicFramePr>
        <p:xfrm>
          <a:off x="8261952" y="5569367"/>
          <a:ext cx="3576110" cy="34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110468059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1840633239"/>
                    </a:ext>
                  </a:extLst>
                </a:gridCol>
                <a:gridCol w="252000">
                  <a:extLst>
                    <a:ext uri="{9D8B030D-6E8A-4147-A177-3AD203B41FA5}">
                      <a16:colId xmlns:a16="http://schemas.microsoft.com/office/drawing/2014/main" val="3567373103"/>
                    </a:ext>
                  </a:extLst>
                </a:gridCol>
                <a:gridCol w="217730">
                  <a:extLst>
                    <a:ext uri="{9D8B030D-6E8A-4147-A177-3AD203B41FA5}">
                      <a16:colId xmlns:a16="http://schemas.microsoft.com/office/drawing/2014/main" val="976604295"/>
                    </a:ext>
                  </a:extLst>
                </a:gridCol>
                <a:gridCol w="217730">
                  <a:extLst>
                    <a:ext uri="{9D8B030D-6E8A-4147-A177-3AD203B41FA5}">
                      <a16:colId xmlns:a16="http://schemas.microsoft.com/office/drawing/2014/main" val="1599265609"/>
                    </a:ext>
                  </a:extLst>
                </a:gridCol>
                <a:gridCol w="217730">
                  <a:extLst>
                    <a:ext uri="{9D8B030D-6E8A-4147-A177-3AD203B41FA5}">
                      <a16:colId xmlns:a16="http://schemas.microsoft.com/office/drawing/2014/main" val="2511574713"/>
                    </a:ext>
                  </a:extLst>
                </a:gridCol>
                <a:gridCol w="217730">
                  <a:extLst>
                    <a:ext uri="{9D8B030D-6E8A-4147-A177-3AD203B41FA5}">
                      <a16:colId xmlns:a16="http://schemas.microsoft.com/office/drawing/2014/main" val="416553497"/>
                    </a:ext>
                  </a:extLst>
                </a:gridCol>
                <a:gridCol w="217730">
                  <a:extLst>
                    <a:ext uri="{9D8B030D-6E8A-4147-A177-3AD203B41FA5}">
                      <a16:colId xmlns:a16="http://schemas.microsoft.com/office/drawing/2014/main" val="3980644120"/>
                    </a:ext>
                  </a:extLst>
                </a:gridCol>
                <a:gridCol w="217730">
                  <a:extLst>
                    <a:ext uri="{9D8B030D-6E8A-4147-A177-3AD203B41FA5}">
                      <a16:colId xmlns:a16="http://schemas.microsoft.com/office/drawing/2014/main" val="161546732"/>
                    </a:ext>
                  </a:extLst>
                </a:gridCol>
                <a:gridCol w="217730">
                  <a:extLst>
                    <a:ext uri="{9D8B030D-6E8A-4147-A177-3AD203B41FA5}">
                      <a16:colId xmlns:a16="http://schemas.microsoft.com/office/drawing/2014/main" val="60039056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93428312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2919148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44392383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850728678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361525073"/>
                    </a:ext>
                  </a:extLst>
                </a:gridCol>
              </a:tblGrid>
              <a:tr h="345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ysClr val="windowText" lastClr="000000"/>
                          </a:solidFill>
                        </a:rPr>
                        <a:t>No. at Risk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123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106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92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84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74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67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61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60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56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47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13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 marL="27432" marR="27432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1161714"/>
                  </a:ext>
                </a:extLst>
              </a:tr>
            </a:tbl>
          </a:graphicData>
        </a:graphic>
      </p:graphicFrame>
      <p:sp>
        <p:nvSpPr>
          <p:cNvPr id="781" name="Rectangle 780">
            <a:extLst>
              <a:ext uri="{FF2B5EF4-FFF2-40B4-BE49-F238E27FC236}">
                <a16:creationId xmlns:a16="http://schemas.microsoft.com/office/drawing/2014/main" id="{B14E341F-587D-4A96-8D87-4423A40AB9D2}"/>
              </a:ext>
            </a:extLst>
          </p:cNvPr>
          <p:cNvSpPr/>
          <p:nvPr/>
        </p:nvSpPr>
        <p:spPr>
          <a:xfrm>
            <a:off x="6324375" y="2260884"/>
            <a:ext cx="2144879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24-month rate for patients with ≥CR (95% CI):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90.6%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(76.9-96.4)</a:t>
            </a:r>
          </a:p>
        </p:txBody>
      </p:sp>
      <p:grpSp>
        <p:nvGrpSpPr>
          <p:cNvPr id="782" name="Group 781">
            <a:extLst>
              <a:ext uri="{FF2B5EF4-FFF2-40B4-BE49-F238E27FC236}">
                <a16:creationId xmlns:a16="http://schemas.microsoft.com/office/drawing/2014/main" id="{3A0783CA-1681-449C-8079-1FB05D631CA3}"/>
              </a:ext>
            </a:extLst>
          </p:cNvPr>
          <p:cNvGrpSpPr/>
          <p:nvPr/>
        </p:nvGrpSpPr>
        <p:grpSpPr>
          <a:xfrm>
            <a:off x="1158771" y="4054469"/>
            <a:ext cx="2579294" cy="879655"/>
            <a:chOff x="5145391" y="4016673"/>
            <a:chExt cx="2122324" cy="879655"/>
          </a:xfrm>
        </p:grpSpPr>
        <p:cxnSp>
          <p:nvCxnSpPr>
            <p:cNvPr id="783" name="Straight Connector 782">
              <a:extLst>
                <a:ext uri="{FF2B5EF4-FFF2-40B4-BE49-F238E27FC236}">
                  <a16:creationId xmlns:a16="http://schemas.microsoft.com/office/drawing/2014/main" id="{A7E63525-6FC8-4DD9-B279-8082E1A2CA9E}"/>
                </a:ext>
              </a:extLst>
            </p:cNvPr>
            <p:cNvCxnSpPr>
              <a:cxnSpLocks/>
            </p:cNvCxnSpPr>
            <p:nvPr/>
          </p:nvCxnSpPr>
          <p:spPr>
            <a:xfrm>
              <a:off x="5173799" y="4509472"/>
              <a:ext cx="171647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4" name="Rectangle 783">
              <a:extLst>
                <a:ext uri="{FF2B5EF4-FFF2-40B4-BE49-F238E27FC236}">
                  <a16:creationId xmlns:a16="http://schemas.microsoft.com/office/drawing/2014/main" id="{52F156F7-96A1-4B0E-A581-B46213DFC255}"/>
                </a:ext>
              </a:extLst>
            </p:cNvPr>
            <p:cNvSpPr/>
            <p:nvPr/>
          </p:nvSpPr>
          <p:spPr>
            <a:xfrm>
              <a:off x="5431715" y="4417139"/>
              <a:ext cx="1836000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  <a:sym typeface="Arial"/>
                </a:rPr>
                <a:t>All responders NR (NE-NE)</a:t>
              </a:r>
            </a:p>
          </p:txBody>
        </p:sp>
        <p:cxnSp>
          <p:nvCxnSpPr>
            <p:cNvPr id="785" name="Straight Connector 784">
              <a:extLst>
                <a:ext uri="{FF2B5EF4-FFF2-40B4-BE49-F238E27FC236}">
                  <a16:creationId xmlns:a16="http://schemas.microsoft.com/office/drawing/2014/main" id="{42149D7F-CB19-4E27-ACD1-86B260D28E8D}"/>
                </a:ext>
              </a:extLst>
            </p:cNvPr>
            <p:cNvCxnSpPr>
              <a:cxnSpLocks/>
            </p:cNvCxnSpPr>
            <p:nvPr/>
          </p:nvCxnSpPr>
          <p:spPr>
            <a:xfrm>
              <a:off x="5173799" y="4711662"/>
              <a:ext cx="171647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6" name="Rectangle 785">
              <a:extLst>
                <a:ext uri="{FF2B5EF4-FFF2-40B4-BE49-F238E27FC236}">
                  <a16:creationId xmlns:a16="http://schemas.microsoft.com/office/drawing/2014/main" id="{59BD9B83-4C83-4239-8233-7ED9152DD129}"/>
                </a:ext>
              </a:extLst>
            </p:cNvPr>
            <p:cNvSpPr/>
            <p:nvPr/>
          </p:nvSpPr>
          <p:spPr>
            <a:xfrm>
              <a:off x="5431715" y="4526996"/>
              <a:ext cx="1836000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  <a:sym typeface="Arial"/>
                </a:rPr>
                <a:t>Patients with ≥CR NR (NE-NE)</a:t>
              </a:r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:a16="http://schemas.microsoft.com/office/drawing/2014/main" id="{C820B2E0-DF6F-4638-A413-A015555E99E1}"/>
                </a:ext>
              </a:extLst>
            </p:cNvPr>
            <p:cNvSpPr/>
            <p:nvPr/>
          </p:nvSpPr>
          <p:spPr>
            <a:xfrm>
              <a:off x="5145391" y="4016673"/>
              <a:ext cx="206952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  <a:sym typeface="Arial"/>
                </a:rPr>
                <a:t>Median DOR, months (95% CI)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9C45735-8030-4395-ADD3-D4CF7AD3C1AA}"/>
              </a:ext>
            </a:extLst>
          </p:cNvPr>
          <p:cNvGrpSpPr/>
          <p:nvPr/>
        </p:nvGrpSpPr>
        <p:grpSpPr>
          <a:xfrm>
            <a:off x="5034713" y="1714410"/>
            <a:ext cx="2756418" cy="1764778"/>
            <a:chOff x="5034713" y="1676310"/>
            <a:chExt cx="2756418" cy="176477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53C5B0-DC5A-4CFC-B037-88872988C955}"/>
                </a:ext>
              </a:extLst>
            </p:cNvPr>
            <p:cNvSpPr/>
            <p:nvPr/>
          </p:nvSpPr>
          <p:spPr>
            <a:xfrm>
              <a:off x="5056826" y="1710567"/>
              <a:ext cx="2694588" cy="468000"/>
            </a:xfrm>
            <a:custGeom>
              <a:avLst/>
              <a:gdLst>
                <a:gd name="connsiteX0" fmla="*/ 32 w 3400616"/>
                <a:gd name="connsiteY0" fmla="*/ -86 h 361548"/>
                <a:gd name="connsiteX1" fmla="*/ 974715 w 3400616"/>
                <a:gd name="connsiteY1" fmla="*/ 1174 h 361548"/>
                <a:gd name="connsiteX2" fmla="*/ 974715 w 3400616"/>
                <a:gd name="connsiteY2" fmla="*/ 46678 h 361548"/>
                <a:gd name="connsiteX3" fmla="*/ 1142835 w 3400616"/>
                <a:gd name="connsiteY3" fmla="*/ 45418 h 361548"/>
                <a:gd name="connsiteX4" fmla="*/ 1141575 w 3400616"/>
                <a:gd name="connsiteY4" fmla="*/ 107374 h 361548"/>
                <a:gd name="connsiteX5" fmla="*/ 1209831 w 3400616"/>
                <a:gd name="connsiteY5" fmla="*/ 106114 h 361548"/>
                <a:gd name="connsiteX6" fmla="*/ 1213648 w 3400616"/>
                <a:gd name="connsiteY6" fmla="*/ 162994 h 361548"/>
                <a:gd name="connsiteX7" fmla="*/ 1294539 w 3400616"/>
                <a:gd name="connsiteY7" fmla="*/ 162994 h 361548"/>
                <a:gd name="connsiteX8" fmla="*/ 1294539 w 3400616"/>
                <a:gd name="connsiteY8" fmla="*/ 211018 h 361548"/>
                <a:gd name="connsiteX9" fmla="*/ 1468995 w 3400616"/>
                <a:gd name="connsiteY9" fmla="*/ 213574 h 361548"/>
                <a:gd name="connsiteX10" fmla="*/ 2433580 w 3400616"/>
                <a:gd name="connsiteY10" fmla="*/ 216094 h 361548"/>
                <a:gd name="connsiteX11" fmla="*/ 2434840 w 3400616"/>
                <a:gd name="connsiteY11" fmla="*/ 281830 h 361548"/>
                <a:gd name="connsiteX12" fmla="*/ 2548600 w 3400616"/>
                <a:gd name="connsiteY12" fmla="*/ 280570 h 361548"/>
                <a:gd name="connsiteX13" fmla="*/ 2548600 w 3400616"/>
                <a:gd name="connsiteY13" fmla="*/ 361462 h 361548"/>
                <a:gd name="connsiteX14" fmla="*/ 3400649 w 3400616"/>
                <a:gd name="connsiteY14" fmla="*/ 361462 h 36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00616" h="361548">
                  <a:moveTo>
                    <a:pt x="32" y="-86"/>
                  </a:moveTo>
                  <a:cubicBezTo>
                    <a:pt x="974715" y="1174"/>
                    <a:pt x="974715" y="1174"/>
                    <a:pt x="974715" y="1174"/>
                  </a:cubicBezTo>
                  <a:lnTo>
                    <a:pt x="974715" y="46678"/>
                  </a:lnTo>
                  <a:lnTo>
                    <a:pt x="1142835" y="45418"/>
                  </a:lnTo>
                  <a:lnTo>
                    <a:pt x="1141575" y="107374"/>
                  </a:lnTo>
                  <a:lnTo>
                    <a:pt x="1209831" y="106114"/>
                  </a:lnTo>
                  <a:lnTo>
                    <a:pt x="1213648" y="162994"/>
                  </a:lnTo>
                  <a:lnTo>
                    <a:pt x="1294539" y="162994"/>
                  </a:lnTo>
                  <a:lnTo>
                    <a:pt x="1294539" y="211018"/>
                  </a:lnTo>
                  <a:lnTo>
                    <a:pt x="1468995" y="213574"/>
                  </a:lnTo>
                  <a:lnTo>
                    <a:pt x="2433580" y="216094"/>
                  </a:lnTo>
                  <a:lnTo>
                    <a:pt x="2434840" y="281830"/>
                  </a:lnTo>
                  <a:lnTo>
                    <a:pt x="2548600" y="280570"/>
                  </a:lnTo>
                  <a:lnTo>
                    <a:pt x="2548600" y="361462"/>
                  </a:lnTo>
                  <a:lnTo>
                    <a:pt x="3400649" y="361462"/>
                  </a:lnTo>
                </a:path>
              </a:pathLst>
            </a:cu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8A5DC4-AAAD-4D1C-BA2A-F70BCDA24B79}"/>
                </a:ext>
              </a:extLst>
            </p:cNvPr>
            <p:cNvSpPr/>
            <p:nvPr/>
          </p:nvSpPr>
          <p:spPr>
            <a:xfrm>
              <a:off x="5056826" y="1710568"/>
              <a:ext cx="2708466" cy="1695605"/>
            </a:xfrm>
            <a:custGeom>
              <a:avLst/>
              <a:gdLst>
                <a:gd name="connsiteX0" fmla="*/ 33 w 3418130"/>
                <a:gd name="connsiteY0" fmla="*/ -50 h 1298917"/>
                <a:gd name="connsiteX1" fmla="*/ 23606 w 3418130"/>
                <a:gd name="connsiteY1" fmla="*/ -50 h 1298917"/>
                <a:gd name="connsiteX2" fmla="*/ 22429 w 3418130"/>
                <a:gd name="connsiteY2" fmla="*/ 70690 h 1298917"/>
                <a:gd name="connsiteX3" fmla="*/ 38928 w 3418130"/>
                <a:gd name="connsiteY3" fmla="*/ 71842 h 1298917"/>
                <a:gd name="connsiteX4" fmla="*/ 37750 w 3418130"/>
                <a:gd name="connsiteY4" fmla="*/ 110758 h 1298917"/>
                <a:gd name="connsiteX5" fmla="*/ 68397 w 3418130"/>
                <a:gd name="connsiteY5" fmla="*/ 109570 h 1298917"/>
                <a:gd name="connsiteX6" fmla="*/ 66021 w 3418130"/>
                <a:gd name="connsiteY6" fmla="*/ 213286 h 1298917"/>
                <a:gd name="connsiteX7" fmla="*/ 75453 w 3418130"/>
                <a:gd name="connsiteY7" fmla="*/ 213286 h 1298917"/>
                <a:gd name="connsiteX8" fmla="*/ 76641 w 3418130"/>
                <a:gd name="connsiteY8" fmla="*/ 213286 h 1298917"/>
                <a:gd name="connsiteX9" fmla="*/ 76641 w 3418130"/>
                <a:gd name="connsiteY9" fmla="*/ 368878 h 1298917"/>
                <a:gd name="connsiteX10" fmla="*/ 91977 w 3418130"/>
                <a:gd name="connsiteY10" fmla="*/ 368878 h 1298917"/>
                <a:gd name="connsiteX11" fmla="*/ 91977 w 3418130"/>
                <a:gd name="connsiteY11" fmla="*/ 426622 h 1298917"/>
                <a:gd name="connsiteX12" fmla="*/ 104937 w 3418130"/>
                <a:gd name="connsiteY12" fmla="*/ 426622 h 1298917"/>
                <a:gd name="connsiteX13" fmla="*/ 104937 w 3418130"/>
                <a:gd name="connsiteY13" fmla="*/ 453730 h 1298917"/>
                <a:gd name="connsiteX14" fmla="*/ 142665 w 3418130"/>
                <a:gd name="connsiteY14" fmla="*/ 454918 h 1298917"/>
                <a:gd name="connsiteX15" fmla="*/ 143817 w 3418130"/>
                <a:gd name="connsiteY15" fmla="*/ 506794 h 1298917"/>
                <a:gd name="connsiteX16" fmla="*/ 173301 w 3418130"/>
                <a:gd name="connsiteY16" fmla="*/ 506794 h 1298917"/>
                <a:gd name="connsiteX17" fmla="*/ 172113 w 3418130"/>
                <a:gd name="connsiteY17" fmla="*/ 543334 h 1298917"/>
                <a:gd name="connsiteX18" fmla="*/ 182733 w 3418130"/>
                <a:gd name="connsiteY18" fmla="*/ 543334 h 1298917"/>
                <a:gd name="connsiteX19" fmla="*/ 182733 w 3418130"/>
                <a:gd name="connsiteY19" fmla="*/ 569254 h 1298917"/>
                <a:gd name="connsiteX20" fmla="*/ 200409 w 3418130"/>
                <a:gd name="connsiteY20" fmla="*/ 569254 h 1298917"/>
                <a:gd name="connsiteX21" fmla="*/ 200409 w 3418130"/>
                <a:gd name="connsiteY21" fmla="*/ 614039 h 1298917"/>
                <a:gd name="connsiteX22" fmla="*/ 227517 w 3418130"/>
                <a:gd name="connsiteY22" fmla="*/ 612850 h 1298917"/>
                <a:gd name="connsiteX23" fmla="*/ 227517 w 3418130"/>
                <a:gd name="connsiteY23" fmla="*/ 632902 h 1298917"/>
                <a:gd name="connsiteX24" fmla="*/ 306465 w 3418130"/>
                <a:gd name="connsiteY24" fmla="*/ 631714 h 1298917"/>
                <a:gd name="connsiteX25" fmla="*/ 306465 w 3418130"/>
                <a:gd name="connsiteY25" fmla="*/ 667067 h 1298917"/>
                <a:gd name="connsiteX26" fmla="*/ 324177 w 3418130"/>
                <a:gd name="connsiteY26" fmla="*/ 664726 h 1298917"/>
                <a:gd name="connsiteX27" fmla="*/ 322989 w 3418130"/>
                <a:gd name="connsiteY27" fmla="*/ 718942 h 1298917"/>
                <a:gd name="connsiteX28" fmla="*/ 333573 w 3418130"/>
                <a:gd name="connsiteY28" fmla="*/ 718942 h 1298917"/>
                <a:gd name="connsiteX29" fmla="*/ 333573 w 3418130"/>
                <a:gd name="connsiteY29" fmla="*/ 746051 h 1298917"/>
                <a:gd name="connsiteX30" fmla="*/ 373677 w 3418130"/>
                <a:gd name="connsiteY30" fmla="*/ 747239 h 1298917"/>
                <a:gd name="connsiteX31" fmla="*/ 373677 w 3418130"/>
                <a:gd name="connsiteY31" fmla="*/ 787307 h 1298917"/>
                <a:gd name="connsiteX32" fmla="*/ 419649 w 3418130"/>
                <a:gd name="connsiteY32" fmla="*/ 787307 h 1298917"/>
                <a:gd name="connsiteX33" fmla="*/ 418462 w 3418130"/>
                <a:gd name="connsiteY33" fmla="*/ 815603 h 1298917"/>
                <a:gd name="connsiteX34" fmla="*/ 450285 w 3418130"/>
                <a:gd name="connsiteY34" fmla="*/ 814414 h 1298917"/>
                <a:gd name="connsiteX35" fmla="*/ 450285 w 3418130"/>
                <a:gd name="connsiteY35" fmla="*/ 841523 h 1298917"/>
                <a:gd name="connsiteX36" fmla="*/ 473865 w 3418130"/>
                <a:gd name="connsiteY36" fmla="*/ 839183 h 1298917"/>
                <a:gd name="connsiteX37" fmla="*/ 473865 w 3418130"/>
                <a:gd name="connsiteY37" fmla="*/ 862727 h 1298917"/>
                <a:gd name="connsiteX38" fmla="*/ 704878 w 3418130"/>
                <a:gd name="connsiteY38" fmla="*/ 859199 h 1298917"/>
                <a:gd name="connsiteX39" fmla="*/ 706066 w 3418130"/>
                <a:gd name="connsiteY39" fmla="*/ 874535 h 1298917"/>
                <a:gd name="connsiteX40" fmla="*/ 793258 w 3418130"/>
                <a:gd name="connsiteY40" fmla="*/ 873347 h 1298917"/>
                <a:gd name="connsiteX41" fmla="*/ 793258 w 3418130"/>
                <a:gd name="connsiteY41" fmla="*/ 903983 h 1298917"/>
                <a:gd name="connsiteX42" fmla="*/ 868714 w 3418130"/>
                <a:gd name="connsiteY42" fmla="*/ 903983 h 1298917"/>
                <a:gd name="connsiteX43" fmla="*/ 868714 w 3418130"/>
                <a:gd name="connsiteY43" fmla="*/ 934655 h 1298917"/>
                <a:gd name="connsiteX44" fmla="*/ 911122 w 3418130"/>
                <a:gd name="connsiteY44" fmla="*/ 932279 h 1298917"/>
                <a:gd name="connsiteX45" fmla="*/ 913498 w 3418130"/>
                <a:gd name="connsiteY45" fmla="*/ 954671 h 1298917"/>
                <a:gd name="connsiteX46" fmla="*/ 929986 w 3418130"/>
                <a:gd name="connsiteY46" fmla="*/ 954671 h 1298917"/>
                <a:gd name="connsiteX47" fmla="*/ 934702 w 3418130"/>
                <a:gd name="connsiteY47" fmla="*/ 991211 h 1298917"/>
                <a:gd name="connsiteX48" fmla="*/ 954754 w 3418130"/>
                <a:gd name="connsiteY48" fmla="*/ 991211 h 1298917"/>
                <a:gd name="connsiteX49" fmla="*/ 954754 w 3418130"/>
                <a:gd name="connsiteY49" fmla="*/ 1013603 h 1298917"/>
                <a:gd name="connsiteX50" fmla="*/ 986578 w 3418130"/>
                <a:gd name="connsiteY50" fmla="*/ 1013603 h 1298917"/>
                <a:gd name="connsiteX51" fmla="*/ 987766 w 3418130"/>
                <a:gd name="connsiteY51" fmla="*/ 1048955 h 1298917"/>
                <a:gd name="connsiteX52" fmla="*/ 1133890 w 3418130"/>
                <a:gd name="connsiteY52" fmla="*/ 1045427 h 1298917"/>
                <a:gd name="connsiteX53" fmla="*/ 1133890 w 3418130"/>
                <a:gd name="connsiteY53" fmla="*/ 1070195 h 1298917"/>
                <a:gd name="connsiteX54" fmla="*/ 1216402 w 3418130"/>
                <a:gd name="connsiteY54" fmla="*/ 1065479 h 1298917"/>
                <a:gd name="connsiteX55" fmla="*/ 1216402 w 3418130"/>
                <a:gd name="connsiteY55" fmla="*/ 1094927 h 1298917"/>
                <a:gd name="connsiteX56" fmla="*/ 1244698 w 3418130"/>
                <a:gd name="connsiteY56" fmla="*/ 1092587 h 1298917"/>
                <a:gd name="connsiteX57" fmla="*/ 1244698 w 3418130"/>
                <a:gd name="connsiteY57" fmla="*/ 1129127 h 1298917"/>
                <a:gd name="connsiteX58" fmla="*/ 1254130 w 3418130"/>
                <a:gd name="connsiteY58" fmla="*/ 1129127 h 1298917"/>
                <a:gd name="connsiteX59" fmla="*/ 1255318 w 3418130"/>
                <a:gd name="connsiteY59" fmla="*/ 1145615 h 1298917"/>
                <a:gd name="connsiteX60" fmla="*/ 1294198 w 3418130"/>
                <a:gd name="connsiteY60" fmla="*/ 1143275 h 1298917"/>
                <a:gd name="connsiteX61" fmla="*/ 1295386 w 3418130"/>
                <a:gd name="connsiteY61" fmla="*/ 1176251 h 1298917"/>
                <a:gd name="connsiteX62" fmla="*/ 1618342 w 3418130"/>
                <a:gd name="connsiteY62" fmla="*/ 1176251 h 1298917"/>
                <a:gd name="connsiteX63" fmla="*/ 1619494 w 3418130"/>
                <a:gd name="connsiteY63" fmla="*/ 1198679 h 1298917"/>
                <a:gd name="connsiteX64" fmla="*/ 1646638 w 3418130"/>
                <a:gd name="connsiteY64" fmla="*/ 1198679 h 1298917"/>
                <a:gd name="connsiteX65" fmla="*/ 1646638 w 3418130"/>
                <a:gd name="connsiteY65" fmla="*/ 1229315 h 1298917"/>
                <a:gd name="connsiteX66" fmla="*/ 2441051 w 3418130"/>
                <a:gd name="connsiteY66" fmla="*/ 1224599 h 1298917"/>
                <a:gd name="connsiteX67" fmla="*/ 2439863 w 3418130"/>
                <a:gd name="connsiteY67" fmla="*/ 1258763 h 1298917"/>
                <a:gd name="connsiteX68" fmla="*/ 2568347 w 3418130"/>
                <a:gd name="connsiteY68" fmla="*/ 1257611 h 1298917"/>
                <a:gd name="connsiteX69" fmla="*/ 2569499 w 3418130"/>
                <a:gd name="connsiteY69" fmla="*/ 1294151 h 1298917"/>
                <a:gd name="connsiteX70" fmla="*/ 2861819 w 3418130"/>
                <a:gd name="connsiteY70" fmla="*/ 1295303 h 1298917"/>
                <a:gd name="connsiteX71" fmla="*/ 3418163 w 3418130"/>
                <a:gd name="connsiteY71" fmla="*/ 1298867 h 129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418130" h="1298917">
                  <a:moveTo>
                    <a:pt x="33" y="-50"/>
                  </a:moveTo>
                  <a:lnTo>
                    <a:pt x="23606" y="-50"/>
                  </a:lnTo>
                  <a:lnTo>
                    <a:pt x="22429" y="70690"/>
                  </a:lnTo>
                  <a:lnTo>
                    <a:pt x="38928" y="71842"/>
                  </a:lnTo>
                  <a:lnTo>
                    <a:pt x="37750" y="110758"/>
                  </a:lnTo>
                  <a:lnTo>
                    <a:pt x="68397" y="109570"/>
                  </a:lnTo>
                  <a:lnTo>
                    <a:pt x="66021" y="213286"/>
                  </a:lnTo>
                  <a:lnTo>
                    <a:pt x="75453" y="213286"/>
                  </a:lnTo>
                  <a:lnTo>
                    <a:pt x="76641" y="213286"/>
                  </a:lnTo>
                  <a:lnTo>
                    <a:pt x="76641" y="368878"/>
                  </a:lnTo>
                  <a:lnTo>
                    <a:pt x="91977" y="368878"/>
                  </a:lnTo>
                  <a:lnTo>
                    <a:pt x="91977" y="426622"/>
                  </a:lnTo>
                  <a:lnTo>
                    <a:pt x="104937" y="426622"/>
                  </a:lnTo>
                  <a:lnTo>
                    <a:pt x="104937" y="453730"/>
                  </a:lnTo>
                  <a:lnTo>
                    <a:pt x="142665" y="454918"/>
                  </a:lnTo>
                  <a:lnTo>
                    <a:pt x="143817" y="506794"/>
                  </a:lnTo>
                  <a:lnTo>
                    <a:pt x="173301" y="506794"/>
                  </a:lnTo>
                  <a:lnTo>
                    <a:pt x="172113" y="543334"/>
                  </a:lnTo>
                  <a:lnTo>
                    <a:pt x="182733" y="543334"/>
                  </a:lnTo>
                  <a:lnTo>
                    <a:pt x="182733" y="569254"/>
                  </a:lnTo>
                  <a:lnTo>
                    <a:pt x="200409" y="569254"/>
                  </a:lnTo>
                  <a:lnTo>
                    <a:pt x="200409" y="614039"/>
                  </a:lnTo>
                  <a:lnTo>
                    <a:pt x="227517" y="612850"/>
                  </a:lnTo>
                  <a:lnTo>
                    <a:pt x="227517" y="632902"/>
                  </a:lnTo>
                  <a:lnTo>
                    <a:pt x="306465" y="631714"/>
                  </a:lnTo>
                  <a:lnTo>
                    <a:pt x="306465" y="667067"/>
                  </a:lnTo>
                  <a:lnTo>
                    <a:pt x="324177" y="664726"/>
                  </a:lnTo>
                  <a:lnTo>
                    <a:pt x="322989" y="718942"/>
                  </a:lnTo>
                  <a:lnTo>
                    <a:pt x="333573" y="718942"/>
                  </a:lnTo>
                  <a:lnTo>
                    <a:pt x="333573" y="746051"/>
                  </a:lnTo>
                  <a:lnTo>
                    <a:pt x="373677" y="747239"/>
                  </a:lnTo>
                  <a:lnTo>
                    <a:pt x="373677" y="787307"/>
                  </a:lnTo>
                  <a:lnTo>
                    <a:pt x="419649" y="787307"/>
                  </a:lnTo>
                  <a:lnTo>
                    <a:pt x="418462" y="815603"/>
                  </a:lnTo>
                  <a:lnTo>
                    <a:pt x="450285" y="814414"/>
                  </a:lnTo>
                  <a:lnTo>
                    <a:pt x="450285" y="841523"/>
                  </a:lnTo>
                  <a:lnTo>
                    <a:pt x="473865" y="839183"/>
                  </a:lnTo>
                  <a:lnTo>
                    <a:pt x="473865" y="862727"/>
                  </a:lnTo>
                  <a:lnTo>
                    <a:pt x="704878" y="859199"/>
                  </a:lnTo>
                  <a:lnTo>
                    <a:pt x="706066" y="874535"/>
                  </a:lnTo>
                  <a:lnTo>
                    <a:pt x="793258" y="873347"/>
                  </a:lnTo>
                  <a:lnTo>
                    <a:pt x="793258" y="903983"/>
                  </a:lnTo>
                  <a:lnTo>
                    <a:pt x="868714" y="903983"/>
                  </a:lnTo>
                  <a:lnTo>
                    <a:pt x="868714" y="934655"/>
                  </a:lnTo>
                  <a:lnTo>
                    <a:pt x="911122" y="932279"/>
                  </a:lnTo>
                  <a:lnTo>
                    <a:pt x="913498" y="954671"/>
                  </a:lnTo>
                  <a:lnTo>
                    <a:pt x="929986" y="954671"/>
                  </a:lnTo>
                  <a:lnTo>
                    <a:pt x="934702" y="991211"/>
                  </a:lnTo>
                  <a:lnTo>
                    <a:pt x="954754" y="991211"/>
                  </a:lnTo>
                  <a:lnTo>
                    <a:pt x="954754" y="1013603"/>
                  </a:lnTo>
                  <a:lnTo>
                    <a:pt x="986578" y="1013603"/>
                  </a:lnTo>
                  <a:lnTo>
                    <a:pt x="987766" y="1048955"/>
                  </a:lnTo>
                  <a:lnTo>
                    <a:pt x="1133890" y="1045427"/>
                  </a:lnTo>
                  <a:lnTo>
                    <a:pt x="1133890" y="1070195"/>
                  </a:lnTo>
                  <a:lnTo>
                    <a:pt x="1216402" y="1065479"/>
                  </a:lnTo>
                  <a:lnTo>
                    <a:pt x="1216402" y="1094927"/>
                  </a:lnTo>
                  <a:lnTo>
                    <a:pt x="1244698" y="1092587"/>
                  </a:lnTo>
                  <a:lnTo>
                    <a:pt x="1244698" y="1129127"/>
                  </a:lnTo>
                  <a:lnTo>
                    <a:pt x="1254130" y="1129127"/>
                  </a:lnTo>
                  <a:lnTo>
                    <a:pt x="1255318" y="1145615"/>
                  </a:lnTo>
                  <a:lnTo>
                    <a:pt x="1294198" y="1143275"/>
                  </a:lnTo>
                  <a:lnTo>
                    <a:pt x="1295386" y="1176251"/>
                  </a:lnTo>
                  <a:lnTo>
                    <a:pt x="1618342" y="1176251"/>
                  </a:lnTo>
                  <a:lnTo>
                    <a:pt x="1619494" y="1198679"/>
                  </a:lnTo>
                  <a:lnTo>
                    <a:pt x="1646638" y="1198679"/>
                  </a:lnTo>
                  <a:lnTo>
                    <a:pt x="1646638" y="1229315"/>
                  </a:lnTo>
                  <a:lnTo>
                    <a:pt x="2441051" y="1224599"/>
                  </a:lnTo>
                  <a:lnTo>
                    <a:pt x="2439863" y="1258763"/>
                  </a:lnTo>
                  <a:lnTo>
                    <a:pt x="2568347" y="1257611"/>
                  </a:lnTo>
                  <a:lnTo>
                    <a:pt x="2569499" y="1294151"/>
                  </a:lnTo>
                  <a:lnTo>
                    <a:pt x="2861819" y="1295303"/>
                  </a:lnTo>
                  <a:lnTo>
                    <a:pt x="3418163" y="1298867"/>
                  </a:lnTo>
                </a:path>
              </a:pathLst>
            </a:custGeom>
            <a:noFill/>
            <a:ln w="12700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E63C76C4-D330-4DBC-AB54-06EBA0EBF57D}"/>
                </a:ext>
              </a:extLst>
            </p:cNvPr>
            <p:cNvGrpSpPr/>
            <p:nvPr/>
          </p:nvGrpSpPr>
          <p:grpSpPr>
            <a:xfrm>
              <a:off x="7725941" y="3372574"/>
              <a:ext cx="65190" cy="68514"/>
              <a:chOff x="7074992" y="2011394"/>
              <a:chExt cx="379381" cy="379381"/>
            </a:xfrm>
          </p:grpSpPr>
          <p:cxnSp>
            <p:nvCxnSpPr>
              <p:cNvPr id="793" name="Straight Connector 792">
                <a:extLst>
                  <a:ext uri="{FF2B5EF4-FFF2-40B4-BE49-F238E27FC236}">
                    <a16:creationId xmlns:a16="http://schemas.microsoft.com/office/drawing/2014/main" id="{B19BC92F-666D-4FF8-BD67-6924F8B5F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4" name="Straight Connector 793">
                <a:extLst>
                  <a:ext uri="{FF2B5EF4-FFF2-40B4-BE49-F238E27FC236}">
                    <a16:creationId xmlns:a16="http://schemas.microsoft.com/office/drawing/2014/main" id="{8A6D24D3-9C6F-4FD1-AB9F-9EAE8F57C2F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C619A797-89BB-45CC-AEF4-3D8BEE863F94}"/>
                </a:ext>
              </a:extLst>
            </p:cNvPr>
            <p:cNvGrpSpPr/>
            <p:nvPr/>
          </p:nvGrpSpPr>
          <p:grpSpPr>
            <a:xfrm>
              <a:off x="7557394" y="3371916"/>
              <a:ext cx="65190" cy="68514"/>
              <a:chOff x="7074992" y="2011394"/>
              <a:chExt cx="379381" cy="379381"/>
            </a:xfrm>
          </p:grpSpPr>
          <p:cxnSp>
            <p:nvCxnSpPr>
              <p:cNvPr id="796" name="Straight Connector 795">
                <a:extLst>
                  <a:ext uri="{FF2B5EF4-FFF2-40B4-BE49-F238E27FC236}">
                    <a16:creationId xmlns:a16="http://schemas.microsoft.com/office/drawing/2014/main" id="{15C46D29-BF2A-4BCA-A1F1-812BB331F0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7" name="Straight Connector 796">
                <a:extLst>
                  <a:ext uri="{FF2B5EF4-FFF2-40B4-BE49-F238E27FC236}">
                    <a16:creationId xmlns:a16="http://schemas.microsoft.com/office/drawing/2014/main" id="{228FC178-3EBD-427E-8FB5-8860E36D9F8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21990D7F-7A14-496A-9087-EEF91F8A6BB9}"/>
                </a:ext>
              </a:extLst>
            </p:cNvPr>
            <p:cNvGrpSpPr/>
            <p:nvPr/>
          </p:nvGrpSpPr>
          <p:grpSpPr>
            <a:xfrm>
              <a:off x="7458850" y="3371916"/>
              <a:ext cx="65190" cy="68514"/>
              <a:chOff x="7074992" y="2011394"/>
              <a:chExt cx="379381" cy="379381"/>
            </a:xfrm>
          </p:grpSpPr>
          <p:cxnSp>
            <p:nvCxnSpPr>
              <p:cNvPr id="799" name="Straight Connector 798">
                <a:extLst>
                  <a:ext uri="{FF2B5EF4-FFF2-40B4-BE49-F238E27FC236}">
                    <a16:creationId xmlns:a16="http://schemas.microsoft.com/office/drawing/2014/main" id="{DB97BD21-9962-4C84-AC1A-42CF40335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0" name="Straight Connector 799">
                <a:extLst>
                  <a:ext uri="{FF2B5EF4-FFF2-40B4-BE49-F238E27FC236}">
                    <a16:creationId xmlns:a16="http://schemas.microsoft.com/office/drawing/2014/main" id="{DCB6EEBE-C809-4602-9296-8C699B24BA9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1" name="Group 800">
              <a:extLst>
                <a:ext uri="{FF2B5EF4-FFF2-40B4-BE49-F238E27FC236}">
                  <a16:creationId xmlns:a16="http://schemas.microsoft.com/office/drawing/2014/main" id="{F6A2B2F3-6DA0-4048-AE07-109C4ED7B20E}"/>
                </a:ext>
              </a:extLst>
            </p:cNvPr>
            <p:cNvGrpSpPr/>
            <p:nvPr/>
          </p:nvGrpSpPr>
          <p:grpSpPr>
            <a:xfrm>
              <a:off x="7423908" y="3371916"/>
              <a:ext cx="65190" cy="68514"/>
              <a:chOff x="7074992" y="2011394"/>
              <a:chExt cx="379381" cy="379381"/>
            </a:xfrm>
          </p:grpSpPr>
          <p:cxnSp>
            <p:nvCxnSpPr>
              <p:cNvPr id="802" name="Straight Connector 801">
                <a:extLst>
                  <a:ext uri="{FF2B5EF4-FFF2-40B4-BE49-F238E27FC236}">
                    <a16:creationId xmlns:a16="http://schemas.microsoft.com/office/drawing/2014/main" id="{8B9FB16C-B078-4200-A26D-8A52ED2079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3" name="Straight Connector 802">
                <a:extLst>
                  <a:ext uri="{FF2B5EF4-FFF2-40B4-BE49-F238E27FC236}">
                    <a16:creationId xmlns:a16="http://schemas.microsoft.com/office/drawing/2014/main" id="{EDD640DA-01C1-4D2C-9765-CE4AEE6200D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4" name="Group 803">
              <a:extLst>
                <a:ext uri="{FF2B5EF4-FFF2-40B4-BE49-F238E27FC236}">
                  <a16:creationId xmlns:a16="http://schemas.microsoft.com/office/drawing/2014/main" id="{6E3CBD42-2834-4A25-BDFB-D98828EBB17E}"/>
                </a:ext>
              </a:extLst>
            </p:cNvPr>
            <p:cNvGrpSpPr/>
            <p:nvPr/>
          </p:nvGrpSpPr>
          <p:grpSpPr>
            <a:xfrm>
              <a:off x="7397045" y="3371916"/>
              <a:ext cx="65190" cy="68514"/>
              <a:chOff x="7074992" y="2011394"/>
              <a:chExt cx="379381" cy="379381"/>
            </a:xfrm>
          </p:grpSpPr>
          <p:cxnSp>
            <p:nvCxnSpPr>
              <p:cNvPr id="805" name="Straight Connector 804">
                <a:extLst>
                  <a:ext uri="{FF2B5EF4-FFF2-40B4-BE49-F238E27FC236}">
                    <a16:creationId xmlns:a16="http://schemas.microsoft.com/office/drawing/2014/main" id="{EB60CA4B-3F84-4DEA-AFBF-1D6F96A3E6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6" name="Straight Connector 805">
                <a:extLst>
                  <a:ext uri="{FF2B5EF4-FFF2-40B4-BE49-F238E27FC236}">
                    <a16:creationId xmlns:a16="http://schemas.microsoft.com/office/drawing/2014/main" id="{DBE56D6D-FB9D-4539-8D5D-E626784A9CD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7" name="Group 806">
              <a:extLst>
                <a:ext uri="{FF2B5EF4-FFF2-40B4-BE49-F238E27FC236}">
                  <a16:creationId xmlns:a16="http://schemas.microsoft.com/office/drawing/2014/main" id="{8D7B7F32-5A33-466A-98F9-73CBD3D9F241}"/>
                </a:ext>
              </a:extLst>
            </p:cNvPr>
            <p:cNvGrpSpPr/>
            <p:nvPr/>
          </p:nvGrpSpPr>
          <p:grpSpPr>
            <a:xfrm>
              <a:off x="7390580" y="3371916"/>
              <a:ext cx="65190" cy="68514"/>
              <a:chOff x="7074992" y="2011394"/>
              <a:chExt cx="379381" cy="379381"/>
            </a:xfrm>
          </p:grpSpPr>
          <p:cxnSp>
            <p:nvCxnSpPr>
              <p:cNvPr id="808" name="Straight Connector 807">
                <a:extLst>
                  <a:ext uri="{FF2B5EF4-FFF2-40B4-BE49-F238E27FC236}">
                    <a16:creationId xmlns:a16="http://schemas.microsoft.com/office/drawing/2014/main" id="{E2119F32-822E-4AA4-8B92-33E6059C22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9" name="Straight Connector 808">
                <a:extLst>
                  <a:ext uri="{FF2B5EF4-FFF2-40B4-BE49-F238E27FC236}">
                    <a16:creationId xmlns:a16="http://schemas.microsoft.com/office/drawing/2014/main" id="{350EDE2C-8CC6-4B58-9E62-E1CFA95AA7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" name="Group 809">
              <a:extLst>
                <a:ext uri="{FF2B5EF4-FFF2-40B4-BE49-F238E27FC236}">
                  <a16:creationId xmlns:a16="http://schemas.microsoft.com/office/drawing/2014/main" id="{B604CA89-89A3-49B3-BAE6-516847562294}"/>
                </a:ext>
              </a:extLst>
            </p:cNvPr>
            <p:cNvGrpSpPr/>
            <p:nvPr/>
          </p:nvGrpSpPr>
          <p:grpSpPr>
            <a:xfrm>
              <a:off x="7254966" y="3371916"/>
              <a:ext cx="65190" cy="68514"/>
              <a:chOff x="7074992" y="2011394"/>
              <a:chExt cx="379381" cy="379381"/>
            </a:xfrm>
          </p:grpSpPr>
          <p:cxnSp>
            <p:nvCxnSpPr>
              <p:cNvPr id="811" name="Straight Connector 810">
                <a:extLst>
                  <a:ext uri="{FF2B5EF4-FFF2-40B4-BE49-F238E27FC236}">
                    <a16:creationId xmlns:a16="http://schemas.microsoft.com/office/drawing/2014/main" id="{8104F49F-DA9B-4E2F-B1C8-BDD7AC9BD4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2" name="Straight Connector 811">
                <a:extLst>
                  <a:ext uri="{FF2B5EF4-FFF2-40B4-BE49-F238E27FC236}">
                    <a16:creationId xmlns:a16="http://schemas.microsoft.com/office/drawing/2014/main" id="{C71F4949-2A6E-4F0A-BA7A-8E8AB49D47C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3" name="Group 812">
              <a:extLst>
                <a:ext uri="{FF2B5EF4-FFF2-40B4-BE49-F238E27FC236}">
                  <a16:creationId xmlns:a16="http://schemas.microsoft.com/office/drawing/2014/main" id="{6F5753DB-56FF-4335-9F1B-9E9FEBBAEC05}"/>
                </a:ext>
              </a:extLst>
            </p:cNvPr>
            <p:cNvGrpSpPr/>
            <p:nvPr/>
          </p:nvGrpSpPr>
          <p:grpSpPr>
            <a:xfrm>
              <a:off x="7245041" y="3371916"/>
              <a:ext cx="65190" cy="68514"/>
              <a:chOff x="7074992" y="2011394"/>
              <a:chExt cx="379381" cy="379381"/>
            </a:xfrm>
          </p:grpSpPr>
          <p:cxnSp>
            <p:nvCxnSpPr>
              <p:cNvPr id="814" name="Straight Connector 813">
                <a:extLst>
                  <a:ext uri="{FF2B5EF4-FFF2-40B4-BE49-F238E27FC236}">
                    <a16:creationId xmlns:a16="http://schemas.microsoft.com/office/drawing/2014/main" id="{2FF5C3CD-D768-492F-B6C3-CCC03BAF41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5" name="Straight Connector 814">
                <a:extLst>
                  <a:ext uri="{FF2B5EF4-FFF2-40B4-BE49-F238E27FC236}">
                    <a16:creationId xmlns:a16="http://schemas.microsoft.com/office/drawing/2014/main" id="{EB55DD4D-8EB5-42CC-8B4D-429D62A311C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6" name="Group 815">
              <a:extLst>
                <a:ext uri="{FF2B5EF4-FFF2-40B4-BE49-F238E27FC236}">
                  <a16:creationId xmlns:a16="http://schemas.microsoft.com/office/drawing/2014/main" id="{8D300C30-DEAA-4827-AC2D-754E90AA9A22}"/>
                </a:ext>
              </a:extLst>
            </p:cNvPr>
            <p:cNvGrpSpPr/>
            <p:nvPr/>
          </p:nvGrpSpPr>
          <p:grpSpPr>
            <a:xfrm>
              <a:off x="7228510" y="3371916"/>
              <a:ext cx="65190" cy="68514"/>
              <a:chOff x="7074992" y="2011394"/>
              <a:chExt cx="379381" cy="379381"/>
            </a:xfrm>
          </p:grpSpPr>
          <p:cxnSp>
            <p:nvCxnSpPr>
              <p:cNvPr id="817" name="Straight Connector 816">
                <a:extLst>
                  <a:ext uri="{FF2B5EF4-FFF2-40B4-BE49-F238E27FC236}">
                    <a16:creationId xmlns:a16="http://schemas.microsoft.com/office/drawing/2014/main" id="{C00AB85C-68F8-4E3C-9D2F-48300F3B5E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8" name="Straight Connector 817">
                <a:extLst>
                  <a:ext uri="{FF2B5EF4-FFF2-40B4-BE49-F238E27FC236}">
                    <a16:creationId xmlns:a16="http://schemas.microsoft.com/office/drawing/2014/main" id="{44178B80-7E2B-49F3-90C1-3B9436E9E16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9" name="Group 818">
              <a:extLst>
                <a:ext uri="{FF2B5EF4-FFF2-40B4-BE49-F238E27FC236}">
                  <a16:creationId xmlns:a16="http://schemas.microsoft.com/office/drawing/2014/main" id="{F3725C88-5417-4EEF-AF71-2852F84B8A2F}"/>
                </a:ext>
              </a:extLst>
            </p:cNvPr>
            <p:cNvGrpSpPr/>
            <p:nvPr/>
          </p:nvGrpSpPr>
          <p:grpSpPr>
            <a:xfrm>
              <a:off x="7212250" y="3371916"/>
              <a:ext cx="65190" cy="68514"/>
              <a:chOff x="7074992" y="2011394"/>
              <a:chExt cx="379381" cy="379381"/>
            </a:xfrm>
          </p:grpSpPr>
          <p:cxnSp>
            <p:nvCxnSpPr>
              <p:cNvPr id="820" name="Straight Connector 819">
                <a:extLst>
                  <a:ext uri="{FF2B5EF4-FFF2-40B4-BE49-F238E27FC236}">
                    <a16:creationId xmlns:a16="http://schemas.microsoft.com/office/drawing/2014/main" id="{417672A7-1C76-45B5-BF88-CB929B6C11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1" name="Straight Connector 820">
                <a:extLst>
                  <a:ext uri="{FF2B5EF4-FFF2-40B4-BE49-F238E27FC236}">
                    <a16:creationId xmlns:a16="http://schemas.microsoft.com/office/drawing/2014/main" id="{765F64BD-05AD-4D9D-A7AB-0EBBCFF3552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2" name="Group 821">
              <a:extLst>
                <a:ext uri="{FF2B5EF4-FFF2-40B4-BE49-F238E27FC236}">
                  <a16:creationId xmlns:a16="http://schemas.microsoft.com/office/drawing/2014/main" id="{C8FE9592-7EFE-4332-B854-4B88291B4C7E}"/>
                </a:ext>
              </a:extLst>
            </p:cNvPr>
            <p:cNvGrpSpPr/>
            <p:nvPr/>
          </p:nvGrpSpPr>
          <p:grpSpPr>
            <a:xfrm>
              <a:off x="7184826" y="3371916"/>
              <a:ext cx="65190" cy="68514"/>
              <a:chOff x="7074992" y="2011394"/>
              <a:chExt cx="379381" cy="379381"/>
            </a:xfrm>
          </p:grpSpPr>
          <p:cxnSp>
            <p:nvCxnSpPr>
              <p:cNvPr id="823" name="Straight Connector 822">
                <a:extLst>
                  <a:ext uri="{FF2B5EF4-FFF2-40B4-BE49-F238E27FC236}">
                    <a16:creationId xmlns:a16="http://schemas.microsoft.com/office/drawing/2014/main" id="{F3C16622-74DB-460B-B55B-3BF93AE9CA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4" name="Straight Connector 823">
                <a:extLst>
                  <a:ext uri="{FF2B5EF4-FFF2-40B4-BE49-F238E27FC236}">
                    <a16:creationId xmlns:a16="http://schemas.microsoft.com/office/drawing/2014/main" id="{95B1A928-65FD-434F-8866-BE7F8CFEC8B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5" name="Group 824">
              <a:extLst>
                <a:ext uri="{FF2B5EF4-FFF2-40B4-BE49-F238E27FC236}">
                  <a16:creationId xmlns:a16="http://schemas.microsoft.com/office/drawing/2014/main" id="{202FF121-1B28-4801-A94B-2779688711A1}"/>
                </a:ext>
              </a:extLst>
            </p:cNvPr>
            <p:cNvGrpSpPr/>
            <p:nvPr/>
          </p:nvGrpSpPr>
          <p:grpSpPr>
            <a:xfrm>
              <a:off x="7197394" y="3371916"/>
              <a:ext cx="65190" cy="68514"/>
              <a:chOff x="7074992" y="2011394"/>
              <a:chExt cx="379381" cy="379381"/>
            </a:xfrm>
          </p:grpSpPr>
          <p:cxnSp>
            <p:nvCxnSpPr>
              <p:cNvPr id="826" name="Straight Connector 825">
                <a:extLst>
                  <a:ext uri="{FF2B5EF4-FFF2-40B4-BE49-F238E27FC236}">
                    <a16:creationId xmlns:a16="http://schemas.microsoft.com/office/drawing/2014/main" id="{D38E247E-808B-4A0C-97AF-CA89FD49A9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7" name="Straight Connector 826">
                <a:extLst>
                  <a:ext uri="{FF2B5EF4-FFF2-40B4-BE49-F238E27FC236}">
                    <a16:creationId xmlns:a16="http://schemas.microsoft.com/office/drawing/2014/main" id="{4FDD985B-EF67-46B1-99EB-A7CC7D9E98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8" name="Group 827">
              <a:extLst>
                <a:ext uri="{FF2B5EF4-FFF2-40B4-BE49-F238E27FC236}">
                  <a16:creationId xmlns:a16="http://schemas.microsoft.com/office/drawing/2014/main" id="{F8637E46-2B89-48ED-9348-F3379A4D5EC7}"/>
                </a:ext>
              </a:extLst>
            </p:cNvPr>
            <p:cNvGrpSpPr/>
            <p:nvPr/>
          </p:nvGrpSpPr>
          <p:grpSpPr>
            <a:xfrm>
              <a:off x="7084033" y="3371916"/>
              <a:ext cx="65190" cy="68514"/>
              <a:chOff x="7074992" y="2011394"/>
              <a:chExt cx="379381" cy="379381"/>
            </a:xfrm>
          </p:grpSpPr>
          <p:cxnSp>
            <p:nvCxnSpPr>
              <p:cNvPr id="829" name="Straight Connector 828">
                <a:extLst>
                  <a:ext uri="{FF2B5EF4-FFF2-40B4-BE49-F238E27FC236}">
                    <a16:creationId xmlns:a16="http://schemas.microsoft.com/office/drawing/2014/main" id="{559C89C4-A3AF-465A-9B33-5EEAD0CA5E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0" name="Straight Connector 829">
                <a:extLst>
                  <a:ext uri="{FF2B5EF4-FFF2-40B4-BE49-F238E27FC236}">
                    <a16:creationId xmlns:a16="http://schemas.microsoft.com/office/drawing/2014/main" id="{33944BFC-0A6A-4E6F-8C06-123B5AF636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1" name="Group 830">
              <a:extLst>
                <a:ext uri="{FF2B5EF4-FFF2-40B4-BE49-F238E27FC236}">
                  <a16:creationId xmlns:a16="http://schemas.microsoft.com/office/drawing/2014/main" id="{FC94DC09-9843-410D-B3B5-21C264BE2FBA}"/>
                </a:ext>
              </a:extLst>
            </p:cNvPr>
            <p:cNvGrpSpPr/>
            <p:nvPr/>
          </p:nvGrpSpPr>
          <p:grpSpPr>
            <a:xfrm>
              <a:off x="7090531" y="3371916"/>
              <a:ext cx="65190" cy="68514"/>
              <a:chOff x="7074992" y="2011394"/>
              <a:chExt cx="379381" cy="379381"/>
            </a:xfrm>
          </p:grpSpPr>
          <p:cxnSp>
            <p:nvCxnSpPr>
              <p:cNvPr id="832" name="Straight Connector 831">
                <a:extLst>
                  <a:ext uri="{FF2B5EF4-FFF2-40B4-BE49-F238E27FC236}">
                    <a16:creationId xmlns:a16="http://schemas.microsoft.com/office/drawing/2014/main" id="{9C6041A9-55E0-4E0B-8BF8-061BA17036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3" name="Straight Connector 832">
                <a:extLst>
                  <a:ext uri="{FF2B5EF4-FFF2-40B4-BE49-F238E27FC236}">
                    <a16:creationId xmlns:a16="http://schemas.microsoft.com/office/drawing/2014/main" id="{A7EFE9EA-E244-4F8B-A6FD-97C47FFBB1C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4" name="Group 833">
              <a:extLst>
                <a:ext uri="{FF2B5EF4-FFF2-40B4-BE49-F238E27FC236}">
                  <a16:creationId xmlns:a16="http://schemas.microsoft.com/office/drawing/2014/main" id="{F4F7F390-97B6-48E2-BD33-598181CA39B7}"/>
                </a:ext>
              </a:extLst>
            </p:cNvPr>
            <p:cNvGrpSpPr/>
            <p:nvPr/>
          </p:nvGrpSpPr>
          <p:grpSpPr>
            <a:xfrm>
              <a:off x="7106995" y="3371916"/>
              <a:ext cx="65190" cy="68514"/>
              <a:chOff x="7074992" y="2011394"/>
              <a:chExt cx="379381" cy="379381"/>
            </a:xfrm>
          </p:grpSpPr>
          <p:cxnSp>
            <p:nvCxnSpPr>
              <p:cNvPr id="835" name="Straight Connector 834">
                <a:extLst>
                  <a:ext uri="{FF2B5EF4-FFF2-40B4-BE49-F238E27FC236}">
                    <a16:creationId xmlns:a16="http://schemas.microsoft.com/office/drawing/2014/main" id="{573B4626-C1B5-4787-8461-87A496048B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6" name="Straight Connector 835">
                <a:extLst>
                  <a:ext uri="{FF2B5EF4-FFF2-40B4-BE49-F238E27FC236}">
                    <a16:creationId xmlns:a16="http://schemas.microsoft.com/office/drawing/2014/main" id="{708B9F25-F1F4-44A0-987C-33CB8B2527F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7" name="Group 836">
              <a:extLst>
                <a:ext uri="{FF2B5EF4-FFF2-40B4-BE49-F238E27FC236}">
                  <a16:creationId xmlns:a16="http://schemas.microsoft.com/office/drawing/2014/main" id="{4A80BF07-83BF-49B6-9CAD-0BB1960DCA20}"/>
                </a:ext>
              </a:extLst>
            </p:cNvPr>
            <p:cNvGrpSpPr/>
            <p:nvPr/>
          </p:nvGrpSpPr>
          <p:grpSpPr>
            <a:xfrm>
              <a:off x="7123138" y="3371916"/>
              <a:ext cx="65190" cy="68514"/>
              <a:chOff x="7074992" y="2011394"/>
              <a:chExt cx="379381" cy="379381"/>
            </a:xfrm>
          </p:grpSpPr>
          <p:cxnSp>
            <p:nvCxnSpPr>
              <p:cNvPr id="838" name="Straight Connector 837">
                <a:extLst>
                  <a:ext uri="{FF2B5EF4-FFF2-40B4-BE49-F238E27FC236}">
                    <a16:creationId xmlns:a16="http://schemas.microsoft.com/office/drawing/2014/main" id="{47C63184-A080-42D2-A0B8-F0A8BE5533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9" name="Straight Connector 838">
                <a:extLst>
                  <a:ext uri="{FF2B5EF4-FFF2-40B4-BE49-F238E27FC236}">
                    <a16:creationId xmlns:a16="http://schemas.microsoft.com/office/drawing/2014/main" id="{89C08B23-F256-4E0A-BCF0-90B6F396493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0" name="Group 839">
              <a:extLst>
                <a:ext uri="{FF2B5EF4-FFF2-40B4-BE49-F238E27FC236}">
                  <a16:creationId xmlns:a16="http://schemas.microsoft.com/office/drawing/2014/main" id="{50D65745-8E95-44F9-A5CF-6CCF7E3037CD}"/>
                </a:ext>
              </a:extLst>
            </p:cNvPr>
            <p:cNvGrpSpPr/>
            <p:nvPr/>
          </p:nvGrpSpPr>
          <p:grpSpPr>
            <a:xfrm>
              <a:off x="7143479" y="3371916"/>
              <a:ext cx="65190" cy="68514"/>
              <a:chOff x="7074992" y="2011394"/>
              <a:chExt cx="379381" cy="379381"/>
            </a:xfrm>
          </p:grpSpPr>
          <p:cxnSp>
            <p:nvCxnSpPr>
              <p:cNvPr id="841" name="Straight Connector 840">
                <a:extLst>
                  <a:ext uri="{FF2B5EF4-FFF2-40B4-BE49-F238E27FC236}">
                    <a16:creationId xmlns:a16="http://schemas.microsoft.com/office/drawing/2014/main" id="{79B3FCB5-256C-4D1A-87FC-6C63B010FE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2" name="Straight Connector 841">
                <a:extLst>
                  <a:ext uri="{FF2B5EF4-FFF2-40B4-BE49-F238E27FC236}">
                    <a16:creationId xmlns:a16="http://schemas.microsoft.com/office/drawing/2014/main" id="{5D4552DA-AB9F-4174-96C0-D5983FECF9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3" name="Group 842">
              <a:extLst>
                <a:ext uri="{FF2B5EF4-FFF2-40B4-BE49-F238E27FC236}">
                  <a16:creationId xmlns:a16="http://schemas.microsoft.com/office/drawing/2014/main" id="{67A3888D-B378-44CD-A110-2A00026516F3}"/>
                </a:ext>
              </a:extLst>
            </p:cNvPr>
            <p:cNvGrpSpPr/>
            <p:nvPr/>
          </p:nvGrpSpPr>
          <p:grpSpPr>
            <a:xfrm>
              <a:off x="7170893" y="3371916"/>
              <a:ext cx="65190" cy="68514"/>
              <a:chOff x="7074992" y="2011394"/>
              <a:chExt cx="379381" cy="379381"/>
            </a:xfrm>
          </p:grpSpPr>
          <p:cxnSp>
            <p:nvCxnSpPr>
              <p:cNvPr id="844" name="Straight Connector 843">
                <a:extLst>
                  <a:ext uri="{FF2B5EF4-FFF2-40B4-BE49-F238E27FC236}">
                    <a16:creationId xmlns:a16="http://schemas.microsoft.com/office/drawing/2014/main" id="{C249CA79-DFFB-40B5-BBDF-09842E2837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5" name="Straight Connector 844">
                <a:extLst>
                  <a:ext uri="{FF2B5EF4-FFF2-40B4-BE49-F238E27FC236}">
                    <a16:creationId xmlns:a16="http://schemas.microsoft.com/office/drawing/2014/main" id="{2C10CFA3-5C6D-4E41-9A5A-0085C4A2946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6" name="Group 845">
              <a:extLst>
                <a:ext uri="{FF2B5EF4-FFF2-40B4-BE49-F238E27FC236}">
                  <a16:creationId xmlns:a16="http://schemas.microsoft.com/office/drawing/2014/main" id="{1E7FD773-E894-4496-B6AB-39DA1D1FB828}"/>
                </a:ext>
              </a:extLst>
            </p:cNvPr>
            <p:cNvGrpSpPr/>
            <p:nvPr/>
          </p:nvGrpSpPr>
          <p:grpSpPr>
            <a:xfrm>
              <a:off x="7178636" y="3371916"/>
              <a:ext cx="65190" cy="68514"/>
              <a:chOff x="7074992" y="2011394"/>
              <a:chExt cx="379381" cy="379381"/>
            </a:xfrm>
          </p:grpSpPr>
          <p:cxnSp>
            <p:nvCxnSpPr>
              <p:cNvPr id="847" name="Straight Connector 846">
                <a:extLst>
                  <a:ext uri="{FF2B5EF4-FFF2-40B4-BE49-F238E27FC236}">
                    <a16:creationId xmlns:a16="http://schemas.microsoft.com/office/drawing/2014/main" id="{75B70DEF-9306-4BD5-83CC-E2812DDF1D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8" name="Straight Connector 847">
                <a:extLst>
                  <a:ext uri="{FF2B5EF4-FFF2-40B4-BE49-F238E27FC236}">
                    <a16:creationId xmlns:a16="http://schemas.microsoft.com/office/drawing/2014/main" id="{F11FED2C-5066-41F7-9145-62B3C07A6EE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9" name="Group 848">
              <a:extLst>
                <a:ext uri="{FF2B5EF4-FFF2-40B4-BE49-F238E27FC236}">
                  <a16:creationId xmlns:a16="http://schemas.microsoft.com/office/drawing/2014/main" id="{062272D6-522F-4FBB-97B1-B5AB2AAA8678}"/>
                </a:ext>
              </a:extLst>
            </p:cNvPr>
            <p:cNvGrpSpPr/>
            <p:nvPr/>
          </p:nvGrpSpPr>
          <p:grpSpPr>
            <a:xfrm>
              <a:off x="7156950" y="3371680"/>
              <a:ext cx="65190" cy="68514"/>
              <a:chOff x="7074992" y="2011394"/>
              <a:chExt cx="379381" cy="379381"/>
            </a:xfrm>
          </p:grpSpPr>
          <p:cxnSp>
            <p:nvCxnSpPr>
              <p:cNvPr id="850" name="Straight Connector 849">
                <a:extLst>
                  <a:ext uri="{FF2B5EF4-FFF2-40B4-BE49-F238E27FC236}">
                    <a16:creationId xmlns:a16="http://schemas.microsoft.com/office/drawing/2014/main" id="{96CE0DC6-859F-4882-B499-CCFD88FADA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1" name="Straight Connector 850">
                <a:extLst>
                  <a:ext uri="{FF2B5EF4-FFF2-40B4-BE49-F238E27FC236}">
                    <a16:creationId xmlns:a16="http://schemas.microsoft.com/office/drawing/2014/main" id="{25732685-BAE2-4FAC-9102-4215F71EE61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2" name="Group 851">
              <a:extLst>
                <a:ext uri="{FF2B5EF4-FFF2-40B4-BE49-F238E27FC236}">
                  <a16:creationId xmlns:a16="http://schemas.microsoft.com/office/drawing/2014/main" id="{82FF9E37-A05F-49B3-8D3C-C68B951EB9D9}"/>
                </a:ext>
              </a:extLst>
            </p:cNvPr>
            <p:cNvGrpSpPr/>
            <p:nvPr/>
          </p:nvGrpSpPr>
          <p:grpSpPr>
            <a:xfrm>
              <a:off x="7038377" y="3323165"/>
              <a:ext cx="65190" cy="68514"/>
              <a:chOff x="7074992" y="2011394"/>
              <a:chExt cx="379381" cy="379381"/>
            </a:xfrm>
          </p:grpSpPr>
          <p:cxnSp>
            <p:nvCxnSpPr>
              <p:cNvPr id="853" name="Straight Connector 852">
                <a:extLst>
                  <a:ext uri="{FF2B5EF4-FFF2-40B4-BE49-F238E27FC236}">
                    <a16:creationId xmlns:a16="http://schemas.microsoft.com/office/drawing/2014/main" id="{F8A3EECA-C474-4376-A102-671FF6D066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4" name="Straight Connector 853">
                <a:extLst>
                  <a:ext uri="{FF2B5EF4-FFF2-40B4-BE49-F238E27FC236}">
                    <a16:creationId xmlns:a16="http://schemas.microsoft.com/office/drawing/2014/main" id="{295D1E74-34C3-41C3-AA44-0EA5B404E8D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5" name="Group 854">
              <a:extLst>
                <a:ext uri="{FF2B5EF4-FFF2-40B4-BE49-F238E27FC236}">
                  <a16:creationId xmlns:a16="http://schemas.microsoft.com/office/drawing/2014/main" id="{64084889-F17E-45CA-8949-79DD4828774C}"/>
                </a:ext>
              </a:extLst>
            </p:cNvPr>
            <p:cNvGrpSpPr/>
            <p:nvPr/>
          </p:nvGrpSpPr>
          <p:grpSpPr>
            <a:xfrm>
              <a:off x="6994821" y="3318203"/>
              <a:ext cx="65190" cy="68514"/>
              <a:chOff x="7074992" y="2011394"/>
              <a:chExt cx="379381" cy="379381"/>
            </a:xfrm>
          </p:grpSpPr>
          <p:cxnSp>
            <p:nvCxnSpPr>
              <p:cNvPr id="856" name="Straight Connector 855">
                <a:extLst>
                  <a:ext uri="{FF2B5EF4-FFF2-40B4-BE49-F238E27FC236}">
                    <a16:creationId xmlns:a16="http://schemas.microsoft.com/office/drawing/2014/main" id="{EFC2DF73-FE95-41CC-B4EE-538E152B5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7" name="Straight Connector 856">
                <a:extLst>
                  <a:ext uri="{FF2B5EF4-FFF2-40B4-BE49-F238E27FC236}">
                    <a16:creationId xmlns:a16="http://schemas.microsoft.com/office/drawing/2014/main" id="{A754E995-E7DB-4190-83AE-84E9770E92B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8" name="Group 857">
              <a:extLst>
                <a:ext uri="{FF2B5EF4-FFF2-40B4-BE49-F238E27FC236}">
                  <a16:creationId xmlns:a16="http://schemas.microsoft.com/office/drawing/2014/main" id="{5F933080-A35E-4C4F-B60B-95D0EDD5CBBB}"/>
                </a:ext>
              </a:extLst>
            </p:cNvPr>
            <p:cNvGrpSpPr/>
            <p:nvPr/>
          </p:nvGrpSpPr>
          <p:grpSpPr>
            <a:xfrm>
              <a:off x="7011786" y="3317639"/>
              <a:ext cx="65190" cy="68514"/>
              <a:chOff x="7074992" y="2011394"/>
              <a:chExt cx="379381" cy="379381"/>
            </a:xfrm>
          </p:grpSpPr>
          <p:cxnSp>
            <p:nvCxnSpPr>
              <p:cNvPr id="859" name="Straight Connector 858">
                <a:extLst>
                  <a:ext uri="{FF2B5EF4-FFF2-40B4-BE49-F238E27FC236}">
                    <a16:creationId xmlns:a16="http://schemas.microsoft.com/office/drawing/2014/main" id="{1CF47F41-DFBC-42EE-B669-094C250A26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0" name="Straight Connector 859">
                <a:extLst>
                  <a:ext uri="{FF2B5EF4-FFF2-40B4-BE49-F238E27FC236}">
                    <a16:creationId xmlns:a16="http://schemas.microsoft.com/office/drawing/2014/main" id="{F25652DE-561F-4A67-81E2-C84615E1940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1" name="Group 860">
              <a:extLst>
                <a:ext uri="{FF2B5EF4-FFF2-40B4-BE49-F238E27FC236}">
                  <a16:creationId xmlns:a16="http://schemas.microsoft.com/office/drawing/2014/main" id="{DE27B961-6D2A-4C32-A379-EC3FBDDF9C3F}"/>
                </a:ext>
              </a:extLst>
            </p:cNvPr>
            <p:cNvGrpSpPr/>
            <p:nvPr/>
          </p:nvGrpSpPr>
          <p:grpSpPr>
            <a:xfrm>
              <a:off x="6962038" y="3317545"/>
              <a:ext cx="65190" cy="68514"/>
              <a:chOff x="7074992" y="2011394"/>
              <a:chExt cx="379381" cy="379381"/>
            </a:xfrm>
          </p:grpSpPr>
          <p:cxnSp>
            <p:nvCxnSpPr>
              <p:cNvPr id="862" name="Straight Connector 861">
                <a:extLst>
                  <a:ext uri="{FF2B5EF4-FFF2-40B4-BE49-F238E27FC236}">
                    <a16:creationId xmlns:a16="http://schemas.microsoft.com/office/drawing/2014/main" id="{5BBE5E50-AF4C-4BD9-973C-3369D6A5F3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3" name="Straight Connector 862">
                <a:extLst>
                  <a:ext uri="{FF2B5EF4-FFF2-40B4-BE49-F238E27FC236}">
                    <a16:creationId xmlns:a16="http://schemas.microsoft.com/office/drawing/2014/main" id="{67A86FEF-02C1-4B3A-AF10-6E2793E06A0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4" name="Group 863">
              <a:extLst>
                <a:ext uri="{FF2B5EF4-FFF2-40B4-BE49-F238E27FC236}">
                  <a16:creationId xmlns:a16="http://schemas.microsoft.com/office/drawing/2014/main" id="{8B23C81E-1618-4729-B84B-95C33C836309}"/>
                </a:ext>
              </a:extLst>
            </p:cNvPr>
            <p:cNvGrpSpPr/>
            <p:nvPr/>
          </p:nvGrpSpPr>
          <p:grpSpPr>
            <a:xfrm>
              <a:off x="6944972" y="3272825"/>
              <a:ext cx="65190" cy="68514"/>
              <a:chOff x="7074992" y="2011394"/>
              <a:chExt cx="379381" cy="379381"/>
            </a:xfrm>
          </p:grpSpPr>
          <p:cxnSp>
            <p:nvCxnSpPr>
              <p:cNvPr id="865" name="Straight Connector 864">
                <a:extLst>
                  <a:ext uri="{FF2B5EF4-FFF2-40B4-BE49-F238E27FC236}">
                    <a16:creationId xmlns:a16="http://schemas.microsoft.com/office/drawing/2014/main" id="{F0DE7A06-7287-4E00-B8A2-7ED1D95F94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6" name="Straight Connector 865">
                <a:extLst>
                  <a:ext uri="{FF2B5EF4-FFF2-40B4-BE49-F238E27FC236}">
                    <a16:creationId xmlns:a16="http://schemas.microsoft.com/office/drawing/2014/main" id="{B208F542-DE8D-4B10-AFF4-AD30A4C04E3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7" name="Group 866">
              <a:extLst>
                <a:ext uri="{FF2B5EF4-FFF2-40B4-BE49-F238E27FC236}">
                  <a16:creationId xmlns:a16="http://schemas.microsoft.com/office/drawing/2014/main" id="{A3964320-C8CB-4E98-B568-DB7B61F9999D}"/>
                </a:ext>
              </a:extLst>
            </p:cNvPr>
            <p:cNvGrpSpPr/>
            <p:nvPr/>
          </p:nvGrpSpPr>
          <p:grpSpPr>
            <a:xfrm>
              <a:off x="6676093" y="3280147"/>
              <a:ext cx="65190" cy="68514"/>
              <a:chOff x="7074992" y="2011394"/>
              <a:chExt cx="379381" cy="379381"/>
            </a:xfrm>
          </p:grpSpPr>
          <p:cxnSp>
            <p:nvCxnSpPr>
              <p:cNvPr id="868" name="Straight Connector 867">
                <a:extLst>
                  <a:ext uri="{FF2B5EF4-FFF2-40B4-BE49-F238E27FC236}">
                    <a16:creationId xmlns:a16="http://schemas.microsoft.com/office/drawing/2014/main" id="{AB6FD804-DDB7-46B9-BA92-2F2A9BA96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9" name="Straight Connector 868">
                <a:extLst>
                  <a:ext uri="{FF2B5EF4-FFF2-40B4-BE49-F238E27FC236}">
                    <a16:creationId xmlns:a16="http://schemas.microsoft.com/office/drawing/2014/main" id="{E56FE6B6-E782-4E5D-BACC-C7FC93B37B3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0" name="Group 869">
              <a:extLst>
                <a:ext uri="{FF2B5EF4-FFF2-40B4-BE49-F238E27FC236}">
                  <a16:creationId xmlns:a16="http://schemas.microsoft.com/office/drawing/2014/main" id="{050895FA-1468-4FBB-9826-3CABA16436B7}"/>
                </a:ext>
              </a:extLst>
            </p:cNvPr>
            <p:cNvGrpSpPr/>
            <p:nvPr/>
          </p:nvGrpSpPr>
          <p:grpSpPr>
            <a:xfrm>
              <a:off x="6582759" y="3277693"/>
              <a:ext cx="65190" cy="68514"/>
              <a:chOff x="7074992" y="2011394"/>
              <a:chExt cx="379381" cy="379381"/>
            </a:xfrm>
          </p:grpSpPr>
          <p:cxnSp>
            <p:nvCxnSpPr>
              <p:cNvPr id="871" name="Straight Connector 870">
                <a:extLst>
                  <a:ext uri="{FF2B5EF4-FFF2-40B4-BE49-F238E27FC236}">
                    <a16:creationId xmlns:a16="http://schemas.microsoft.com/office/drawing/2014/main" id="{DD7E912B-FAB8-4BFF-967C-023D602A27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2" name="Straight Connector 871">
                <a:extLst>
                  <a:ext uri="{FF2B5EF4-FFF2-40B4-BE49-F238E27FC236}">
                    <a16:creationId xmlns:a16="http://schemas.microsoft.com/office/drawing/2014/main" id="{C778C081-24F3-466B-9FF0-69BCD4F5F5D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3" name="Group 872">
              <a:extLst>
                <a:ext uri="{FF2B5EF4-FFF2-40B4-BE49-F238E27FC236}">
                  <a16:creationId xmlns:a16="http://schemas.microsoft.com/office/drawing/2014/main" id="{ED3052F4-3038-4574-A03D-9939F3581BBE}"/>
                </a:ext>
              </a:extLst>
            </p:cNvPr>
            <p:cNvGrpSpPr/>
            <p:nvPr/>
          </p:nvGrpSpPr>
          <p:grpSpPr>
            <a:xfrm>
              <a:off x="6557161" y="3277693"/>
              <a:ext cx="65190" cy="68514"/>
              <a:chOff x="7074992" y="2011394"/>
              <a:chExt cx="379381" cy="379381"/>
            </a:xfrm>
          </p:grpSpPr>
          <p:cxnSp>
            <p:nvCxnSpPr>
              <p:cNvPr id="874" name="Straight Connector 873">
                <a:extLst>
                  <a:ext uri="{FF2B5EF4-FFF2-40B4-BE49-F238E27FC236}">
                    <a16:creationId xmlns:a16="http://schemas.microsoft.com/office/drawing/2014/main" id="{10216D91-4EF8-4027-9B65-82B023CAE7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5" name="Straight Connector 874">
                <a:extLst>
                  <a:ext uri="{FF2B5EF4-FFF2-40B4-BE49-F238E27FC236}">
                    <a16:creationId xmlns:a16="http://schemas.microsoft.com/office/drawing/2014/main" id="{48DFA935-1C0F-4025-925A-DAAC952E415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6" name="Group 875">
              <a:extLst>
                <a:ext uri="{FF2B5EF4-FFF2-40B4-BE49-F238E27FC236}">
                  <a16:creationId xmlns:a16="http://schemas.microsoft.com/office/drawing/2014/main" id="{0B957DBC-8934-41B1-A41F-10E64DAC9E47}"/>
                </a:ext>
              </a:extLst>
            </p:cNvPr>
            <p:cNvGrpSpPr/>
            <p:nvPr/>
          </p:nvGrpSpPr>
          <p:grpSpPr>
            <a:xfrm>
              <a:off x="6491730" y="3277693"/>
              <a:ext cx="65190" cy="68514"/>
              <a:chOff x="7074992" y="2011394"/>
              <a:chExt cx="379381" cy="379381"/>
            </a:xfrm>
          </p:grpSpPr>
          <p:cxnSp>
            <p:nvCxnSpPr>
              <p:cNvPr id="877" name="Straight Connector 876">
                <a:extLst>
                  <a:ext uri="{FF2B5EF4-FFF2-40B4-BE49-F238E27FC236}">
                    <a16:creationId xmlns:a16="http://schemas.microsoft.com/office/drawing/2014/main" id="{D98DF430-9276-41F9-9376-BFBFA36A86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8" name="Straight Connector 877">
                <a:extLst>
                  <a:ext uri="{FF2B5EF4-FFF2-40B4-BE49-F238E27FC236}">
                    <a16:creationId xmlns:a16="http://schemas.microsoft.com/office/drawing/2014/main" id="{92F69E09-AC7E-487A-ACA3-CCBB738C83E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9" name="Group 878">
              <a:extLst>
                <a:ext uri="{FF2B5EF4-FFF2-40B4-BE49-F238E27FC236}">
                  <a16:creationId xmlns:a16="http://schemas.microsoft.com/office/drawing/2014/main" id="{3C9B2984-9BCF-41ED-94CD-5EA4789FFF4E}"/>
                </a:ext>
              </a:extLst>
            </p:cNvPr>
            <p:cNvGrpSpPr/>
            <p:nvPr/>
          </p:nvGrpSpPr>
          <p:grpSpPr>
            <a:xfrm>
              <a:off x="6448826" y="3277693"/>
              <a:ext cx="65190" cy="68514"/>
              <a:chOff x="7074992" y="2011394"/>
              <a:chExt cx="379381" cy="379381"/>
            </a:xfrm>
          </p:grpSpPr>
          <p:cxnSp>
            <p:nvCxnSpPr>
              <p:cNvPr id="880" name="Straight Connector 879">
                <a:extLst>
                  <a:ext uri="{FF2B5EF4-FFF2-40B4-BE49-F238E27FC236}">
                    <a16:creationId xmlns:a16="http://schemas.microsoft.com/office/drawing/2014/main" id="{0B3B7C6C-6D3C-4DAC-A33B-7BD11DF841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1" name="Straight Connector 880">
                <a:extLst>
                  <a:ext uri="{FF2B5EF4-FFF2-40B4-BE49-F238E27FC236}">
                    <a16:creationId xmlns:a16="http://schemas.microsoft.com/office/drawing/2014/main" id="{740C13D9-8448-4004-9FCD-48B5944615D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2" name="Group 881">
              <a:extLst>
                <a:ext uri="{FF2B5EF4-FFF2-40B4-BE49-F238E27FC236}">
                  <a16:creationId xmlns:a16="http://schemas.microsoft.com/office/drawing/2014/main" id="{4565EA5F-423D-487A-B27A-319AABA1FEC6}"/>
                </a:ext>
              </a:extLst>
            </p:cNvPr>
            <p:cNvGrpSpPr/>
            <p:nvPr/>
          </p:nvGrpSpPr>
          <p:grpSpPr>
            <a:xfrm>
              <a:off x="6177166" y="3211633"/>
              <a:ext cx="65190" cy="68514"/>
              <a:chOff x="7074992" y="2011394"/>
              <a:chExt cx="379381" cy="379381"/>
            </a:xfrm>
          </p:grpSpPr>
          <p:cxnSp>
            <p:nvCxnSpPr>
              <p:cNvPr id="883" name="Straight Connector 882">
                <a:extLst>
                  <a:ext uri="{FF2B5EF4-FFF2-40B4-BE49-F238E27FC236}">
                    <a16:creationId xmlns:a16="http://schemas.microsoft.com/office/drawing/2014/main" id="{C35D3E40-CE59-40EC-A97D-5A08E2EE5D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4" name="Straight Connector 883">
                <a:extLst>
                  <a:ext uri="{FF2B5EF4-FFF2-40B4-BE49-F238E27FC236}">
                    <a16:creationId xmlns:a16="http://schemas.microsoft.com/office/drawing/2014/main" id="{E772F25D-E7A5-4207-90F9-239F159E917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5" name="Group 884">
              <a:extLst>
                <a:ext uri="{FF2B5EF4-FFF2-40B4-BE49-F238E27FC236}">
                  <a16:creationId xmlns:a16="http://schemas.microsoft.com/office/drawing/2014/main" id="{42355A4D-56C8-4E03-BA82-62DA2C93F190}"/>
                </a:ext>
              </a:extLst>
            </p:cNvPr>
            <p:cNvGrpSpPr/>
            <p:nvPr/>
          </p:nvGrpSpPr>
          <p:grpSpPr>
            <a:xfrm>
              <a:off x="6133827" y="3211633"/>
              <a:ext cx="65190" cy="68514"/>
              <a:chOff x="7074992" y="2011394"/>
              <a:chExt cx="379381" cy="379381"/>
            </a:xfrm>
          </p:grpSpPr>
          <p:cxnSp>
            <p:nvCxnSpPr>
              <p:cNvPr id="886" name="Straight Connector 885">
                <a:extLst>
                  <a:ext uri="{FF2B5EF4-FFF2-40B4-BE49-F238E27FC236}">
                    <a16:creationId xmlns:a16="http://schemas.microsoft.com/office/drawing/2014/main" id="{E597DB9D-E53E-459B-9282-7740E6F75D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7" name="Straight Connector 886">
                <a:extLst>
                  <a:ext uri="{FF2B5EF4-FFF2-40B4-BE49-F238E27FC236}">
                    <a16:creationId xmlns:a16="http://schemas.microsoft.com/office/drawing/2014/main" id="{73F80F0C-2EBD-490E-B196-932FE68AF3B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8" name="Group 887">
              <a:extLst>
                <a:ext uri="{FF2B5EF4-FFF2-40B4-BE49-F238E27FC236}">
                  <a16:creationId xmlns:a16="http://schemas.microsoft.com/office/drawing/2014/main" id="{6494568B-FEAE-45F3-918A-A9ED81EAC558}"/>
                </a:ext>
              </a:extLst>
            </p:cNvPr>
            <p:cNvGrpSpPr/>
            <p:nvPr/>
          </p:nvGrpSpPr>
          <p:grpSpPr>
            <a:xfrm>
              <a:off x="6008757" y="3141223"/>
              <a:ext cx="65190" cy="68514"/>
              <a:chOff x="7074992" y="2011394"/>
              <a:chExt cx="379381" cy="379381"/>
            </a:xfrm>
          </p:grpSpPr>
          <p:cxnSp>
            <p:nvCxnSpPr>
              <p:cNvPr id="889" name="Straight Connector 888">
                <a:extLst>
                  <a:ext uri="{FF2B5EF4-FFF2-40B4-BE49-F238E27FC236}">
                    <a16:creationId xmlns:a16="http://schemas.microsoft.com/office/drawing/2014/main" id="{3FB715A5-6E30-4458-A185-C4683A2A8E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0" name="Straight Connector 889">
                <a:extLst>
                  <a:ext uri="{FF2B5EF4-FFF2-40B4-BE49-F238E27FC236}">
                    <a16:creationId xmlns:a16="http://schemas.microsoft.com/office/drawing/2014/main" id="{20B36045-5B64-4BE4-B066-913174D720A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1" name="Group 890">
              <a:extLst>
                <a:ext uri="{FF2B5EF4-FFF2-40B4-BE49-F238E27FC236}">
                  <a16:creationId xmlns:a16="http://schemas.microsoft.com/office/drawing/2014/main" id="{5B3081B1-F7C8-4B79-8931-D8D2378CBF0D}"/>
                </a:ext>
              </a:extLst>
            </p:cNvPr>
            <p:cNvGrpSpPr/>
            <p:nvPr/>
          </p:nvGrpSpPr>
          <p:grpSpPr>
            <a:xfrm>
              <a:off x="5844923" y="3046298"/>
              <a:ext cx="65190" cy="68514"/>
              <a:chOff x="7074992" y="2011394"/>
              <a:chExt cx="379381" cy="379381"/>
            </a:xfrm>
          </p:grpSpPr>
          <p:cxnSp>
            <p:nvCxnSpPr>
              <p:cNvPr id="892" name="Straight Connector 891">
                <a:extLst>
                  <a:ext uri="{FF2B5EF4-FFF2-40B4-BE49-F238E27FC236}">
                    <a16:creationId xmlns:a16="http://schemas.microsoft.com/office/drawing/2014/main" id="{6B6E78B5-7A68-43E6-BE8E-AD378F3EE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3" name="Straight Connector 892">
                <a:extLst>
                  <a:ext uri="{FF2B5EF4-FFF2-40B4-BE49-F238E27FC236}">
                    <a16:creationId xmlns:a16="http://schemas.microsoft.com/office/drawing/2014/main" id="{51633155-0D73-4711-AFD6-6B60E3A3259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4" name="Group 893">
              <a:extLst>
                <a:ext uri="{FF2B5EF4-FFF2-40B4-BE49-F238E27FC236}">
                  <a16:creationId xmlns:a16="http://schemas.microsoft.com/office/drawing/2014/main" id="{66503B3E-38CD-4AFB-A292-8DCF40FBE92A}"/>
                </a:ext>
              </a:extLst>
            </p:cNvPr>
            <p:cNvGrpSpPr/>
            <p:nvPr/>
          </p:nvGrpSpPr>
          <p:grpSpPr>
            <a:xfrm>
              <a:off x="5796314" y="3012041"/>
              <a:ext cx="65190" cy="68514"/>
              <a:chOff x="7074992" y="2011394"/>
              <a:chExt cx="379381" cy="379381"/>
            </a:xfrm>
          </p:grpSpPr>
          <p:cxnSp>
            <p:nvCxnSpPr>
              <p:cNvPr id="895" name="Straight Connector 894">
                <a:extLst>
                  <a:ext uri="{FF2B5EF4-FFF2-40B4-BE49-F238E27FC236}">
                    <a16:creationId xmlns:a16="http://schemas.microsoft.com/office/drawing/2014/main" id="{E8CE4BD9-8B9B-4C24-8E75-78657628EC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6" name="Straight Connector 895">
                <a:extLst>
                  <a:ext uri="{FF2B5EF4-FFF2-40B4-BE49-F238E27FC236}">
                    <a16:creationId xmlns:a16="http://schemas.microsoft.com/office/drawing/2014/main" id="{94A5A638-DF92-410E-943E-203379467C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7" name="Group 896">
              <a:extLst>
                <a:ext uri="{FF2B5EF4-FFF2-40B4-BE49-F238E27FC236}">
                  <a16:creationId xmlns:a16="http://schemas.microsoft.com/office/drawing/2014/main" id="{8BDD8044-1DC4-4156-83C3-12C2DDA3604B}"/>
                </a:ext>
              </a:extLst>
            </p:cNvPr>
            <p:cNvGrpSpPr/>
            <p:nvPr/>
          </p:nvGrpSpPr>
          <p:grpSpPr>
            <a:xfrm>
              <a:off x="5700081" y="2860767"/>
              <a:ext cx="65190" cy="68514"/>
              <a:chOff x="7074992" y="2011394"/>
              <a:chExt cx="379381" cy="379381"/>
            </a:xfrm>
          </p:grpSpPr>
          <p:cxnSp>
            <p:nvCxnSpPr>
              <p:cNvPr id="898" name="Straight Connector 897">
                <a:extLst>
                  <a:ext uri="{FF2B5EF4-FFF2-40B4-BE49-F238E27FC236}">
                    <a16:creationId xmlns:a16="http://schemas.microsoft.com/office/drawing/2014/main" id="{1BF9BD96-05F3-413D-80B6-5EDB9E344B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9" name="Straight Connector 898">
                <a:extLst>
                  <a:ext uri="{FF2B5EF4-FFF2-40B4-BE49-F238E27FC236}">
                    <a16:creationId xmlns:a16="http://schemas.microsoft.com/office/drawing/2014/main" id="{D85350DB-4F27-4271-9A7B-1B4087F3718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0" name="Group 899">
              <a:extLst>
                <a:ext uri="{FF2B5EF4-FFF2-40B4-BE49-F238E27FC236}">
                  <a16:creationId xmlns:a16="http://schemas.microsoft.com/office/drawing/2014/main" id="{24672D48-60D5-4C53-B233-5B76256F7BDD}"/>
                </a:ext>
              </a:extLst>
            </p:cNvPr>
            <p:cNvGrpSpPr/>
            <p:nvPr/>
          </p:nvGrpSpPr>
          <p:grpSpPr>
            <a:xfrm>
              <a:off x="5645591" y="2835255"/>
              <a:ext cx="65190" cy="68514"/>
              <a:chOff x="7074992" y="2011394"/>
              <a:chExt cx="379381" cy="379381"/>
            </a:xfrm>
          </p:grpSpPr>
          <p:cxnSp>
            <p:nvCxnSpPr>
              <p:cNvPr id="901" name="Straight Connector 900">
                <a:extLst>
                  <a:ext uri="{FF2B5EF4-FFF2-40B4-BE49-F238E27FC236}">
                    <a16:creationId xmlns:a16="http://schemas.microsoft.com/office/drawing/2014/main" id="{4EA941E9-E0A3-4E93-B879-9C64E3089B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2" name="Straight Connector 901">
                <a:extLst>
                  <a:ext uri="{FF2B5EF4-FFF2-40B4-BE49-F238E27FC236}">
                    <a16:creationId xmlns:a16="http://schemas.microsoft.com/office/drawing/2014/main" id="{216AE2F5-8984-407A-AF28-2335E550FBC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3" name="Group 902">
              <a:extLst>
                <a:ext uri="{FF2B5EF4-FFF2-40B4-BE49-F238E27FC236}">
                  <a16:creationId xmlns:a16="http://schemas.microsoft.com/office/drawing/2014/main" id="{2409ED59-12DA-4B0B-B1CD-50BA191B66B8}"/>
                </a:ext>
              </a:extLst>
            </p:cNvPr>
            <p:cNvGrpSpPr/>
            <p:nvPr/>
          </p:nvGrpSpPr>
          <p:grpSpPr>
            <a:xfrm>
              <a:off x="5583695" y="2794767"/>
              <a:ext cx="65190" cy="68514"/>
              <a:chOff x="7074992" y="2011394"/>
              <a:chExt cx="379381" cy="379381"/>
            </a:xfrm>
          </p:grpSpPr>
          <p:cxnSp>
            <p:nvCxnSpPr>
              <p:cNvPr id="904" name="Straight Connector 903">
                <a:extLst>
                  <a:ext uri="{FF2B5EF4-FFF2-40B4-BE49-F238E27FC236}">
                    <a16:creationId xmlns:a16="http://schemas.microsoft.com/office/drawing/2014/main" id="{858CC590-C93E-42A8-920D-92598D5497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5" name="Straight Connector 904">
                <a:extLst>
                  <a:ext uri="{FF2B5EF4-FFF2-40B4-BE49-F238E27FC236}">
                    <a16:creationId xmlns:a16="http://schemas.microsoft.com/office/drawing/2014/main" id="{EE59BBB2-9811-453B-B2B3-C72E7C79E82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6" name="Group 905">
              <a:extLst>
                <a:ext uri="{FF2B5EF4-FFF2-40B4-BE49-F238E27FC236}">
                  <a16:creationId xmlns:a16="http://schemas.microsoft.com/office/drawing/2014/main" id="{00CA3D9C-6C6E-49C3-A624-838225B4DCC8}"/>
                </a:ext>
              </a:extLst>
            </p:cNvPr>
            <p:cNvGrpSpPr/>
            <p:nvPr/>
          </p:nvGrpSpPr>
          <p:grpSpPr>
            <a:xfrm>
              <a:off x="5362253" y="2739456"/>
              <a:ext cx="65190" cy="68514"/>
              <a:chOff x="7074992" y="2011394"/>
              <a:chExt cx="379381" cy="379381"/>
            </a:xfrm>
          </p:grpSpPr>
          <p:cxnSp>
            <p:nvCxnSpPr>
              <p:cNvPr id="907" name="Straight Connector 906">
                <a:extLst>
                  <a:ext uri="{FF2B5EF4-FFF2-40B4-BE49-F238E27FC236}">
                    <a16:creationId xmlns:a16="http://schemas.microsoft.com/office/drawing/2014/main" id="{067E7F64-E541-4FCE-A318-4D68B1EC32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8" name="Straight Connector 907">
                <a:extLst>
                  <a:ext uri="{FF2B5EF4-FFF2-40B4-BE49-F238E27FC236}">
                    <a16:creationId xmlns:a16="http://schemas.microsoft.com/office/drawing/2014/main" id="{D91CCE78-33E5-4123-B828-C618E09384E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9" name="Group 908">
              <a:extLst>
                <a:ext uri="{FF2B5EF4-FFF2-40B4-BE49-F238E27FC236}">
                  <a16:creationId xmlns:a16="http://schemas.microsoft.com/office/drawing/2014/main" id="{85E6FFB3-3E01-44D0-89B3-4FD102B003A9}"/>
                </a:ext>
              </a:extLst>
            </p:cNvPr>
            <p:cNvGrpSpPr/>
            <p:nvPr/>
          </p:nvGrpSpPr>
          <p:grpSpPr>
            <a:xfrm>
              <a:off x="5194332" y="2486752"/>
              <a:ext cx="65190" cy="68514"/>
              <a:chOff x="7074992" y="2011394"/>
              <a:chExt cx="379381" cy="379381"/>
            </a:xfrm>
          </p:grpSpPr>
          <p:cxnSp>
            <p:nvCxnSpPr>
              <p:cNvPr id="910" name="Straight Connector 909">
                <a:extLst>
                  <a:ext uri="{FF2B5EF4-FFF2-40B4-BE49-F238E27FC236}">
                    <a16:creationId xmlns:a16="http://schemas.microsoft.com/office/drawing/2014/main" id="{D5800926-9A5D-4D3E-B769-91041DFDEC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1" name="Straight Connector 910">
                <a:extLst>
                  <a:ext uri="{FF2B5EF4-FFF2-40B4-BE49-F238E27FC236}">
                    <a16:creationId xmlns:a16="http://schemas.microsoft.com/office/drawing/2014/main" id="{ABCD078A-A675-4251-ACA5-18D28C659D4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2" name="Group 911">
              <a:extLst>
                <a:ext uri="{FF2B5EF4-FFF2-40B4-BE49-F238E27FC236}">
                  <a16:creationId xmlns:a16="http://schemas.microsoft.com/office/drawing/2014/main" id="{30338E4E-A33A-4579-B727-872AB6FC1348}"/>
                </a:ext>
              </a:extLst>
            </p:cNvPr>
            <p:cNvGrpSpPr/>
            <p:nvPr/>
          </p:nvGrpSpPr>
          <p:grpSpPr>
            <a:xfrm>
              <a:off x="5151099" y="2353923"/>
              <a:ext cx="65190" cy="68514"/>
              <a:chOff x="7074992" y="2011394"/>
              <a:chExt cx="379381" cy="379381"/>
            </a:xfrm>
          </p:grpSpPr>
          <p:cxnSp>
            <p:nvCxnSpPr>
              <p:cNvPr id="913" name="Straight Connector 912">
                <a:extLst>
                  <a:ext uri="{FF2B5EF4-FFF2-40B4-BE49-F238E27FC236}">
                    <a16:creationId xmlns:a16="http://schemas.microsoft.com/office/drawing/2014/main" id="{81283B67-B8BC-45A3-BE6B-643C2107E6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4" name="Straight Connector 913">
                <a:extLst>
                  <a:ext uri="{FF2B5EF4-FFF2-40B4-BE49-F238E27FC236}">
                    <a16:creationId xmlns:a16="http://schemas.microsoft.com/office/drawing/2014/main" id="{F549682D-CEA5-4DE5-9466-2E026357241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5" name="Group 914">
              <a:extLst>
                <a:ext uri="{FF2B5EF4-FFF2-40B4-BE49-F238E27FC236}">
                  <a16:creationId xmlns:a16="http://schemas.microsoft.com/office/drawing/2014/main" id="{35FA84F3-A73F-4B69-B23C-A688B314FBE2}"/>
                </a:ext>
              </a:extLst>
            </p:cNvPr>
            <p:cNvGrpSpPr/>
            <p:nvPr/>
          </p:nvGrpSpPr>
          <p:grpSpPr>
            <a:xfrm>
              <a:off x="5125682" y="2273770"/>
              <a:ext cx="65190" cy="68514"/>
              <a:chOff x="7074992" y="2011394"/>
              <a:chExt cx="379381" cy="379381"/>
            </a:xfrm>
          </p:grpSpPr>
          <p:cxnSp>
            <p:nvCxnSpPr>
              <p:cNvPr id="916" name="Straight Connector 915">
                <a:extLst>
                  <a:ext uri="{FF2B5EF4-FFF2-40B4-BE49-F238E27FC236}">
                    <a16:creationId xmlns:a16="http://schemas.microsoft.com/office/drawing/2014/main" id="{01050244-DF2E-49CE-9CBB-868B1AD3CE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7" name="Straight Connector 916">
                <a:extLst>
                  <a:ext uri="{FF2B5EF4-FFF2-40B4-BE49-F238E27FC236}">
                    <a16:creationId xmlns:a16="http://schemas.microsoft.com/office/drawing/2014/main" id="{2DB9726F-4B5A-4BC0-ACB4-417D301F135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8" name="Group 917">
              <a:extLst>
                <a:ext uri="{FF2B5EF4-FFF2-40B4-BE49-F238E27FC236}">
                  <a16:creationId xmlns:a16="http://schemas.microsoft.com/office/drawing/2014/main" id="{ACAAAB0B-BFE3-4AD8-9F3F-C02734482C00}"/>
                </a:ext>
              </a:extLst>
            </p:cNvPr>
            <p:cNvGrpSpPr/>
            <p:nvPr/>
          </p:nvGrpSpPr>
          <p:grpSpPr>
            <a:xfrm>
              <a:off x="5081997" y="2182992"/>
              <a:ext cx="65190" cy="68514"/>
              <a:chOff x="7074992" y="2011394"/>
              <a:chExt cx="379381" cy="379381"/>
            </a:xfrm>
          </p:grpSpPr>
          <p:cxnSp>
            <p:nvCxnSpPr>
              <p:cNvPr id="919" name="Straight Connector 918">
                <a:extLst>
                  <a:ext uri="{FF2B5EF4-FFF2-40B4-BE49-F238E27FC236}">
                    <a16:creationId xmlns:a16="http://schemas.microsoft.com/office/drawing/2014/main" id="{900BC699-E2DB-4C1C-B99E-3ADEE0568B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0" name="Straight Connector 919">
                <a:extLst>
                  <a:ext uri="{FF2B5EF4-FFF2-40B4-BE49-F238E27FC236}">
                    <a16:creationId xmlns:a16="http://schemas.microsoft.com/office/drawing/2014/main" id="{8847E0ED-DFCE-49F5-8185-0B665021553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1" name="Group 920">
              <a:extLst>
                <a:ext uri="{FF2B5EF4-FFF2-40B4-BE49-F238E27FC236}">
                  <a16:creationId xmlns:a16="http://schemas.microsoft.com/office/drawing/2014/main" id="{7218D01C-3D23-4675-9934-5A80B4A6894F}"/>
                </a:ext>
              </a:extLst>
            </p:cNvPr>
            <p:cNvGrpSpPr/>
            <p:nvPr/>
          </p:nvGrpSpPr>
          <p:grpSpPr>
            <a:xfrm>
              <a:off x="5080201" y="2128227"/>
              <a:ext cx="65190" cy="68514"/>
              <a:chOff x="7074992" y="2011394"/>
              <a:chExt cx="379381" cy="379381"/>
            </a:xfrm>
          </p:grpSpPr>
          <p:cxnSp>
            <p:nvCxnSpPr>
              <p:cNvPr id="922" name="Straight Connector 921">
                <a:extLst>
                  <a:ext uri="{FF2B5EF4-FFF2-40B4-BE49-F238E27FC236}">
                    <a16:creationId xmlns:a16="http://schemas.microsoft.com/office/drawing/2014/main" id="{910E4CB8-638F-474C-B654-D4199995F2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3" name="Straight Connector 922">
                <a:extLst>
                  <a:ext uri="{FF2B5EF4-FFF2-40B4-BE49-F238E27FC236}">
                    <a16:creationId xmlns:a16="http://schemas.microsoft.com/office/drawing/2014/main" id="{2472CCAB-2DBE-4FAF-AA87-D80FC5ED699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4" name="Group 923">
              <a:extLst>
                <a:ext uri="{FF2B5EF4-FFF2-40B4-BE49-F238E27FC236}">
                  <a16:creationId xmlns:a16="http://schemas.microsoft.com/office/drawing/2014/main" id="{628A4F72-22A6-417E-9234-7576F57D28E5}"/>
                </a:ext>
              </a:extLst>
            </p:cNvPr>
            <p:cNvGrpSpPr/>
            <p:nvPr/>
          </p:nvGrpSpPr>
          <p:grpSpPr>
            <a:xfrm>
              <a:off x="5080201" y="2023490"/>
              <a:ext cx="65190" cy="68514"/>
              <a:chOff x="7074992" y="2011394"/>
              <a:chExt cx="379381" cy="379381"/>
            </a:xfrm>
          </p:grpSpPr>
          <p:cxnSp>
            <p:nvCxnSpPr>
              <p:cNvPr id="925" name="Straight Connector 924">
                <a:extLst>
                  <a:ext uri="{FF2B5EF4-FFF2-40B4-BE49-F238E27FC236}">
                    <a16:creationId xmlns:a16="http://schemas.microsoft.com/office/drawing/2014/main" id="{364C7BEE-7BE0-4E59-8940-7A5AD1EA25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6" name="Straight Connector 925">
                <a:extLst>
                  <a:ext uri="{FF2B5EF4-FFF2-40B4-BE49-F238E27FC236}">
                    <a16:creationId xmlns:a16="http://schemas.microsoft.com/office/drawing/2014/main" id="{5546F771-649A-4880-81BD-BFC5A607B6E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7" name="Group 926">
              <a:extLst>
                <a:ext uri="{FF2B5EF4-FFF2-40B4-BE49-F238E27FC236}">
                  <a16:creationId xmlns:a16="http://schemas.microsoft.com/office/drawing/2014/main" id="{E8C674B8-5803-4B08-8173-DC78CECA138B}"/>
                </a:ext>
              </a:extLst>
            </p:cNvPr>
            <p:cNvGrpSpPr/>
            <p:nvPr/>
          </p:nvGrpSpPr>
          <p:grpSpPr>
            <a:xfrm>
              <a:off x="5055224" y="1825528"/>
              <a:ext cx="65190" cy="68514"/>
              <a:chOff x="7074992" y="2011394"/>
              <a:chExt cx="379381" cy="379381"/>
            </a:xfrm>
          </p:grpSpPr>
          <p:cxnSp>
            <p:nvCxnSpPr>
              <p:cNvPr id="928" name="Straight Connector 927">
                <a:extLst>
                  <a:ext uri="{FF2B5EF4-FFF2-40B4-BE49-F238E27FC236}">
                    <a16:creationId xmlns:a16="http://schemas.microsoft.com/office/drawing/2014/main" id="{BCE039F8-5E42-4F0C-BBF8-7707F88B40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9" name="Straight Connector 928">
                <a:extLst>
                  <a:ext uri="{FF2B5EF4-FFF2-40B4-BE49-F238E27FC236}">
                    <a16:creationId xmlns:a16="http://schemas.microsoft.com/office/drawing/2014/main" id="{04369E05-BE6A-45FE-85D5-B7EF6BDDF7A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0" name="Group 929">
              <a:extLst>
                <a:ext uri="{FF2B5EF4-FFF2-40B4-BE49-F238E27FC236}">
                  <a16:creationId xmlns:a16="http://schemas.microsoft.com/office/drawing/2014/main" id="{40A5D478-4E68-46CB-8F6A-BC7F87BF061F}"/>
                </a:ext>
              </a:extLst>
            </p:cNvPr>
            <p:cNvGrpSpPr/>
            <p:nvPr/>
          </p:nvGrpSpPr>
          <p:grpSpPr>
            <a:xfrm>
              <a:off x="5034713" y="1736478"/>
              <a:ext cx="65190" cy="68514"/>
              <a:chOff x="7074992" y="2011394"/>
              <a:chExt cx="379381" cy="379381"/>
            </a:xfrm>
          </p:grpSpPr>
          <p:cxnSp>
            <p:nvCxnSpPr>
              <p:cNvPr id="931" name="Straight Connector 930">
                <a:extLst>
                  <a:ext uri="{FF2B5EF4-FFF2-40B4-BE49-F238E27FC236}">
                    <a16:creationId xmlns:a16="http://schemas.microsoft.com/office/drawing/2014/main" id="{1396B69A-9864-4AF2-8EFD-6762C4883E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2" name="Straight Connector 931">
                <a:extLst>
                  <a:ext uri="{FF2B5EF4-FFF2-40B4-BE49-F238E27FC236}">
                    <a16:creationId xmlns:a16="http://schemas.microsoft.com/office/drawing/2014/main" id="{17B300A6-BC52-485E-A8C5-C78BF35C7CA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EF33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3" name="Group 932">
              <a:extLst>
                <a:ext uri="{FF2B5EF4-FFF2-40B4-BE49-F238E27FC236}">
                  <a16:creationId xmlns:a16="http://schemas.microsoft.com/office/drawing/2014/main" id="{AC21BC7E-5967-48AF-B728-E017AF5C1740}"/>
                </a:ext>
              </a:extLst>
            </p:cNvPr>
            <p:cNvGrpSpPr/>
            <p:nvPr/>
          </p:nvGrpSpPr>
          <p:grpSpPr>
            <a:xfrm>
              <a:off x="5551132" y="1676310"/>
              <a:ext cx="65190" cy="68514"/>
              <a:chOff x="7074992" y="2011394"/>
              <a:chExt cx="379381" cy="379381"/>
            </a:xfrm>
          </p:grpSpPr>
          <p:cxnSp>
            <p:nvCxnSpPr>
              <p:cNvPr id="934" name="Straight Connector 933">
                <a:extLst>
                  <a:ext uri="{FF2B5EF4-FFF2-40B4-BE49-F238E27FC236}">
                    <a16:creationId xmlns:a16="http://schemas.microsoft.com/office/drawing/2014/main" id="{D141F9E2-414F-46CE-B198-DD385894F7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5" name="Straight Connector 934">
                <a:extLst>
                  <a:ext uri="{FF2B5EF4-FFF2-40B4-BE49-F238E27FC236}">
                    <a16:creationId xmlns:a16="http://schemas.microsoft.com/office/drawing/2014/main" id="{C398BDC7-B923-4737-A71B-C1D3700C37E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6" name="Group 935">
              <a:extLst>
                <a:ext uri="{FF2B5EF4-FFF2-40B4-BE49-F238E27FC236}">
                  <a16:creationId xmlns:a16="http://schemas.microsoft.com/office/drawing/2014/main" id="{AA5AB865-7708-4FF2-9DC6-E42AD9BACEFB}"/>
                </a:ext>
              </a:extLst>
            </p:cNvPr>
            <p:cNvGrpSpPr/>
            <p:nvPr/>
          </p:nvGrpSpPr>
          <p:grpSpPr>
            <a:xfrm>
              <a:off x="5632387" y="1676310"/>
              <a:ext cx="65190" cy="68514"/>
              <a:chOff x="7074992" y="2011394"/>
              <a:chExt cx="379381" cy="379381"/>
            </a:xfrm>
          </p:grpSpPr>
          <p:cxnSp>
            <p:nvCxnSpPr>
              <p:cNvPr id="937" name="Straight Connector 936">
                <a:extLst>
                  <a:ext uri="{FF2B5EF4-FFF2-40B4-BE49-F238E27FC236}">
                    <a16:creationId xmlns:a16="http://schemas.microsoft.com/office/drawing/2014/main" id="{4983B6D3-2ABA-4445-85B8-685CE14BEB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8" name="Straight Connector 937">
                <a:extLst>
                  <a:ext uri="{FF2B5EF4-FFF2-40B4-BE49-F238E27FC236}">
                    <a16:creationId xmlns:a16="http://schemas.microsoft.com/office/drawing/2014/main" id="{6BB9F9C7-3EAD-45D2-BB60-D8B212CC3BE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9" name="Group 938">
              <a:extLst>
                <a:ext uri="{FF2B5EF4-FFF2-40B4-BE49-F238E27FC236}">
                  <a16:creationId xmlns:a16="http://schemas.microsoft.com/office/drawing/2014/main" id="{5343A69D-8F04-4CEA-AB10-2BF5EE064E6F}"/>
                </a:ext>
              </a:extLst>
            </p:cNvPr>
            <p:cNvGrpSpPr/>
            <p:nvPr/>
          </p:nvGrpSpPr>
          <p:grpSpPr>
            <a:xfrm>
              <a:off x="5767441" y="1676310"/>
              <a:ext cx="65190" cy="68514"/>
              <a:chOff x="7074992" y="2011394"/>
              <a:chExt cx="379381" cy="379381"/>
            </a:xfrm>
          </p:grpSpPr>
          <p:cxnSp>
            <p:nvCxnSpPr>
              <p:cNvPr id="940" name="Straight Connector 939">
                <a:extLst>
                  <a:ext uri="{FF2B5EF4-FFF2-40B4-BE49-F238E27FC236}">
                    <a16:creationId xmlns:a16="http://schemas.microsoft.com/office/drawing/2014/main" id="{66D242CB-EF98-4032-8E60-C006688A87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1" name="Straight Connector 940">
                <a:extLst>
                  <a:ext uri="{FF2B5EF4-FFF2-40B4-BE49-F238E27FC236}">
                    <a16:creationId xmlns:a16="http://schemas.microsoft.com/office/drawing/2014/main" id="{D200C4E5-C07F-46BC-B9AE-16F0BDBD955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2" name="Group 941">
              <a:extLst>
                <a:ext uri="{FF2B5EF4-FFF2-40B4-BE49-F238E27FC236}">
                  <a16:creationId xmlns:a16="http://schemas.microsoft.com/office/drawing/2014/main" id="{6EC0C216-70A7-41D9-81F8-6A7FB0F62675}"/>
                </a:ext>
              </a:extLst>
            </p:cNvPr>
            <p:cNvGrpSpPr/>
            <p:nvPr/>
          </p:nvGrpSpPr>
          <p:grpSpPr>
            <a:xfrm>
              <a:off x="6012665" y="1887896"/>
              <a:ext cx="65190" cy="68514"/>
              <a:chOff x="7074992" y="2011394"/>
              <a:chExt cx="379381" cy="379381"/>
            </a:xfrm>
          </p:grpSpPr>
          <p:cxnSp>
            <p:nvCxnSpPr>
              <p:cNvPr id="943" name="Straight Connector 942">
                <a:extLst>
                  <a:ext uri="{FF2B5EF4-FFF2-40B4-BE49-F238E27FC236}">
                    <a16:creationId xmlns:a16="http://schemas.microsoft.com/office/drawing/2014/main" id="{D484542C-5EF6-4882-B668-2ADBD7A2B0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4" name="Straight Connector 943">
                <a:extLst>
                  <a:ext uri="{FF2B5EF4-FFF2-40B4-BE49-F238E27FC236}">
                    <a16:creationId xmlns:a16="http://schemas.microsoft.com/office/drawing/2014/main" id="{370F498E-3ABB-4A9A-BEBD-A55530A90B0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5" name="Group 944">
              <a:extLst>
                <a:ext uri="{FF2B5EF4-FFF2-40B4-BE49-F238E27FC236}">
                  <a16:creationId xmlns:a16="http://schemas.microsoft.com/office/drawing/2014/main" id="{ECDD64E2-DCE6-41FF-847A-DFBC0F0DC584}"/>
                </a:ext>
              </a:extLst>
            </p:cNvPr>
            <p:cNvGrpSpPr/>
            <p:nvPr/>
          </p:nvGrpSpPr>
          <p:grpSpPr>
            <a:xfrm>
              <a:off x="6117544" y="1944567"/>
              <a:ext cx="65190" cy="68514"/>
              <a:chOff x="7074992" y="2011394"/>
              <a:chExt cx="379381" cy="379381"/>
            </a:xfrm>
          </p:grpSpPr>
          <p:cxnSp>
            <p:nvCxnSpPr>
              <p:cNvPr id="946" name="Straight Connector 945">
                <a:extLst>
                  <a:ext uri="{FF2B5EF4-FFF2-40B4-BE49-F238E27FC236}">
                    <a16:creationId xmlns:a16="http://schemas.microsoft.com/office/drawing/2014/main" id="{B146E04D-21F9-407C-A9F9-9D60DCCFD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7" name="Straight Connector 946">
                <a:extLst>
                  <a:ext uri="{FF2B5EF4-FFF2-40B4-BE49-F238E27FC236}">
                    <a16:creationId xmlns:a16="http://schemas.microsoft.com/office/drawing/2014/main" id="{8DBA125E-426B-4A32-80F3-FD51EA3BE36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8" name="Group 947">
              <a:extLst>
                <a:ext uri="{FF2B5EF4-FFF2-40B4-BE49-F238E27FC236}">
                  <a16:creationId xmlns:a16="http://schemas.microsoft.com/office/drawing/2014/main" id="{15DE15CF-699B-40A1-BF9D-5CC2B01E2B3B}"/>
                </a:ext>
              </a:extLst>
            </p:cNvPr>
            <p:cNvGrpSpPr/>
            <p:nvPr/>
          </p:nvGrpSpPr>
          <p:grpSpPr>
            <a:xfrm>
              <a:off x="6142859" y="1944567"/>
              <a:ext cx="65190" cy="68514"/>
              <a:chOff x="7074992" y="2011394"/>
              <a:chExt cx="379381" cy="379381"/>
            </a:xfrm>
          </p:grpSpPr>
          <p:cxnSp>
            <p:nvCxnSpPr>
              <p:cNvPr id="949" name="Straight Connector 948">
                <a:extLst>
                  <a:ext uri="{FF2B5EF4-FFF2-40B4-BE49-F238E27FC236}">
                    <a16:creationId xmlns:a16="http://schemas.microsoft.com/office/drawing/2014/main" id="{3C3D03A9-9722-4EA0-BC80-6271D5FAF7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0" name="Straight Connector 949">
                <a:extLst>
                  <a:ext uri="{FF2B5EF4-FFF2-40B4-BE49-F238E27FC236}">
                    <a16:creationId xmlns:a16="http://schemas.microsoft.com/office/drawing/2014/main" id="{6C7F370D-1338-495E-99DF-34E7CD5D7B2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1" name="Group 950">
              <a:extLst>
                <a:ext uri="{FF2B5EF4-FFF2-40B4-BE49-F238E27FC236}">
                  <a16:creationId xmlns:a16="http://schemas.microsoft.com/office/drawing/2014/main" id="{B7DF63ED-7981-41F8-84E3-DA27D2AB6B71}"/>
                </a:ext>
              </a:extLst>
            </p:cNvPr>
            <p:cNvGrpSpPr/>
            <p:nvPr/>
          </p:nvGrpSpPr>
          <p:grpSpPr>
            <a:xfrm>
              <a:off x="6368192" y="1950010"/>
              <a:ext cx="65190" cy="68514"/>
              <a:chOff x="7074992" y="2011394"/>
              <a:chExt cx="379381" cy="379381"/>
            </a:xfrm>
          </p:grpSpPr>
          <p:cxnSp>
            <p:nvCxnSpPr>
              <p:cNvPr id="952" name="Straight Connector 951">
                <a:extLst>
                  <a:ext uri="{FF2B5EF4-FFF2-40B4-BE49-F238E27FC236}">
                    <a16:creationId xmlns:a16="http://schemas.microsoft.com/office/drawing/2014/main" id="{56EBE946-ECAD-4B00-AB6D-638F2A584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3" name="Straight Connector 952">
                <a:extLst>
                  <a:ext uri="{FF2B5EF4-FFF2-40B4-BE49-F238E27FC236}">
                    <a16:creationId xmlns:a16="http://schemas.microsoft.com/office/drawing/2014/main" id="{1B63AEBB-B56C-4898-A824-9C9570D1DDC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4" name="Group 953">
              <a:extLst>
                <a:ext uri="{FF2B5EF4-FFF2-40B4-BE49-F238E27FC236}">
                  <a16:creationId xmlns:a16="http://schemas.microsoft.com/office/drawing/2014/main" id="{A0A5A3D2-1BEE-4FCB-84AE-45162CCFA963}"/>
                </a:ext>
              </a:extLst>
            </p:cNvPr>
            <p:cNvGrpSpPr/>
            <p:nvPr/>
          </p:nvGrpSpPr>
          <p:grpSpPr>
            <a:xfrm>
              <a:off x="6945461" y="1949666"/>
              <a:ext cx="65190" cy="68514"/>
              <a:chOff x="7074992" y="2011394"/>
              <a:chExt cx="379381" cy="379381"/>
            </a:xfrm>
          </p:grpSpPr>
          <p:cxnSp>
            <p:nvCxnSpPr>
              <p:cNvPr id="955" name="Straight Connector 954">
                <a:extLst>
                  <a:ext uri="{FF2B5EF4-FFF2-40B4-BE49-F238E27FC236}">
                    <a16:creationId xmlns:a16="http://schemas.microsoft.com/office/drawing/2014/main" id="{40AE3DFD-0B8A-4A6A-92A8-4C1A2ABAE5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6" name="Straight Connector 955">
                <a:extLst>
                  <a:ext uri="{FF2B5EF4-FFF2-40B4-BE49-F238E27FC236}">
                    <a16:creationId xmlns:a16="http://schemas.microsoft.com/office/drawing/2014/main" id="{B784A0CF-D65A-4642-AC1D-E83B8C37AFE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7" name="Group 956">
              <a:extLst>
                <a:ext uri="{FF2B5EF4-FFF2-40B4-BE49-F238E27FC236}">
                  <a16:creationId xmlns:a16="http://schemas.microsoft.com/office/drawing/2014/main" id="{60D7A693-8B25-4C6D-BC72-A52D2BE7E240}"/>
                </a:ext>
              </a:extLst>
            </p:cNvPr>
            <p:cNvGrpSpPr/>
            <p:nvPr/>
          </p:nvGrpSpPr>
          <p:grpSpPr>
            <a:xfrm>
              <a:off x="6956315" y="2009600"/>
              <a:ext cx="65190" cy="68514"/>
              <a:chOff x="7074992" y="2011394"/>
              <a:chExt cx="379381" cy="379381"/>
            </a:xfrm>
          </p:grpSpPr>
          <p:cxnSp>
            <p:nvCxnSpPr>
              <p:cNvPr id="958" name="Straight Connector 957">
                <a:extLst>
                  <a:ext uri="{FF2B5EF4-FFF2-40B4-BE49-F238E27FC236}">
                    <a16:creationId xmlns:a16="http://schemas.microsoft.com/office/drawing/2014/main" id="{57B6CCAA-1D79-4A18-B29F-C8C1F4627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9" name="Straight Connector 958">
                <a:extLst>
                  <a:ext uri="{FF2B5EF4-FFF2-40B4-BE49-F238E27FC236}">
                    <a16:creationId xmlns:a16="http://schemas.microsoft.com/office/drawing/2014/main" id="{0170D028-A5B9-47A9-8924-1AF5BE331F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0" name="Group 959">
              <a:extLst>
                <a:ext uri="{FF2B5EF4-FFF2-40B4-BE49-F238E27FC236}">
                  <a16:creationId xmlns:a16="http://schemas.microsoft.com/office/drawing/2014/main" id="{9E53C9AC-0EE1-4C29-966B-A89598F0F182}"/>
                </a:ext>
              </a:extLst>
            </p:cNvPr>
            <p:cNvGrpSpPr/>
            <p:nvPr/>
          </p:nvGrpSpPr>
          <p:grpSpPr>
            <a:xfrm>
              <a:off x="6994645" y="2040655"/>
              <a:ext cx="65190" cy="68514"/>
              <a:chOff x="7074992" y="2011394"/>
              <a:chExt cx="379381" cy="379381"/>
            </a:xfrm>
          </p:grpSpPr>
          <p:cxnSp>
            <p:nvCxnSpPr>
              <p:cNvPr id="961" name="Straight Connector 960">
                <a:extLst>
                  <a:ext uri="{FF2B5EF4-FFF2-40B4-BE49-F238E27FC236}">
                    <a16:creationId xmlns:a16="http://schemas.microsoft.com/office/drawing/2014/main" id="{4DBB2B84-61AF-445F-90FA-6A5134AD94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2" name="Straight Connector 961">
                <a:extLst>
                  <a:ext uri="{FF2B5EF4-FFF2-40B4-BE49-F238E27FC236}">
                    <a16:creationId xmlns:a16="http://schemas.microsoft.com/office/drawing/2014/main" id="{7FE1EF14-0E9E-4DD6-A13F-8801B6931F2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3" name="Group 962">
              <a:extLst>
                <a:ext uri="{FF2B5EF4-FFF2-40B4-BE49-F238E27FC236}">
                  <a16:creationId xmlns:a16="http://schemas.microsoft.com/office/drawing/2014/main" id="{110B3917-7B4A-4FF8-A6B0-8B47924E0A7B}"/>
                </a:ext>
              </a:extLst>
            </p:cNvPr>
            <p:cNvGrpSpPr/>
            <p:nvPr/>
          </p:nvGrpSpPr>
          <p:grpSpPr>
            <a:xfrm>
              <a:off x="7038776" y="2038894"/>
              <a:ext cx="65190" cy="68514"/>
              <a:chOff x="7074992" y="2011394"/>
              <a:chExt cx="379381" cy="379381"/>
            </a:xfrm>
          </p:grpSpPr>
          <p:cxnSp>
            <p:nvCxnSpPr>
              <p:cNvPr id="964" name="Straight Connector 963">
                <a:extLst>
                  <a:ext uri="{FF2B5EF4-FFF2-40B4-BE49-F238E27FC236}">
                    <a16:creationId xmlns:a16="http://schemas.microsoft.com/office/drawing/2014/main" id="{8963E06F-E06C-4949-B8D3-3DB2A8C2D3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5" name="Straight Connector 964">
                <a:extLst>
                  <a:ext uri="{FF2B5EF4-FFF2-40B4-BE49-F238E27FC236}">
                    <a16:creationId xmlns:a16="http://schemas.microsoft.com/office/drawing/2014/main" id="{0C315D26-34F7-44FA-91A4-85AE6A6403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6" name="Group 965">
              <a:extLst>
                <a:ext uri="{FF2B5EF4-FFF2-40B4-BE49-F238E27FC236}">
                  <a16:creationId xmlns:a16="http://schemas.microsoft.com/office/drawing/2014/main" id="{55686D77-45C5-4E77-95E5-24786E4CED94}"/>
                </a:ext>
              </a:extLst>
            </p:cNvPr>
            <p:cNvGrpSpPr/>
            <p:nvPr/>
          </p:nvGrpSpPr>
          <p:grpSpPr>
            <a:xfrm>
              <a:off x="7072985" y="2142400"/>
              <a:ext cx="65190" cy="68514"/>
              <a:chOff x="7074992" y="2011394"/>
              <a:chExt cx="379381" cy="379381"/>
            </a:xfrm>
          </p:grpSpPr>
          <p:cxnSp>
            <p:nvCxnSpPr>
              <p:cNvPr id="967" name="Straight Connector 966">
                <a:extLst>
                  <a:ext uri="{FF2B5EF4-FFF2-40B4-BE49-F238E27FC236}">
                    <a16:creationId xmlns:a16="http://schemas.microsoft.com/office/drawing/2014/main" id="{1E01A727-7CCA-4060-A438-DD42F9417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8" name="Straight Connector 967">
                <a:extLst>
                  <a:ext uri="{FF2B5EF4-FFF2-40B4-BE49-F238E27FC236}">
                    <a16:creationId xmlns:a16="http://schemas.microsoft.com/office/drawing/2014/main" id="{48886756-6E2F-41A8-ABE5-28451A5CE16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9" name="Group 968">
              <a:extLst>
                <a:ext uri="{FF2B5EF4-FFF2-40B4-BE49-F238E27FC236}">
                  <a16:creationId xmlns:a16="http://schemas.microsoft.com/office/drawing/2014/main" id="{F2340230-C203-4BA2-AD63-8DD38C4714A9}"/>
                </a:ext>
              </a:extLst>
            </p:cNvPr>
            <p:cNvGrpSpPr/>
            <p:nvPr/>
          </p:nvGrpSpPr>
          <p:grpSpPr>
            <a:xfrm>
              <a:off x="7074214" y="2142400"/>
              <a:ext cx="65190" cy="68514"/>
              <a:chOff x="7074992" y="2011394"/>
              <a:chExt cx="379381" cy="379381"/>
            </a:xfrm>
          </p:grpSpPr>
          <p:cxnSp>
            <p:nvCxnSpPr>
              <p:cNvPr id="970" name="Straight Connector 969">
                <a:extLst>
                  <a:ext uri="{FF2B5EF4-FFF2-40B4-BE49-F238E27FC236}">
                    <a16:creationId xmlns:a16="http://schemas.microsoft.com/office/drawing/2014/main" id="{E41529C9-CDA5-4291-A94A-31A16DDE90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1" name="Straight Connector 970">
                <a:extLst>
                  <a:ext uri="{FF2B5EF4-FFF2-40B4-BE49-F238E27FC236}">
                    <a16:creationId xmlns:a16="http://schemas.microsoft.com/office/drawing/2014/main" id="{1713718E-C323-4529-B8F2-B2730C9FE8A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2" name="Group 971">
              <a:extLst>
                <a:ext uri="{FF2B5EF4-FFF2-40B4-BE49-F238E27FC236}">
                  <a16:creationId xmlns:a16="http://schemas.microsoft.com/office/drawing/2014/main" id="{29DAA338-6D9C-4F73-AC6B-7AE43B60B823}"/>
                </a:ext>
              </a:extLst>
            </p:cNvPr>
            <p:cNvGrpSpPr/>
            <p:nvPr/>
          </p:nvGrpSpPr>
          <p:grpSpPr>
            <a:xfrm>
              <a:off x="7107007" y="2142400"/>
              <a:ext cx="65190" cy="68514"/>
              <a:chOff x="7074992" y="2011394"/>
              <a:chExt cx="379381" cy="379381"/>
            </a:xfrm>
          </p:grpSpPr>
          <p:cxnSp>
            <p:nvCxnSpPr>
              <p:cNvPr id="973" name="Straight Connector 972">
                <a:extLst>
                  <a:ext uri="{FF2B5EF4-FFF2-40B4-BE49-F238E27FC236}">
                    <a16:creationId xmlns:a16="http://schemas.microsoft.com/office/drawing/2014/main" id="{1D2730C9-4F4A-4F58-8867-E3202C3ADF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4" name="Straight Connector 973">
                <a:extLst>
                  <a:ext uri="{FF2B5EF4-FFF2-40B4-BE49-F238E27FC236}">
                    <a16:creationId xmlns:a16="http://schemas.microsoft.com/office/drawing/2014/main" id="{53E162BD-BBED-4DF8-B824-627FEDC173F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5" name="Group 974">
              <a:extLst>
                <a:ext uri="{FF2B5EF4-FFF2-40B4-BE49-F238E27FC236}">
                  <a16:creationId xmlns:a16="http://schemas.microsoft.com/office/drawing/2014/main" id="{F289BC5B-1B4E-4985-A3A9-1426F63F55F1}"/>
                </a:ext>
              </a:extLst>
            </p:cNvPr>
            <p:cNvGrpSpPr/>
            <p:nvPr/>
          </p:nvGrpSpPr>
          <p:grpSpPr>
            <a:xfrm>
              <a:off x="7162769" y="2142400"/>
              <a:ext cx="65190" cy="68514"/>
              <a:chOff x="7074992" y="2011394"/>
              <a:chExt cx="379381" cy="379381"/>
            </a:xfrm>
          </p:grpSpPr>
          <p:cxnSp>
            <p:nvCxnSpPr>
              <p:cNvPr id="976" name="Straight Connector 975">
                <a:extLst>
                  <a:ext uri="{FF2B5EF4-FFF2-40B4-BE49-F238E27FC236}">
                    <a16:creationId xmlns:a16="http://schemas.microsoft.com/office/drawing/2014/main" id="{618891D8-E2BA-4AE9-AF1A-E39915EACC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7" name="Straight Connector 976">
                <a:extLst>
                  <a:ext uri="{FF2B5EF4-FFF2-40B4-BE49-F238E27FC236}">
                    <a16:creationId xmlns:a16="http://schemas.microsoft.com/office/drawing/2014/main" id="{32BD866C-279B-498E-81C8-61FBB9B0FE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8" name="Group 977">
              <a:extLst>
                <a:ext uri="{FF2B5EF4-FFF2-40B4-BE49-F238E27FC236}">
                  <a16:creationId xmlns:a16="http://schemas.microsoft.com/office/drawing/2014/main" id="{30192F2D-63FF-40A6-95C8-E7CBA8A77BE9}"/>
                </a:ext>
              </a:extLst>
            </p:cNvPr>
            <p:cNvGrpSpPr/>
            <p:nvPr/>
          </p:nvGrpSpPr>
          <p:grpSpPr>
            <a:xfrm>
              <a:off x="7175737" y="2142400"/>
              <a:ext cx="65190" cy="68514"/>
              <a:chOff x="7074992" y="2011394"/>
              <a:chExt cx="379381" cy="379381"/>
            </a:xfrm>
          </p:grpSpPr>
          <p:cxnSp>
            <p:nvCxnSpPr>
              <p:cNvPr id="979" name="Straight Connector 978">
                <a:extLst>
                  <a:ext uri="{FF2B5EF4-FFF2-40B4-BE49-F238E27FC236}">
                    <a16:creationId xmlns:a16="http://schemas.microsoft.com/office/drawing/2014/main" id="{DDF32DB1-BFA3-42EC-81BB-620EF9AE33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0" name="Straight Connector 979">
                <a:extLst>
                  <a:ext uri="{FF2B5EF4-FFF2-40B4-BE49-F238E27FC236}">
                    <a16:creationId xmlns:a16="http://schemas.microsoft.com/office/drawing/2014/main" id="{9524430C-1016-4DCF-82F5-46D83A58262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1" name="Group 980">
              <a:extLst>
                <a:ext uri="{FF2B5EF4-FFF2-40B4-BE49-F238E27FC236}">
                  <a16:creationId xmlns:a16="http://schemas.microsoft.com/office/drawing/2014/main" id="{9D841681-35D7-4858-8963-50645BA9A80F}"/>
                </a:ext>
              </a:extLst>
            </p:cNvPr>
            <p:cNvGrpSpPr/>
            <p:nvPr/>
          </p:nvGrpSpPr>
          <p:grpSpPr>
            <a:xfrm>
              <a:off x="7202500" y="2142400"/>
              <a:ext cx="65190" cy="68514"/>
              <a:chOff x="7074992" y="2011394"/>
              <a:chExt cx="379381" cy="379381"/>
            </a:xfrm>
          </p:grpSpPr>
          <p:cxnSp>
            <p:nvCxnSpPr>
              <p:cNvPr id="982" name="Straight Connector 981">
                <a:extLst>
                  <a:ext uri="{FF2B5EF4-FFF2-40B4-BE49-F238E27FC236}">
                    <a16:creationId xmlns:a16="http://schemas.microsoft.com/office/drawing/2014/main" id="{AAAD2BBB-36DB-41DC-97A5-9C54A8DFA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3" name="Straight Connector 982">
                <a:extLst>
                  <a:ext uri="{FF2B5EF4-FFF2-40B4-BE49-F238E27FC236}">
                    <a16:creationId xmlns:a16="http://schemas.microsoft.com/office/drawing/2014/main" id="{9A8B291D-D4E5-4379-ACF6-FEAC47F8C03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4" name="Group 983">
              <a:extLst>
                <a:ext uri="{FF2B5EF4-FFF2-40B4-BE49-F238E27FC236}">
                  <a16:creationId xmlns:a16="http://schemas.microsoft.com/office/drawing/2014/main" id="{CF50ECB2-E6E3-4A9B-81C8-DE04781F92F8}"/>
                </a:ext>
              </a:extLst>
            </p:cNvPr>
            <p:cNvGrpSpPr/>
            <p:nvPr/>
          </p:nvGrpSpPr>
          <p:grpSpPr>
            <a:xfrm>
              <a:off x="7229397" y="2142400"/>
              <a:ext cx="65190" cy="68514"/>
              <a:chOff x="7074992" y="2011394"/>
              <a:chExt cx="379381" cy="379381"/>
            </a:xfrm>
          </p:grpSpPr>
          <p:cxnSp>
            <p:nvCxnSpPr>
              <p:cNvPr id="985" name="Straight Connector 984">
                <a:extLst>
                  <a:ext uri="{FF2B5EF4-FFF2-40B4-BE49-F238E27FC236}">
                    <a16:creationId xmlns:a16="http://schemas.microsoft.com/office/drawing/2014/main" id="{E51601AB-F088-4839-BF26-31DD127EC3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6" name="Straight Connector 985">
                <a:extLst>
                  <a:ext uri="{FF2B5EF4-FFF2-40B4-BE49-F238E27FC236}">
                    <a16:creationId xmlns:a16="http://schemas.microsoft.com/office/drawing/2014/main" id="{104E0A48-79B4-42A6-A395-F6DBFF38A66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7" name="Group 986">
              <a:extLst>
                <a:ext uri="{FF2B5EF4-FFF2-40B4-BE49-F238E27FC236}">
                  <a16:creationId xmlns:a16="http://schemas.microsoft.com/office/drawing/2014/main" id="{76092376-8DE7-4FBA-8274-DC90F0D38ED2}"/>
                </a:ext>
              </a:extLst>
            </p:cNvPr>
            <p:cNvGrpSpPr/>
            <p:nvPr/>
          </p:nvGrpSpPr>
          <p:grpSpPr>
            <a:xfrm>
              <a:off x="7250510" y="2142400"/>
              <a:ext cx="65190" cy="68514"/>
              <a:chOff x="7074992" y="2011394"/>
              <a:chExt cx="379381" cy="379381"/>
            </a:xfrm>
          </p:grpSpPr>
          <p:cxnSp>
            <p:nvCxnSpPr>
              <p:cNvPr id="988" name="Straight Connector 987">
                <a:extLst>
                  <a:ext uri="{FF2B5EF4-FFF2-40B4-BE49-F238E27FC236}">
                    <a16:creationId xmlns:a16="http://schemas.microsoft.com/office/drawing/2014/main" id="{94479B24-3039-4152-8C8D-D2FE73611D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9" name="Straight Connector 988">
                <a:extLst>
                  <a:ext uri="{FF2B5EF4-FFF2-40B4-BE49-F238E27FC236}">
                    <a16:creationId xmlns:a16="http://schemas.microsoft.com/office/drawing/2014/main" id="{71AFFB14-04BB-4F1D-900B-48085A75202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0" name="Group 989">
              <a:extLst>
                <a:ext uri="{FF2B5EF4-FFF2-40B4-BE49-F238E27FC236}">
                  <a16:creationId xmlns:a16="http://schemas.microsoft.com/office/drawing/2014/main" id="{E5346CF0-8BA3-4042-A65C-51DD109056C4}"/>
                </a:ext>
              </a:extLst>
            </p:cNvPr>
            <p:cNvGrpSpPr/>
            <p:nvPr/>
          </p:nvGrpSpPr>
          <p:grpSpPr>
            <a:xfrm>
              <a:off x="7348077" y="2142400"/>
              <a:ext cx="65190" cy="68514"/>
              <a:chOff x="7074992" y="2011394"/>
              <a:chExt cx="379381" cy="379381"/>
            </a:xfrm>
          </p:grpSpPr>
          <p:cxnSp>
            <p:nvCxnSpPr>
              <p:cNvPr id="991" name="Straight Connector 990">
                <a:extLst>
                  <a:ext uri="{FF2B5EF4-FFF2-40B4-BE49-F238E27FC236}">
                    <a16:creationId xmlns:a16="http://schemas.microsoft.com/office/drawing/2014/main" id="{9EFC928E-4463-4A72-9AB6-6D4BC6C333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2" name="Straight Connector 991">
                <a:extLst>
                  <a:ext uri="{FF2B5EF4-FFF2-40B4-BE49-F238E27FC236}">
                    <a16:creationId xmlns:a16="http://schemas.microsoft.com/office/drawing/2014/main" id="{1A8AF139-8F09-4704-849E-6F5B729C7D2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3" name="Group 992">
              <a:extLst>
                <a:ext uri="{FF2B5EF4-FFF2-40B4-BE49-F238E27FC236}">
                  <a16:creationId xmlns:a16="http://schemas.microsoft.com/office/drawing/2014/main" id="{80F16882-7713-4CB3-9D0B-213A49FF1523}"/>
                </a:ext>
              </a:extLst>
            </p:cNvPr>
            <p:cNvGrpSpPr/>
            <p:nvPr/>
          </p:nvGrpSpPr>
          <p:grpSpPr>
            <a:xfrm>
              <a:off x="7359184" y="2142400"/>
              <a:ext cx="65190" cy="68514"/>
              <a:chOff x="7074992" y="2011394"/>
              <a:chExt cx="379381" cy="379381"/>
            </a:xfrm>
          </p:grpSpPr>
          <p:cxnSp>
            <p:nvCxnSpPr>
              <p:cNvPr id="994" name="Straight Connector 993">
                <a:extLst>
                  <a:ext uri="{FF2B5EF4-FFF2-40B4-BE49-F238E27FC236}">
                    <a16:creationId xmlns:a16="http://schemas.microsoft.com/office/drawing/2014/main" id="{5A2AB656-EC41-4F43-8D31-E4C7D95763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5" name="Straight Connector 994">
                <a:extLst>
                  <a:ext uri="{FF2B5EF4-FFF2-40B4-BE49-F238E27FC236}">
                    <a16:creationId xmlns:a16="http://schemas.microsoft.com/office/drawing/2014/main" id="{562D499F-87C7-476D-83FC-1E7054E5B10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6" name="Group 995">
              <a:extLst>
                <a:ext uri="{FF2B5EF4-FFF2-40B4-BE49-F238E27FC236}">
                  <a16:creationId xmlns:a16="http://schemas.microsoft.com/office/drawing/2014/main" id="{92DFACBE-226D-4B8C-AC26-D52E68D1698B}"/>
                </a:ext>
              </a:extLst>
            </p:cNvPr>
            <p:cNvGrpSpPr/>
            <p:nvPr/>
          </p:nvGrpSpPr>
          <p:grpSpPr>
            <a:xfrm>
              <a:off x="7408794" y="2142400"/>
              <a:ext cx="65190" cy="68514"/>
              <a:chOff x="7074992" y="2011394"/>
              <a:chExt cx="379381" cy="379381"/>
            </a:xfrm>
          </p:grpSpPr>
          <p:cxnSp>
            <p:nvCxnSpPr>
              <p:cNvPr id="997" name="Straight Connector 996">
                <a:extLst>
                  <a:ext uri="{FF2B5EF4-FFF2-40B4-BE49-F238E27FC236}">
                    <a16:creationId xmlns:a16="http://schemas.microsoft.com/office/drawing/2014/main" id="{B907A2B3-05F4-4730-94C3-2DCA10CA8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8" name="Straight Connector 997">
                <a:extLst>
                  <a:ext uri="{FF2B5EF4-FFF2-40B4-BE49-F238E27FC236}">
                    <a16:creationId xmlns:a16="http://schemas.microsoft.com/office/drawing/2014/main" id="{BED38379-E509-4611-867D-1EEBE0FD457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9" name="Group 998">
              <a:extLst>
                <a:ext uri="{FF2B5EF4-FFF2-40B4-BE49-F238E27FC236}">
                  <a16:creationId xmlns:a16="http://schemas.microsoft.com/office/drawing/2014/main" id="{578FA11D-6475-4F4F-BEBA-B061865259F4}"/>
                </a:ext>
              </a:extLst>
            </p:cNvPr>
            <p:cNvGrpSpPr/>
            <p:nvPr/>
          </p:nvGrpSpPr>
          <p:grpSpPr>
            <a:xfrm>
              <a:off x="7462247" y="2142400"/>
              <a:ext cx="65190" cy="68514"/>
              <a:chOff x="7074992" y="2011394"/>
              <a:chExt cx="379381" cy="379381"/>
            </a:xfrm>
          </p:grpSpPr>
          <p:cxnSp>
            <p:nvCxnSpPr>
              <p:cNvPr id="1000" name="Straight Connector 999">
                <a:extLst>
                  <a:ext uri="{FF2B5EF4-FFF2-40B4-BE49-F238E27FC236}">
                    <a16:creationId xmlns:a16="http://schemas.microsoft.com/office/drawing/2014/main" id="{8BAE7A45-9D7E-4298-8C21-4D3707FAAD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1" name="Straight Connector 1000">
                <a:extLst>
                  <a:ext uri="{FF2B5EF4-FFF2-40B4-BE49-F238E27FC236}">
                    <a16:creationId xmlns:a16="http://schemas.microsoft.com/office/drawing/2014/main" id="{39E39ACE-BC8C-4256-AA1B-75F821D5DA1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2" name="Group 1001">
              <a:extLst>
                <a:ext uri="{FF2B5EF4-FFF2-40B4-BE49-F238E27FC236}">
                  <a16:creationId xmlns:a16="http://schemas.microsoft.com/office/drawing/2014/main" id="{99A4F8AD-911E-4FCD-949D-3743AD35B225}"/>
                </a:ext>
              </a:extLst>
            </p:cNvPr>
            <p:cNvGrpSpPr/>
            <p:nvPr/>
          </p:nvGrpSpPr>
          <p:grpSpPr>
            <a:xfrm>
              <a:off x="7527669" y="2142400"/>
              <a:ext cx="65190" cy="68514"/>
              <a:chOff x="7074992" y="2011394"/>
              <a:chExt cx="379381" cy="379381"/>
            </a:xfrm>
          </p:grpSpPr>
          <p:cxnSp>
            <p:nvCxnSpPr>
              <p:cNvPr id="1003" name="Straight Connector 1002">
                <a:extLst>
                  <a:ext uri="{FF2B5EF4-FFF2-40B4-BE49-F238E27FC236}">
                    <a16:creationId xmlns:a16="http://schemas.microsoft.com/office/drawing/2014/main" id="{DA571C35-8160-4387-909B-0E1249D27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4" name="Straight Connector 1003">
                <a:extLst>
                  <a:ext uri="{FF2B5EF4-FFF2-40B4-BE49-F238E27FC236}">
                    <a16:creationId xmlns:a16="http://schemas.microsoft.com/office/drawing/2014/main" id="{5CBCA505-39A2-4448-957A-88048C0BC3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5" name="Group 1004">
              <a:extLst>
                <a:ext uri="{FF2B5EF4-FFF2-40B4-BE49-F238E27FC236}">
                  <a16:creationId xmlns:a16="http://schemas.microsoft.com/office/drawing/2014/main" id="{AFBF92D5-3311-4F5F-B4BB-2E7BD0A43AA4}"/>
                </a:ext>
              </a:extLst>
            </p:cNvPr>
            <p:cNvGrpSpPr/>
            <p:nvPr/>
          </p:nvGrpSpPr>
          <p:grpSpPr>
            <a:xfrm>
              <a:off x="7695171" y="2142400"/>
              <a:ext cx="65190" cy="68514"/>
              <a:chOff x="7074992" y="2011394"/>
              <a:chExt cx="379381" cy="379381"/>
            </a:xfrm>
          </p:grpSpPr>
          <p:cxnSp>
            <p:nvCxnSpPr>
              <p:cNvPr id="1006" name="Straight Connector 1005">
                <a:extLst>
                  <a:ext uri="{FF2B5EF4-FFF2-40B4-BE49-F238E27FC236}">
                    <a16:creationId xmlns:a16="http://schemas.microsoft.com/office/drawing/2014/main" id="{CE6E1FAE-9AFA-4ECD-BD02-AA023285D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7" name="Straight Connector 1006">
                <a:extLst>
                  <a:ext uri="{FF2B5EF4-FFF2-40B4-BE49-F238E27FC236}">
                    <a16:creationId xmlns:a16="http://schemas.microsoft.com/office/drawing/2014/main" id="{886EE398-72AF-40B5-A1F0-90FD6DFE4D0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D8F9DE-F29B-4081-BFBA-939D65109BD9}"/>
              </a:ext>
            </a:extLst>
          </p:cNvPr>
          <p:cNvGrpSpPr/>
          <p:nvPr/>
        </p:nvGrpSpPr>
        <p:grpSpPr>
          <a:xfrm>
            <a:off x="1084634" y="1700621"/>
            <a:ext cx="2505880" cy="1173204"/>
            <a:chOff x="1084634" y="1662521"/>
            <a:chExt cx="2505880" cy="1173204"/>
          </a:xfrm>
        </p:grpSpPr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BE52C51-FADA-4FA2-856C-859111D2EB0E}"/>
                </a:ext>
              </a:extLst>
            </p:cNvPr>
            <p:cNvSpPr/>
            <p:nvPr/>
          </p:nvSpPr>
          <p:spPr>
            <a:xfrm>
              <a:off x="1084634" y="1700061"/>
              <a:ext cx="2487553" cy="465712"/>
            </a:xfrm>
            <a:custGeom>
              <a:avLst/>
              <a:gdLst>
                <a:gd name="connsiteX0" fmla="*/ -3 w 3446425"/>
                <a:gd name="connsiteY0" fmla="*/ 2294 h 384242"/>
                <a:gd name="connsiteX1" fmla="*/ 787353 w 3446425"/>
                <a:gd name="connsiteY1" fmla="*/ -61 h 384242"/>
                <a:gd name="connsiteX2" fmla="*/ 789729 w 3446425"/>
                <a:gd name="connsiteY2" fmla="*/ 58871 h 384242"/>
                <a:gd name="connsiteX3" fmla="*/ 1126834 w 3446425"/>
                <a:gd name="connsiteY3" fmla="*/ 57694 h 384242"/>
                <a:gd name="connsiteX4" fmla="*/ 1126834 w 3446425"/>
                <a:gd name="connsiteY4" fmla="*/ 114268 h 384242"/>
                <a:gd name="connsiteX5" fmla="*/ 1243510 w 3446425"/>
                <a:gd name="connsiteY5" fmla="*/ 117803 h 384242"/>
                <a:gd name="connsiteX6" fmla="*/ 1243510 w 3446425"/>
                <a:gd name="connsiteY6" fmla="*/ 174381 h 384242"/>
                <a:gd name="connsiteX7" fmla="*/ 1335454 w 3446425"/>
                <a:gd name="connsiteY7" fmla="*/ 175558 h 384242"/>
                <a:gd name="connsiteX8" fmla="*/ 1336606 w 3446425"/>
                <a:gd name="connsiteY8" fmla="*/ 233313 h 384242"/>
                <a:gd name="connsiteX9" fmla="*/ 1769182 w 3446425"/>
                <a:gd name="connsiteY9" fmla="*/ 230955 h 384242"/>
                <a:gd name="connsiteX10" fmla="*/ 2488175 w 3446425"/>
                <a:gd name="connsiteY10" fmla="*/ 233313 h 384242"/>
                <a:gd name="connsiteX11" fmla="*/ 2489362 w 3446425"/>
                <a:gd name="connsiteY11" fmla="*/ 308747 h 384242"/>
                <a:gd name="connsiteX12" fmla="*/ 2613095 w 3446425"/>
                <a:gd name="connsiteY12" fmla="*/ 311105 h 384242"/>
                <a:gd name="connsiteX13" fmla="*/ 2613095 w 3446425"/>
                <a:gd name="connsiteY13" fmla="*/ 384182 h 384242"/>
                <a:gd name="connsiteX14" fmla="*/ 3446423 w 3446425"/>
                <a:gd name="connsiteY14" fmla="*/ 381827 h 384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46425" h="384242">
                  <a:moveTo>
                    <a:pt x="-3" y="2294"/>
                  </a:moveTo>
                  <a:cubicBezTo>
                    <a:pt x="787353" y="-61"/>
                    <a:pt x="787353" y="-61"/>
                    <a:pt x="787353" y="-61"/>
                  </a:cubicBezTo>
                  <a:lnTo>
                    <a:pt x="789729" y="58871"/>
                  </a:lnTo>
                  <a:lnTo>
                    <a:pt x="1126834" y="57694"/>
                  </a:lnTo>
                  <a:lnTo>
                    <a:pt x="1126834" y="114268"/>
                  </a:lnTo>
                  <a:lnTo>
                    <a:pt x="1243510" y="117803"/>
                  </a:lnTo>
                  <a:lnTo>
                    <a:pt x="1243510" y="174381"/>
                  </a:lnTo>
                  <a:lnTo>
                    <a:pt x="1335454" y="175558"/>
                  </a:lnTo>
                  <a:lnTo>
                    <a:pt x="1336606" y="233313"/>
                  </a:lnTo>
                  <a:lnTo>
                    <a:pt x="1769182" y="230955"/>
                  </a:lnTo>
                  <a:lnTo>
                    <a:pt x="2488175" y="233313"/>
                  </a:lnTo>
                  <a:lnTo>
                    <a:pt x="2489362" y="308747"/>
                  </a:lnTo>
                  <a:lnTo>
                    <a:pt x="2613095" y="311105"/>
                  </a:lnTo>
                  <a:lnTo>
                    <a:pt x="2613095" y="384182"/>
                  </a:lnTo>
                  <a:lnTo>
                    <a:pt x="3446423" y="381827"/>
                  </a:lnTo>
                </a:path>
              </a:pathLst>
            </a:custGeom>
            <a:noFill/>
            <a:ln w="12700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3C80DBED-E33F-47A6-9B02-080E3FD50080}"/>
                </a:ext>
              </a:extLst>
            </p:cNvPr>
            <p:cNvSpPr/>
            <p:nvPr/>
          </p:nvSpPr>
          <p:spPr>
            <a:xfrm>
              <a:off x="1084634" y="1700061"/>
              <a:ext cx="2479888" cy="1102226"/>
            </a:xfrm>
            <a:custGeom>
              <a:avLst/>
              <a:gdLst>
                <a:gd name="connsiteX0" fmla="*/ -4 w 3435806"/>
                <a:gd name="connsiteY0" fmla="*/ 1136 h 891068"/>
                <a:gd name="connsiteX1" fmla="*/ 137913 w 3435806"/>
                <a:gd name="connsiteY1" fmla="*/ -41 h 891068"/>
                <a:gd name="connsiteX2" fmla="*/ 139065 w 3435806"/>
                <a:gd name="connsiteY2" fmla="*/ 42392 h 891068"/>
                <a:gd name="connsiteX3" fmla="*/ 160305 w 3435806"/>
                <a:gd name="connsiteY3" fmla="*/ 41211 h 891068"/>
                <a:gd name="connsiteX4" fmla="*/ 160305 w 3435806"/>
                <a:gd name="connsiteY4" fmla="*/ 70677 h 891068"/>
                <a:gd name="connsiteX5" fmla="*/ 208617 w 3435806"/>
                <a:gd name="connsiteY5" fmla="*/ 70677 h 891068"/>
                <a:gd name="connsiteX6" fmla="*/ 208617 w 3435806"/>
                <a:gd name="connsiteY6" fmla="*/ 102501 h 891068"/>
                <a:gd name="connsiteX7" fmla="*/ 238101 w 3435806"/>
                <a:gd name="connsiteY7" fmla="*/ 102501 h 891068"/>
                <a:gd name="connsiteX8" fmla="*/ 239253 w 3435806"/>
                <a:gd name="connsiteY8" fmla="*/ 139041 h 891068"/>
                <a:gd name="connsiteX9" fmla="*/ 239253 w 3435806"/>
                <a:gd name="connsiteY9" fmla="*/ 144934 h 891068"/>
                <a:gd name="connsiteX10" fmla="*/ 326481 w 3435806"/>
                <a:gd name="connsiteY10" fmla="*/ 142576 h 891068"/>
                <a:gd name="connsiteX11" fmla="*/ 327669 w 3435806"/>
                <a:gd name="connsiteY11" fmla="*/ 179116 h 891068"/>
                <a:gd name="connsiteX12" fmla="*/ 366549 w 3435806"/>
                <a:gd name="connsiteY12" fmla="*/ 176758 h 891068"/>
                <a:gd name="connsiteX13" fmla="*/ 368925 w 3435806"/>
                <a:gd name="connsiteY13" fmla="*/ 215653 h 891068"/>
                <a:gd name="connsiteX14" fmla="*/ 418425 w 3435806"/>
                <a:gd name="connsiteY14" fmla="*/ 213298 h 891068"/>
                <a:gd name="connsiteX15" fmla="*/ 418425 w 3435806"/>
                <a:gd name="connsiteY15" fmla="*/ 243941 h 891068"/>
                <a:gd name="connsiteX16" fmla="*/ 584601 w 3435806"/>
                <a:gd name="connsiteY16" fmla="*/ 245122 h 891068"/>
                <a:gd name="connsiteX17" fmla="*/ 584601 w 3435806"/>
                <a:gd name="connsiteY17" fmla="*/ 280481 h 891068"/>
                <a:gd name="connsiteX18" fmla="*/ 678921 w 3435806"/>
                <a:gd name="connsiteY18" fmla="*/ 278123 h 891068"/>
                <a:gd name="connsiteX19" fmla="*/ 678921 w 3435806"/>
                <a:gd name="connsiteY19" fmla="*/ 317018 h 891068"/>
                <a:gd name="connsiteX20" fmla="*/ 774393 w 3435806"/>
                <a:gd name="connsiteY20" fmla="*/ 315841 h 891068"/>
                <a:gd name="connsiteX21" fmla="*/ 773205 w 3435806"/>
                <a:gd name="connsiteY21" fmla="*/ 348842 h 891068"/>
                <a:gd name="connsiteX22" fmla="*/ 810933 w 3435806"/>
                <a:gd name="connsiteY22" fmla="*/ 347665 h 891068"/>
                <a:gd name="connsiteX23" fmla="*/ 810933 w 3435806"/>
                <a:gd name="connsiteY23" fmla="*/ 393633 h 891068"/>
                <a:gd name="connsiteX24" fmla="*/ 851001 w 3435806"/>
                <a:gd name="connsiteY24" fmla="*/ 391275 h 891068"/>
                <a:gd name="connsiteX25" fmla="*/ 851001 w 3435806"/>
                <a:gd name="connsiteY25" fmla="*/ 419564 h 891068"/>
                <a:gd name="connsiteX26" fmla="*/ 893445 w 3435806"/>
                <a:gd name="connsiteY26" fmla="*/ 419564 h 891068"/>
                <a:gd name="connsiteX27" fmla="*/ 894597 w 3435806"/>
                <a:gd name="connsiteY27" fmla="*/ 463174 h 891068"/>
                <a:gd name="connsiteX28" fmla="*/ 913461 w 3435806"/>
                <a:gd name="connsiteY28" fmla="*/ 463174 h 891068"/>
                <a:gd name="connsiteX29" fmla="*/ 913461 w 3435806"/>
                <a:gd name="connsiteY29" fmla="*/ 496176 h 891068"/>
                <a:gd name="connsiteX30" fmla="*/ 928797 w 3435806"/>
                <a:gd name="connsiteY30" fmla="*/ 496176 h 891068"/>
                <a:gd name="connsiteX31" fmla="*/ 926421 w 3435806"/>
                <a:gd name="connsiteY31" fmla="*/ 520929 h 891068"/>
                <a:gd name="connsiteX32" fmla="*/ 945285 w 3435806"/>
                <a:gd name="connsiteY32" fmla="*/ 520929 h 891068"/>
                <a:gd name="connsiteX33" fmla="*/ 946473 w 3435806"/>
                <a:gd name="connsiteY33" fmla="*/ 537432 h 891068"/>
                <a:gd name="connsiteX34" fmla="*/ 1104406 w 3435806"/>
                <a:gd name="connsiteY34" fmla="*/ 532716 h 891068"/>
                <a:gd name="connsiteX35" fmla="*/ 1104406 w 3435806"/>
                <a:gd name="connsiteY35" fmla="*/ 568075 h 891068"/>
                <a:gd name="connsiteX36" fmla="*/ 1166866 w 3435806"/>
                <a:gd name="connsiteY36" fmla="*/ 565717 h 891068"/>
                <a:gd name="connsiteX37" fmla="*/ 1168053 w 3435806"/>
                <a:gd name="connsiteY37" fmla="*/ 586935 h 891068"/>
                <a:gd name="connsiteX38" fmla="*/ 1179826 w 3435806"/>
                <a:gd name="connsiteY38" fmla="*/ 586935 h 891068"/>
                <a:gd name="connsiteX39" fmla="*/ 1179826 w 3435806"/>
                <a:gd name="connsiteY39" fmla="*/ 612866 h 891068"/>
                <a:gd name="connsiteX40" fmla="*/ 1202217 w 3435806"/>
                <a:gd name="connsiteY40" fmla="*/ 612866 h 891068"/>
                <a:gd name="connsiteX41" fmla="*/ 1202217 w 3435806"/>
                <a:gd name="connsiteY41" fmla="*/ 641151 h 891068"/>
                <a:gd name="connsiteX42" fmla="*/ 1229361 w 3435806"/>
                <a:gd name="connsiteY42" fmla="*/ 641151 h 891068"/>
                <a:gd name="connsiteX43" fmla="*/ 1229361 w 3435806"/>
                <a:gd name="connsiteY43" fmla="*/ 685943 h 891068"/>
                <a:gd name="connsiteX44" fmla="*/ 1275297 w 3435806"/>
                <a:gd name="connsiteY44" fmla="*/ 684762 h 891068"/>
                <a:gd name="connsiteX45" fmla="*/ 1277674 w 3435806"/>
                <a:gd name="connsiteY45" fmla="*/ 715408 h 891068"/>
                <a:gd name="connsiteX46" fmla="*/ 1327174 w 3435806"/>
                <a:gd name="connsiteY46" fmla="*/ 714231 h 891068"/>
                <a:gd name="connsiteX47" fmla="*/ 1327174 w 3435806"/>
                <a:gd name="connsiteY47" fmla="*/ 753126 h 891068"/>
                <a:gd name="connsiteX48" fmla="*/ 1598254 w 3435806"/>
                <a:gd name="connsiteY48" fmla="*/ 750768 h 891068"/>
                <a:gd name="connsiteX49" fmla="*/ 1598254 w 3435806"/>
                <a:gd name="connsiteY49" fmla="*/ 801452 h 891068"/>
                <a:gd name="connsiteX50" fmla="*/ 1950694 w 3435806"/>
                <a:gd name="connsiteY50" fmla="*/ 797917 h 891068"/>
                <a:gd name="connsiteX51" fmla="*/ 2471651 w 3435806"/>
                <a:gd name="connsiteY51" fmla="*/ 799094 h 891068"/>
                <a:gd name="connsiteX52" fmla="*/ 2470498 w 3435806"/>
                <a:gd name="connsiteY52" fmla="*/ 848598 h 891068"/>
                <a:gd name="connsiteX53" fmla="*/ 2576554 w 3435806"/>
                <a:gd name="connsiteY53" fmla="*/ 847421 h 891068"/>
                <a:gd name="connsiteX54" fmla="*/ 2576554 w 3435806"/>
                <a:gd name="connsiteY54" fmla="*/ 891028 h 891068"/>
                <a:gd name="connsiteX55" fmla="*/ 2973779 w 3435806"/>
                <a:gd name="connsiteY55" fmla="*/ 888687 h 891068"/>
                <a:gd name="connsiteX56" fmla="*/ 3435803 w 3435806"/>
                <a:gd name="connsiteY56" fmla="*/ 888687 h 89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435806" h="891068">
                  <a:moveTo>
                    <a:pt x="-4" y="1136"/>
                  </a:moveTo>
                  <a:lnTo>
                    <a:pt x="137913" y="-41"/>
                  </a:lnTo>
                  <a:lnTo>
                    <a:pt x="139065" y="42392"/>
                  </a:lnTo>
                  <a:lnTo>
                    <a:pt x="160305" y="41211"/>
                  </a:lnTo>
                  <a:lnTo>
                    <a:pt x="160305" y="70677"/>
                  </a:lnTo>
                  <a:lnTo>
                    <a:pt x="208617" y="70677"/>
                  </a:lnTo>
                  <a:lnTo>
                    <a:pt x="208617" y="102501"/>
                  </a:lnTo>
                  <a:lnTo>
                    <a:pt x="238101" y="102501"/>
                  </a:lnTo>
                  <a:lnTo>
                    <a:pt x="239253" y="139041"/>
                  </a:lnTo>
                  <a:lnTo>
                    <a:pt x="239253" y="144934"/>
                  </a:lnTo>
                  <a:lnTo>
                    <a:pt x="326481" y="142576"/>
                  </a:lnTo>
                  <a:lnTo>
                    <a:pt x="327669" y="179116"/>
                  </a:lnTo>
                  <a:lnTo>
                    <a:pt x="366549" y="176758"/>
                  </a:lnTo>
                  <a:lnTo>
                    <a:pt x="368925" y="215653"/>
                  </a:lnTo>
                  <a:lnTo>
                    <a:pt x="418425" y="213298"/>
                  </a:lnTo>
                  <a:lnTo>
                    <a:pt x="418425" y="243941"/>
                  </a:lnTo>
                  <a:lnTo>
                    <a:pt x="584601" y="245122"/>
                  </a:lnTo>
                  <a:lnTo>
                    <a:pt x="584601" y="280481"/>
                  </a:lnTo>
                  <a:lnTo>
                    <a:pt x="678921" y="278123"/>
                  </a:lnTo>
                  <a:lnTo>
                    <a:pt x="678921" y="317018"/>
                  </a:lnTo>
                  <a:lnTo>
                    <a:pt x="774393" y="315841"/>
                  </a:lnTo>
                  <a:lnTo>
                    <a:pt x="773205" y="348842"/>
                  </a:lnTo>
                  <a:lnTo>
                    <a:pt x="810933" y="347665"/>
                  </a:lnTo>
                  <a:lnTo>
                    <a:pt x="810933" y="393633"/>
                  </a:lnTo>
                  <a:lnTo>
                    <a:pt x="851001" y="391275"/>
                  </a:lnTo>
                  <a:lnTo>
                    <a:pt x="851001" y="419564"/>
                  </a:lnTo>
                  <a:lnTo>
                    <a:pt x="893445" y="419564"/>
                  </a:lnTo>
                  <a:lnTo>
                    <a:pt x="894597" y="463174"/>
                  </a:lnTo>
                  <a:lnTo>
                    <a:pt x="913461" y="463174"/>
                  </a:lnTo>
                  <a:lnTo>
                    <a:pt x="913461" y="496176"/>
                  </a:lnTo>
                  <a:lnTo>
                    <a:pt x="928797" y="496176"/>
                  </a:lnTo>
                  <a:lnTo>
                    <a:pt x="926421" y="520929"/>
                  </a:lnTo>
                  <a:lnTo>
                    <a:pt x="945285" y="520929"/>
                  </a:lnTo>
                  <a:lnTo>
                    <a:pt x="946473" y="537432"/>
                  </a:lnTo>
                  <a:lnTo>
                    <a:pt x="1104406" y="532716"/>
                  </a:lnTo>
                  <a:lnTo>
                    <a:pt x="1104406" y="568075"/>
                  </a:lnTo>
                  <a:lnTo>
                    <a:pt x="1166866" y="565717"/>
                  </a:lnTo>
                  <a:lnTo>
                    <a:pt x="1168053" y="586935"/>
                  </a:lnTo>
                  <a:lnTo>
                    <a:pt x="1179826" y="586935"/>
                  </a:lnTo>
                  <a:lnTo>
                    <a:pt x="1179826" y="612866"/>
                  </a:lnTo>
                  <a:lnTo>
                    <a:pt x="1202217" y="612866"/>
                  </a:lnTo>
                  <a:lnTo>
                    <a:pt x="1202217" y="641151"/>
                  </a:lnTo>
                  <a:lnTo>
                    <a:pt x="1229361" y="641151"/>
                  </a:lnTo>
                  <a:lnTo>
                    <a:pt x="1229361" y="685943"/>
                  </a:lnTo>
                  <a:lnTo>
                    <a:pt x="1275297" y="684762"/>
                  </a:lnTo>
                  <a:lnTo>
                    <a:pt x="1277674" y="715408"/>
                  </a:lnTo>
                  <a:lnTo>
                    <a:pt x="1327174" y="714231"/>
                  </a:lnTo>
                  <a:lnTo>
                    <a:pt x="1327174" y="753126"/>
                  </a:lnTo>
                  <a:lnTo>
                    <a:pt x="1598254" y="750768"/>
                  </a:lnTo>
                  <a:lnTo>
                    <a:pt x="1598254" y="801452"/>
                  </a:lnTo>
                  <a:lnTo>
                    <a:pt x="1950694" y="797917"/>
                  </a:lnTo>
                  <a:lnTo>
                    <a:pt x="2471651" y="799094"/>
                  </a:lnTo>
                  <a:lnTo>
                    <a:pt x="2470498" y="848598"/>
                  </a:lnTo>
                  <a:lnTo>
                    <a:pt x="2576554" y="847421"/>
                  </a:lnTo>
                  <a:lnTo>
                    <a:pt x="2576554" y="891028"/>
                  </a:lnTo>
                  <a:lnTo>
                    <a:pt x="2973779" y="888687"/>
                  </a:lnTo>
                  <a:lnTo>
                    <a:pt x="3435803" y="888687"/>
                  </a:lnTo>
                </a:path>
              </a:pathLst>
            </a:custGeom>
            <a:noFill/>
            <a:ln w="12700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1008" name="Group 1007">
              <a:extLst>
                <a:ext uri="{FF2B5EF4-FFF2-40B4-BE49-F238E27FC236}">
                  <a16:creationId xmlns:a16="http://schemas.microsoft.com/office/drawing/2014/main" id="{A8F0059D-15DD-42E2-AA29-8A92DBF7394F}"/>
                </a:ext>
              </a:extLst>
            </p:cNvPr>
            <p:cNvGrpSpPr/>
            <p:nvPr/>
          </p:nvGrpSpPr>
          <p:grpSpPr>
            <a:xfrm>
              <a:off x="1584755" y="1662521"/>
              <a:ext cx="65190" cy="68514"/>
              <a:chOff x="7074992" y="2011394"/>
              <a:chExt cx="379381" cy="379381"/>
            </a:xfrm>
          </p:grpSpPr>
          <p:cxnSp>
            <p:nvCxnSpPr>
              <p:cNvPr id="1009" name="Straight Connector 1008">
                <a:extLst>
                  <a:ext uri="{FF2B5EF4-FFF2-40B4-BE49-F238E27FC236}">
                    <a16:creationId xmlns:a16="http://schemas.microsoft.com/office/drawing/2014/main" id="{91583211-75F8-4A19-9A89-613CF4882A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0" name="Straight Connector 1009">
                <a:extLst>
                  <a:ext uri="{FF2B5EF4-FFF2-40B4-BE49-F238E27FC236}">
                    <a16:creationId xmlns:a16="http://schemas.microsoft.com/office/drawing/2014/main" id="{7055F03B-A885-4CA6-9B14-E29B75089FA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1" name="Group 1010">
              <a:extLst>
                <a:ext uri="{FF2B5EF4-FFF2-40B4-BE49-F238E27FC236}">
                  <a16:creationId xmlns:a16="http://schemas.microsoft.com/office/drawing/2014/main" id="{23D8361F-7CA2-4C84-86C9-A74A2B2BE5F3}"/>
                </a:ext>
              </a:extLst>
            </p:cNvPr>
            <p:cNvGrpSpPr/>
            <p:nvPr/>
          </p:nvGrpSpPr>
          <p:grpSpPr>
            <a:xfrm>
              <a:off x="1524945" y="1664458"/>
              <a:ext cx="65190" cy="68514"/>
              <a:chOff x="7074992" y="2011394"/>
              <a:chExt cx="379381" cy="379381"/>
            </a:xfrm>
          </p:grpSpPr>
          <p:cxnSp>
            <p:nvCxnSpPr>
              <p:cNvPr id="1012" name="Straight Connector 1011">
                <a:extLst>
                  <a:ext uri="{FF2B5EF4-FFF2-40B4-BE49-F238E27FC236}">
                    <a16:creationId xmlns:a16="http://schemas.microsoft.com/office/drawing/2014/main" id="{C55ED595-66C4-4C2E-8BD2-99BF9F18D4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3" name="Straight Connector 1012">
                <a:extLst>
                  <a:ext uri="{FF2B5EF4-FFF2-40B4-BE49-F238E27FC236}">
                    <a16:creationId xmlns:a16="http://schemas.microsoft.com/office/drawing/2014/main" id="{C768C5A2-8822-4B53-AEC4-FAB36CC415E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4" name="Group 1013">
              <a:extLst>
                <a:ext uri="{FF2B5EF4-FFF2-40B4-BE49-F238E27FC236}">
                  <a16:creationId xmlns:a16="http://schemas.microsoft.com/office/drawing/2014/main" id="{2E6734A8-B313-4D5B-85D2-918C09C48F02}"/>
                </a:ext>
              </a:extLst>
            </p:cNvPr>
            <p:cNvGrpSpPr/>
            <p:nvPr/>
          </p:nvGrpSpPr>
          <p:grpSpPr>
            <a:xfrm>
              <a:off x="1721867" y="1736478"/>
              <a:ext cx="65190" cy="68514"/>
              <a:chOff x="7074992" y="2011394"/>
              <a:chExt cx="379381" cy="379381"/>
            </a:xfrm>
          </p:grpSpPr>
          <p:cxnSp>
            <p:nvCxnSpPr>
              <p:cNvPr id="1015" name="Straight Connector 1014">
                <a:extLst>
                  <a:ext uri="{FF2B5EF4-FFF2-40B4-BE49-F238E27FC236}">
                    <a16:creationId xmlns:a16="http://schemas.microsoft.com/office/drawing/2014/main" id="{D66A6CB1-CEFB-4D83-8AD7-B532C1789E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6" name="Straight Connector 1015">
                <a:extLst>
                  <a:ext uri="{FF2B5EF4-FFF2-40B4-BE49-F238E27FC236}">
                    <a16:creationId xmlns:a16="http://schemas.microsoft.com/office/drawing/2014/main" id="{A7AB69E4-C7B7-4283-9C8D-89374501871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7" name="Group 1016">
              <a:extLst>
                <a:ext uri="{FF2B5EF4-FFF2-40B4-BE49-F238E27FC236}">
                  <a16:creationId xmlns:a16="http://schemas.microsoft.com/office/drawing/2014/main" id="{CCD4587E-EB5F-4959-A605-1DED983C4B85}"/>
                </a:ext>
              </a:extLst>
            </p:cNvPr>
            <p:cNvGrpSpPr/>
            <p:nvPr/>
          </p:nvGrpSpPr>
          <p:grpSpPr>
            <a:xfrm>
              <a:off x="1951615" y="1834040"/>
              <a:ext cx="65190" cy="68514"/>
              <a:chOff x="7074992" y="2011394"/>
              <a:chExt cx="379381" cy="379381"/>
            </a:xfrm>
          </p:grpSpPr>
          <p:cxnSp>
            <p:nvCxnSpPr>
              <p:cNvPr id="1018" name="Straight Connector 1017">
                <a:extLst>
                  <a:ext uri="{FF2B5EF4-FFF2-40B4-BE49-F238E27FC236}">
                    <a16:creationId xmlns:a16="http://schemas.microsoft.com/office/drawing/2014/main" id="{064632CB-6ED4-45EF-A431-0EA982CA90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9" name="Straight Connector 1018">
                <a:extLst>
                  <a:ext uri="{FF2B5EF4-FFF2-40B4-BE49-F238E27FC236}">
                    <a16:creationId xmlns:a16="http://schemas.microsoft.com/office/drawing/2014/main" id="{779166D5-9434-41B8-B8BA-1D48B44F9F1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0" name="Group 1019">
              <a:extLst>
                <a:ext uri="{FF2B5EF4-FFF2-40B4-BE49-F238E27FC236}">
                  <a16:creationId xmlns:a16="http://schemas.microsoft.com/office/drawing/2014/main" id="{6BFA057E-A658-4240-A2F1-990F6658AED4}"/>
                </a:ext>
              </a:extLst>
            </p:cNvPr>
            <p:cNvGrpSpPr/>
            <p:nvPr/>
          </p:nvGrpSpPr>
          <p:grpSpPr>
            <a:xfrm>
              <a:off x="2064190" y="1947994"/>
              <a:ext cx="65190" cy="68514"/>
              <a:chOff x="7074992" y="2011394"/>
              <a:chExt cx="379381" cy="379381"/>
            </a:xfrm>
          </p:grpSpPr>
          <p:cxnSp>
            <p:nvCxnSpPr>
              <p:cNvPr id="1021" name="Straight Connector 1020">
                <a:extLst>
                  <a:ext uri="{FF2B5EF4-FFF2-40B4-BE49-F238E27FC236}">
                    <a16:creationId xmlns:a16="http://schemas.microsoft.com/office/drawing/2014/main" id="{D07A6360-9C03-439E-9D01-B5844647CA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2" name="Straight Connector 1021">
                <a:extLst>
                  <a:ext uri="{FF2B5EF4-FFF2-40B4-BE49-F238E27FC236}">
                    <a16:creationId xmlns:a16="http://schemas.microsoft.com/office/drawing/2014/main" id="{4EF20097-FBA7-43FD-8B74-73332C8558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3" name="Group 1022">
              <a:extLst>
                <a:ext uri="{FF2B5EF4-FFF2-40B4-BE49-F238E27FC236}">
                  <a16:creationId xmlns:a16="http://schemas.microsoft.com/office/drawing/2014/main" id="{09CBF6F6-A241-4125-95FD-25D188B414BC}"/>
                </a:ext>
              </a:extLst>
            </p:cNvPr>
            <p:cNvGrpSpPr/>
            <p:nvPr/>
          </p:nvGrpSpPr>
          <p:grpSpPr>
            <a:xfrm>
              <a:off x="2118352" y="1947634"/>
              <a:ext cx="65190" cy="68514"/>
              <a:chOff x="7074992" y="2011394"/>
              <a:chExt cx="379381" cy="379381"/>
            </a:xfrm>
          </p:grpSpPr>
          <p:cxnSp>
            <p:nvCxnSpPr>
              <p:cNvPr id="1024" name="Straight Connector 1023">
                <a:extLst>
                  <a:ext uri="{FF2B5EF4-FFF2-40B4-BE49-F238E27FC236}">
                    <a16:creationId xmlns:a16="http://schemas.microsoft.com/office/drawing/2014/main" id="{BDC13E2B-A1B0-4538-A4E5-7EDC740C2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5" name="Straight Connector 1024">
                <a:extLst>
                  <a:ext uri="{FF2B5EF4-FFF2-40B4-BE49-F238E27FC236}">
                    <a16:creationId xmlns:a16="http://schemas.microsoft.com/office/drawing/2014/main" id="{21E16C83-C2CF-4875-BAC6-B86DAFBCB94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259297AF-1774-444F-88D3-8DDDEB9A9313}"/>
                </a:ext>
              </a:extLst>
            </p:cNvPr>
            <p:cNvGrpSpPr/>
            <p:nvPr/>
          </p:nvGrpSpPr>
          <p:grpSpPr>
            <a:xfrm>
              <a:off x="2237783" y="1947715"/>
              <a:ext cx="65190" cy="68514"/>
              <a:chOff x="7074992" y="2011394"/>
              <a:chExt cx="379381" cy="379381"/>
            </a:xfrm>
          </p:grpSpPr>
          <p:cxnSp>
            <p:nvCxnSpPr>
              <p:cNvPr id="1027" name="Straight Connector 1026">
                <a:extLst>
                  <a:ext uri="{FF2B5EF4-FFF2-40B4-BE49-F238E27FC236}">
                    <a16:creationId xmlns:a16="http://schemas.microsoft.com/office/drawing/2014/main" id="{9EC32A2D-3897-4FE6-AA3D-4B539B4DC6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8" name="Straight Connector 1027">
                <a:extLst>
                  <a:ext uri="{FF2B5EF4-FFF2-40B4-BE49-F238E27FC236}">
                    <a16:creationId xmlns:a16="http://schemas.microsoft.com/office/drawing/2014/main" id="{8407055A-9855-4CB5-9B8B-FD065CCAE33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D224DED6-C91A-4EF7-8A60-9EF94ADC1735}"/>
                </a:ext>
              </a:extLst>
            </p:cNvPr>
            <p:cNvGrpSpPr/>
            <p:nvPr/>
          </p:nvGrpSpPr>
          <p:grpSpPr>
            <a:xfrm>
              <a:off x="2537824" y="1947715"/>
              <a:ext cx="65190" cy="68514"/>
              <a:chOff x="7074992" y="2011394"/>
              <a:chExt cx="379381" cy="379381"/>
            </a:xfrm>
          </p:grpSpPr>
          <p:cxnSp>
            <p:nvCxnSpPr>
              <p:cNvPr id="1030" name="Straight Connector 1029">
                <a:extLst>
                  <a:ext uri="{FF2B5EF4-FFF2-40B4-BE49-F238E27FC236}">
                    <a16:creationId xmlns:a16="http://schemas.microsoft.com/office/drawing/2014/main" id="{3E4D6409-94F8-4DEA-9726-BA33D2FF51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1" name="Straight Connector 1030">
                <a:extLst>
                  <a:ext uri="{FF2B5EF4-FFF2-40B4-BE49-F238E27FC236}">
                    <a16:creationId xmlns:a16="http://schemas.microsoft.com/office/drawing/2014/main" id="{AA022090-4DE1-460B-A156-FAC01E50D7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18A3CB8D-6E88-4CCA-8A4C-EE02E3E9C21B}"/>
                </a:ext>
              </a:extLst>
            </p:cNvPr>
            <p:cNvGrpSpPr/>
            <p:nvPr/>
          </p:nvGrpSpPr>
          <p:grpSpPr>
            <a:xfrm>
              <a:off x="2725995" y="1946529"/>
              <a:ext cx="65190" cy="68514"/>
              <a:chOff x="7074992" y="2011394"/>
              <a:chExt cx="379381" cy="379381"/>
            </a:xfrm>
          </p:grpSpPr>
          <p:cxnSp>
            <p:nvCxnSpPr>
              <p:cNvPr id="1033" name="Straight Connector 1032">
                <a:extLst>
                  <a:ext uri="{FF2B5EF4-FFF2-40B4-BE49-F238E27FC236}">
                    <a16:creationId xmlns:a16="http://schemas.microsoft.com/office/drawing/2014/main" id="{A767940A-0B87-45C8-8A54-96D75AA59A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Straight Connector 1033">
                <a:extLst>
                  <a:ext uri="{FF2B5EF4-FFF2-40B4-BE49-F238E27FC236}">
                    <a16:creationId xmlns:a16="http://schemas.microsoft.com/office/drawing/2014/main" id="{9253FA25-C869-45DF-9619-C3E893E6934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7AC5B366-749F-4D8E-99EC-4D4A21499225}"/>
                </a:ext>
              </a:extLst>
            </p:cNvPr>
            <p:cNvGrpSpPr/>
            <p:nvPr/>
          </p:nvGrpSpPr>
          <p:grpSpPr>
            <a:xfrm>
              <a:off x="2768059" y="1947634"/>
              <a:ext cx="65190" cy="68514"/>
              <a:chOff x="7074992" y="2011394"/>
              <a:chExt cx="379381" cy="379381"/>
            </a:xfrm>
          </p:grpSpPr>
          <p:cxnSp>
            <p:nvCxnSpPr>
              <p:cNvPr id="1036" name="Straight Connector 1035">
                <a:extLst>
                  <a:ext uri="{FF2B5EF4-FFF2-40B4-BE49-F238E27FC236}">
                    <a16:creationId xmlns:a16="http://schemas.microsoft.com/office/drawing/2014/main" id="{D583CABE-A521-48D0-8997-245CAFC274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Connector 1036">
                <a:extLst>
                  <a:ext uri="{FF2B5EF4-FFF2-40B4-BE49-F238E27FC236}">
                    <a16:creationId xmlns:a16="http://schemas.microsoft.com/office/drawing/2014/main" id="{6FC85911-D0BB-4549-8997-9A89D3796AF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14F46FB4-0503-4D73-B2F7-48B6AAA21B89}"/>
                </a:ext>
              </a:extLst>
            </p:cNvPr>
            <p:cNvGrpSpPr/>
            <p:nvPr/>
          </p:nvGrpSpPr>
          <p:grpSpPr>
            <a:xfrm>
              <a:off x="2904097" y="2037022"/>
              <a:ext cx="65190" cy="68514"/>
              <a:chOff x="7074992" y="2011394"/>
              <a:chExt cx="379381" cy="379381"/>
            </a:xfrm>
          </p:grpSpPr>
          <p:cxnSp>
            <p:nvCxnSpPr>
              <p:cNvPr id="1039" name="Straight Connector 1038">
                <a:extLst>
                  <a:ext uri="{FF2B5EF4-FFF2-40B4-BE49-F238E27FC236}">
                    <a16:creationId xmlns:a16="http://schemas.microsoft.com/office/drawing/2014/main" id="{0971F1C8-F736-4C28-A846-4E208C9D34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Straight Connector 1039">
                <a:extLst>
                  <a:ext uri="{FF2B5EF4-FFF2-40B4-BE49-F238E27FC236}">
                    <a16:creationId xmlns:a16="http://schemas.microsoft.com/office/drawing/2014/main" id="{8389CFFB-AE42-4F68-89DC-0115D32E25C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7A8CD1AF-0C0B-431C-A802-4AAA8FF00685}"/>
                </a:ext>
              </a:extLst>
            </p:cNvPr>
            <p:cNvGrpSpPr/>
            <p:nvPr/>
          </p:nvGrpSpPr>
          <p:grpSpPr>
            <a:xfrm>
              <a:off x="2979120" y="2130090"/>
              <a:ext cx="65190" cy="68514"/>
              <a:chOff x="7074992" y="2011394"/>
              <a:chExt cx="379381" cy="379381"/>
            </a:xfrm>
          </p:grpSpPr>
          <p:cxnSp>
            <p:nvCxnSpPr>
              <p:cNvPr id="1042" name="Straight Connector 1041">
                <a:extLst>
                  <a:ext uri="{FF2B5EF4-FFF2-40B4-BE49-F238E27FC236}">
                    <a16:creationId xmlns:a16="http://schemas.microsoft.com/office/drawing/2014/main" id="{00BFD8AF-517A-401F-A4F4-3A46C84099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3" name="Straight Connector 1042">
                <a:extLst>
                  <a:ext uri="{FF2B5EF4-FFF2-40B4-BE49-F238E27FC236}">
                    <a16:creationId xmlns:a16="http://schemas.microsoft.com/office/drawing/2014/main" id="{D7340CFB-BB52-42FD-9297-E2D69466514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1B840F80-D4EF-4488-B572-5E103CB7589A}"/>
                </a:ext>
              </a:extLst>
            </p:cNvPr>
            <p:cNvGrpSpPr/>
            <p:nvPr/>
          </p:nvGrpSpPr>
          <p:grpSpPr>
            <a:xfrm>
              <a:off x="3006272" y="2128894"/>
              <a:ext cx="65190" cy="68514"/>
              <a:chOff x="7074992" y="2011394"/>
              <a:chExt cx="379381" cy="379381"/>
            </a:xfrm>
          </p:grpSpPr>
          <p:cxnSp>
            <p:nvCxnSpPr>
              <p:cNvPr id="1045" name="Straight Connector 1044">
                <a:extLst>
                  <a:ext uri="{FF2B5EF4-FFF2-40B4-BE49-F238E27FC236}">
                    <a16:creationId xmlns:a16="http://schemas.microsoft.com/office/drawing/2014/main" id="{436393A2-4A15-4F34-ACF5-088FF657CB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6" name="Straight Connector 1045">
                <a:extLst>
                  <a:ext uri="{FF2B5EF4-FFF2-40B4-BE49-F238E27FC236}">
                    <a16:creationId xmlns:a16="http://schemas.microsoft.com/office/drawing/2014/main" id="{E780F212-6F8A-4551-BC24-47864D4B7F9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CD66353A-217D-404E-8D57-CBEEB8D03DCC}"/>
                </a:ext>
              </a:extLst>
            </p:cNvPr>
            <p:cNvGrpSpPr/>
            <p:nvPr/>
          </p:nvGrpSpPr>
          <p:grpSpPr>
            <a:xfrm>
              <a:off x="3018551" y="2128894"/>
              <a:ext cx="65190" cy="68514"/>
              <a:chOff x="7074992" y="2011394"/>
              <a:chExt cx="379381" cy="379381"/>
            </a:xfrm>
          </p:grpSpPr>
          <p:cxnSp>
            <p:nvCxnSpPr>
              <p:cNvPr id="1048" name="Straight Connector 1047">
                <a:extLst>
                  <a:ext uri="{FF2B5EF4-FFF2-40B4-BE49-F238E27FC236}">
                    <a16:creationId xmlns:a16="http://schemas.microsoft.com/office/drawing/2014/main" id="{5DA9E9A1-396C-42B3-880F-D7320D544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9" name="Straight Connector 1048">
                <a:extLst>
                  <a:ext uri="{FF2B5EF4-FFF2-40B4-BE49-F238E27FC236}">
                    <a16:creationId xmlns:a16="http://schemas.microsoft.com/office/drawing/2014/main" id="{1AEBA3ED-947B-43A0-814C-0DDEE9B828F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04F9CDA1-C0CB-452F-903F-7E16EFCF4DFA}"/>
                </a:ext>
              </a:extLst>
            </p:cNvPr>
            <p:cNvGrpSpPr/>
            <p:nvPr/>
          </p:nvGrpSpPr>
          <p:grpSpPr>
            <a:xfrm>
              <a:off x="3040354" y="2128227"/>
              <a:ext cx="65190" cy="68514"/>
              <a:chOff x="7074992" y="2011394"/>
              <a:chExt cx="379381" cy="379381"/>
            </a:xfrm>
          </p:grpSpPr>
          <p:cxnSp>
            <p:nvCxnSpPr>
              <p:cNvPr id="1055" name="Straight Connector 1054">
                <a:extLst>
                  <a:ext uri="{FF2B5EF4-FFF2-40B4-BE49-F238E27FC236}">
                    <a16:creationId xmlns:a16="http://schemas.microsoft.com/office/drawing/2014/main" id="{A3439DD9-DE0F-4B6B-92F4-05905B53D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Straight Connector 1055">
                <a:extLst>
                  <a:ext uri="{FF2B5EF4-FFF2-40B4-BE49-F238E27FC236}">
                    <a16:creationId xmlns:a16="http://schemas.microsoft.com/office/drawing/2014/main" id="{04470E95-1276-4AD4-870B-38D15E63612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7" name="Group 1056">
              <a:extLst>
                <a:ext uri="{FF2B5EF4-FFF2-40B4-BE49-F238E27FC236}">
                  <a16:creationId xmlns:a16="http://schemas.microsoft.com/office/drawing/2014/main" id="{33DF8DA9-A6C8-4B6C-8ADB-32DEA658D559}"/>
                </a:ext>
              </a:extLst>
            </p:cNvPr>
            <p:cNvGrpSpPr/>
            <p:nvPr/>
          </p:nvGrpSpPr>
          <p:grpSpPr>
            <a:xfrm>
              <a:off x="3073259" y="2128227"/>
              <a:ext cx="65190" cy="68514"/>
              <a:chOff x="7074992" y="2011394"/>
              <a:chExt cx="379381" cy="379381"/>
            </a:xfrm>
          </p:grpSpPr>
          <p:cxnSp>
            <p:nvCxnSpPr>
              <p:cNvPr id="1058" name="Straight Connector 1057">
                <a:extLst>
                  <a:ext uri="{FF2B5EF4-FFF2-40B4-BE49-F238E27FC236}">
                    <a16:creationId xmlns:a16="http://schemas.microsoft.com/office/drawing/2014/main" id="{5139AB85-0101-4D98-B1A0-F99BFC12A9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Straight Connector 1058">
                <a:extLst>
                  <a:ext uri="{FF2B5EF4-FFF2-40B4-BE49-F238E27FC236}">
                    <a16:creationId xmlns:a16="http://schemas.microsoft.com/office/drawing/2014/main" id="{D010193E-9CB8-4B02-8173-015833416D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718E54A9-0E77-4BF1-A9F2-C9519835C213}"/>
                </a:ext>
              </a:extLst>
            </p:cNvPr>
            <p:cNvGrpSpPr/>
            <p:nvPr/>
          </p:nvGrpSpPr>
          <p:grpSpPr>
            <a:xfrm>
              <a:off x="3089561" y="2128227"/>
              <a:ext cx="65190" cy="68514"/>
              <a:chOff x="7074992" y="2011394"/>
              <a:chExt cx="379381" cy="379381"/>
            </a:xfrm>
          </p:grpSpPr>
          <p:cxnSp>
            <p:nvCxnSpPr>
              <p:cNvPr id="1061" name="Straight Connector 1060">
                <a:extLst>
                  <a:ext uri="{FF2B5EF4-FFF2-40B4-BE49-F238E27FC236}">
                    <a16:creationId xmlns:a16="http://schemas.microsoft.com/office/drawing/2014/main" id="{566B0CB7-26BB-46F3-81A2-E2537AFCAC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2" name="Straight Connector 1061">
                <a:extLst>
                  <a:ext uri="{FF2B5EF4-FFF2-40B4-BE49-F238E27FC236}">
                    <a16:creationId xmlns:a16="http://schemas.microsoft.com/office/drawing/2014/main" id="{1D3F43EA-CD36-4088-8354-46B34A1D9A9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3D5F5366-35F3-4942-B42E-F2800FFABFE5}"/>
                </a:ext>
              </a:extLst>
            </p:cNvPr>
            <p:cNvGrpSpPr/>
            <p:nvPr/>
          </p:nvGrpSpPr>
          <p:grpSpPr>
            <a:xfrm>
              <a:off x="3116470" y="2128227"/>
              <a:ext cx="65190" cy="68514"/>
              <a:chOff x="7074992" y="2011394"/>
              <a:chExt cx="379381" cy="379381"/>
            </a:xfrm>
          </p:grpSpPr>
          <p:cxnSp>
            <p:nvCxnSpPr>
              <p:cNvPr id="1064" name="Straight Connector 1063">
                <a:extLst>
                  <a:ext uri="{FF2B5EF4-FFF2-40B4-BE49-F238E27FC236}">
                    <a16:creationId xmlns:a16="http://schemas.microsoft.com/office/drawing/2014/main" id="{07FE60B6-203D-4945-A948-FF8F2D711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5" name="Straight Connector 1064">
                <a:extLst>
                  <a:ext uri="{FF2B5EF4-FFF2-40B4-BE49-F238E27FC236}">
                    <a16:creationId xmlns:a16="http://schemas.microsoft.com/office/drawing/2014/main" id="{1787ABAD-589C-401C-A0C4-93250319449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764342B5-CBD6-424D-A5B2-3D02631D4E79}"/>
                </a:ext>
              </a:extLst>
            </p:cNvPr>
            <p:cNvGrpSpPr/>
            <p:nvPr/>
          </p:nvGrpSpPr>
          <p:grpSpPr>
            <a:xfrm>
              <a:off x="3137983" y="2128227"/>
              <a:ext cx="65190" cy="68514"/>
              <a:chOff x="7074992" y="2011394"/>
              <a:chExt cx="379381" cy="379381"/>
            </a:xfrm>
          </p:grpSpPr>
          <p:cxnSp>
            <p:nvCxnSpPr>
              <p:cNvPr id="1067" name="Straight Connector 1066">
                <a:extLst>
                  <a:ext uri="{FF2B5EF4-FFF2-40B4-BE49-F238E27FC236}">
                    <a16:creationId xmlns:a16="http://schemas.microsoft.com/office/drawing/2014/main" id="{EFD28F63-2D1E-4275-B6A9-8FC52F9BBA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8" name="Straight Connector 1067">
                <a:extLst>
                  <a:ext uri="{FF2B5EF4-FFF2-40B4-BE49-F238E27FC236}">
                    <a16:creationId xmlns:a16="http://schemas.microsoft.com/office/drawing/2014/main" id="{C9105057-0DE1-4624-AC29-A7870A4FD86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9" name="Group 1068">
              <a:extLst>
                <a:ext uri="{FF2B5EF4-FFF2-40B4-BE49-F238E27FC236}">
                  <a16:creationId xmlns:a16="http://schemas.microsoft.com/office/drawing/2014/main" id="{BC49F12F-762A-4C8E-82D2-9A0019662FE2}"/>
                </a:ext>
              </a:extLst>
            </p:cNvPr>
            <p:cNvGrpSpPr/>
            <p:nvPr/>
          </p:nvGrpSpPr>
          <p:grpSpPr>
            <a:xfrm>
              <a:off x="3132167" y="2128227"/>
              <a:ext cx="65190" cy="68514"/>
              <a:chOff x="7074992" y="2011394"/>
              <a:chExt cx="379381" cy="379381"/>
            </a:xfrm>
          </p:grpSpPr>
          <p:cxnSp>
            <p:nvCxnSpPr>
              <p:cNvPr id="1070" name="Straight Connector 1069">
                <a:extLst>
                  <a:ext uri="{FF2B5EF4-FFF2-40B4-BE49-F238E27FC236}">
                    <a16:creationId xmlns:a16="http://schemas.microsoft.com/office/drawing/2014/main" id="{674F7257-5DC0-4671-9034-9AF53AF29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1" name="Straight Connector 1070">
                <a:extLst>
                  <a:ext uri="{FF2B5EF4-FFF2-40B4-BE49-F238E27FC236}">
                    <a16:creationId xmlns:a16="http://schemas.microsoft.com/office/drawing/2014/main" id="{8FDBF48A-7C85-49ED-9EC8-B082AF29BC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6651DFCD-4D13-4F5A-8CF3-5FB25A0389C8}"/>
                </a:ext>
              </a:extLst>
            </p:cNvPr>
            <p:cNvGrpSpPr/>
            <p:nvPr/>
          </p:nvGrpSpPr>
          <p:grpSpPr>
            <a:xfrm>
              <a:off x="3149623" y="2129266"/>
              <a:ext cx="65190" cy="68514"/>
              <a:chOff x="7074992" y="2011394"/>
              <a:chExt cx="379381" cy="379381"/>
            </a:xfrm>
          </p:grpSpPr>
          <p:cxnSp>
            <p:nvCxnSpPr>
              <p:cNvPr id="1073" name="Straight Connector 1072">
                <a:extLst>
                  <a:ext uri="{FF2B5EF4-FFF2-40B4-BE49-F238E27FC236}">
                    <a16:creationId xmlns:a16="http://schemas.microsoft.com/office/drawing/2014/main" id="{D599F8FB-6815-4671-B849-E74684E7A4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4" name="Straight Connector 1073">
                <a:extLst>
                  <a:ext uri="{FF2B5EF4-FFF2-40B4-BE49-F238E27FC236}">
                    <a16:creationId xmlns:a16="http://schemas.microsoft.com/office/drawing/2014/main" id="{D17BD412-12C4-48F6-A458-98383BE6117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5" name="Group 1074">
              <a:extLst>
                <a:ext uri="{FF2B5EF4-FFF2-40B4-BE49-F238E27FC236}">
                  <a16:creationId xmlns:a16="http://schemas.microsoft.com/office/drawing/2014/main" id="{A6F88157-DBD4-447F-B4F2-C4CCC2EFC0F3}"/>
                </a:ext>
              </a:extLst>
            </p:cNvPr>
            <p:cNvGrpSpPr/>
            <p:nvPr/>
          </p:nvGrpSpPr>
          <p:grpSpPr>
            <a:xfrm>
              <a:off x="3159988" y="2128227"/>
              <a:ext cx="65190" cy="68514"/>
              <a:chOff x="7074992" y="2011394"/>
              <a:chExt cx="379381" cy="379381"/>
            </a:xfrm>
          </p:grpSpPr>
          <p:cxnSp>
            <p:nvCxnSpPr>
              <p:cNvPr id="1076" name="Straight Connector 1075">
                <a:extLst>
                  <a:ext uri="{FF2B5EF4-FFF2-40B4-BE49-F238E27FC236}">
                    <a16:creationId xmlns:a16="http://schemas.microsoft.com/office/drawing/2014/main" id="{E1E5077C-6EE9-43B3-88ED-0ABB5395FA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7" name="Straight Connector 1076">
                <a:extLst>
                  <a:ext uri="{FF2B5EF4-FFF2-40B4-BE49-F238E27FC236}">
                    <a16:creationId xmlns:a16="http://schemas.microsoft.com/office/drawing/2014/main" id="{9DDACECF-E913-421D-A791-F8D19D0D69E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26462444-8C3F-4220-BF74-A492CC43E6FC}"/>
                </a:ext>
              </a:extLst>
            </p:cNvPr>
            <p:cNvGrpSpPr/>
            <p:nvPr/>
          </p:nvGrpSpPr>
          <p:grpSpPr>
            <a:xfrm>
              <a:off x="3171158" y="2128227"/>
              <a:ext cx="65190" cy="68514"/>
              <a:chOff x="7074992" y="2011394"/>
              <a:chExt cx="379381" cy="379381"/>
            </a:xfrm>
          </p:grpSpPr>
          <p:cxnSp>
            <p:nvCxnSpPr>
              <p:cNvPr id="1079" name="Straight Connector 1078">
                <a:extLst>
                  <a:ext uri="{FF2B5EF4-FFF2-40B4-BE49-F238E27FC236}">
                    <a16:creationId xmlns:a16="http://schemas.microsoft.com/office/drawing/2014/main" id="{A3E34FD7-F52B-40AB-B368-8633934622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Straight Connector 1079">
                <a:extLst>
                  <a:ext uri="{FF2B5EF4-FFF2-40B4-BE49-F238E27FC236}">
                    <a16:creationId xmlns:a16="http://schemas.microsoft.com/office/drawing/2014/main" id="{F74E4702-478F-470C-9071-B91DC98E62D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1" name="Group 1080">
              <a:extLst>
                <a:ext uri="{FF2B5EF4-FFF2-40B4-BE49-F238E27FC236}">
                  <a16:creationId xmlns:a16="http://schemas.microsoft.com/office/drawing/2014/main" id="{63532385-D1E7-46B8-8C3E-1A0C643EBE49}"/>
                </a:ext>
              </a:extLst>
            </p:cNvPr>
            <p:cNvGrpSpPr/>
            <p:nvPr/>
          </p:nvGrpSpPr>
          <p:grpSpPr>
            <a:xfrm>
              <a:off x="3198298" y="2128227"/>
              <a:ext cx="65190" cy="68514"/>
              <a:chOff x="7074992" y="2011394"/>
              <a:chExt cx="379381" cy="379381"/>
            </a:xfrm>
          </p:grpSpPr>
          <p:cxnSp>
            <p:nvCxnSpPr>
              <p:cNvPr id="1082" name="Straight Connector 1081">
                <a:extLst>
                  <a:ext uri="{FF2B5EF4-FFF2-40B4-BE49-F238E27FC236}">
                    <a16:creationId xmlns:a16="http://schemas.microsoft.com/office/drawing/2014/main" id="{17425043-7AE9-4FE4-9C31-2FAD70BEF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3" name="Straight Connector 1082">
                <a:extLst>
                  <a:ext uri="{FF2B5EF4-FFF2-40B4-BE49-F238E27FC236}">
                    <a16:creationId xmlns:a16="http://schemas.microsoft.com/office/drawing/2014/main" id="{D0A66889-FC3E-45F0-ABEC-502555F3B2E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4" name="Group 1083">
              <a:extLst>
                <a:ext uri="{FF2B5EF4-FFF2-40B4-BE49-F238E27FC236}">
                  <a16:creationId xmlns:a16="http://schemas.microsoft.com/office/drawing/2014/main" id="{4FBE427B-693A-4A30-A014-841107881250}"/>
                </a:ext>
              </a:extLst>
            </p:cNvPr>
            <p:cNvGrpSpPr/>
            <p:nvPr/>
          </p:nvGrpSpPr>
          <p:grpSpPr>
            <a:xfrm>
              <a:off x="3232705" y="2128227"/>
              <a:ext cx="65190" cy="68514"/>
              <a:chOff x="7074992" y="2011394"/>
              <a:chExt cx="379381" cy="379381"/>
            </a:xfrm>
          </p:grpSpPr>
          <p:cxnSp>
            <p:nvCxnSpPr>
              <p:cNvPr id="1085" name="Straight Connector 1084">
                <a:extLst>
                  <a:ext uri="{FF2B5EF4-FFF2-40B4-BE49-F238E27FC236}">
                    <a16:creationId xmlns:a16="http://schemas.microsoft.com/office/drawing/2014/main" id="{CC39B99A-41B2-4D82-AA25-041014DDBC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6" name="Straight Connector 1085">
                <a:extLst>
                  <a:ext uri="{FF2B5EF4-FFF2-40B4-BE49-F238E27FC236}">
                    <a16:creationId xmlns:a16="http://schemas.microsoft.com/office/drawing/2014/main" id="{BA4B2713-0F3C-409F-95F9-83AC9F01924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7" name="Group 1086">
              <a:extLst>
                <a:ext uri="{FF2B5EF4-FFF2-40B4-BE49-F238E27FC236}">
                  <a16:creationId xmlns:a16="http://schemas.microsoft.com/office/drawing/2014/main" id="{0348B403-D96B-40D6-A6D0-E8B3D766141C}"/>
                </a:ext>
              </a:extLst>
            </p:cNvPr>
            <p:cNvGrpSpPr/>
            <p:nvPr/>
          </p:nvGrpSpPr>
          <p:grpSpPr>
            <a:xfrm>
              <a:off x="3250580" y="2128227"/>
              <a:ext cx="65190" cy="68514"/>
              <a:chOff x="7074992" y="2011394"/>
              <a:chExt cx="379381" cy="379381"/>
            </a:xfrm>
          </p:grpSpPr>
          <p:cxnSp>
            <p:nvCxnSpPr>
              <p:cNvPr id="1088" name="Straight Connector 1087">
                <a:extLst>
                  <a:ext uri="{FF2B5EF4-FFF2-40B4-BE49-F238E27FC236}">
                    <a16:creationId xmlns:a16="http://schemas.microsoft.com/office/drawing/2014/main" id="{9F92E3EE-5310-41D4-B183-492403165E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Straight Connector 1088">
                <a:extLst>
                  <a:ext uri="{FF2B5EF4-FFF2-40B4-BE49-F238E27FC236}">
                    <a16:creationId xmlns:a16="http://schemas.microsoft.com/office/drawing/2014/main" id="{B682BA34-1217-46FC-859C-E13ABC08702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0" name="Group 1089">
              <a:extLst>
                <a:ext uri="{FF2B5EF4-FFF2-40B4-BE49-F238E27FC236}">
                  <a16:creationId xmlns:a16="http://schemas.microsoft.com/office/drawing/2014/main" id="{39879086-7970-4ABB-A884-75F5CB4EA2F5}"/>
                </a:ext>
              </a:extLst>
            </p:cNvPr>
            <p:cNvGrpSpPr/>
            <p:nvPr/>
          </p:nvGrpSpPr>
          <p:grpSpPr>
            <a:xfrm>
              <a:off x="3265748" y="2128227"/>
              <a:ext cx="65190" cy="68514"/>
              <a:chOff x="7074992" y="2011394"/>
              <a:chExt cx="379381" cy="379381"/>
            </a:xfrm>
          </p:grpSpPr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3E7822CE-9B51-49AB-B6AB-8ABE54E193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2" name="Straight Connector 1091">
                <a:extLst>
                  <a:ext uri="{FF2B5EF4-FFF2-40B4-BE49-F238E27FC236}">
                    <a16:creationId xmlns:a16="http://schemas.microsoft.com/office/drawing/2014/main" id="{FCE22C9D-CC0B-4C31-9198-66EFC677D54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3" name="Group 1092">
              <a:extLst>
                <a:ext uri="{FF2B5EF4-FFF2-40B4-BE49-F238E27FC236}">
                  <a16:creationId xmlns:a16="http://schemas.microsoft.com/office/drawing/2014/main" id="{E0673ECB-498D-4296-BC98-5BF19C12761B}"/>
                </a:ext>
              </a:extLst>
            </p:cNvPr>
            <p:cNvGrpSpPr/>
            <p:nvPr/>
          </p:nvGrpSpPr>
          <p:grpSpPr>
            <a:xfrm>
              <a:off x="3277405" y="2128227"/>
              <a:ext cx="65190" cy="68514"/>
              <a:chOff x="7074992" y="2011394"/>
              <a:chExt cx="379381" cy="379381"/>
            </a:xfrm>
          </p:grpSpPr>
          <p:cxnSp>
            <p:nvCxnSpPr>
              <p:cNvPr id="1094" name="Straight Connector 1093">
                <a:extLst>
                  <a:ext uri="{FF2B5EF4-FFF2-40B4-BE49-F238E27FC236}">
                    <a16:creationId xmlns:a16="http://schemas.microsoft.com/office/drawing/2014/main" id="{D7D7E36B-8506-45A0-91BD-C2DFE35FAC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5" name="Straight Connector 1094">
                <a:extLst>
                  <a:ext uri="{FF2B5EF4-FFF2-40B4-BE49-F238E27FC236}">
                    <a16:creationId xmlns:a16="http://schemas.microsoft.com/office/drawing/2014/main" id="{4E4AF7DD-47EB-447D-8583-32629B3DFE7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6" name="Group 1095">
              <a:extLst>
                <a:ext uri="{FF2B5EF4-FFF2-40B4-BE49-F238E27FC236}">
                  <a16:creationId xmlns:a16="http://schemas.microsoft.com/office/drawing/2014/main" id="{33933FAA-08EF-41C1-AD7E-4512F11D3F26}"/>
                </a:ext>
              </a:extLst>
            </p:cNvPr>
            <p:cNvGrpSpPr/>
            <p:nvPr/>
          </p:nvGrpSpPr>
          <p:grpSpPr>
            <a:xfrm>
              <a:off x="3288212" y="2128227"/>
              <a:ext cx="65190" cy="68514"/>
              <a:chOff x="7074992" y="2011394"/>
              <a:chExt cx="379381" cy="379381"/>
            </a:xfrm>
          </p:grpSpPr>
          <p:cxnSp>
            <p:nvCxnSpPr>
              <p:cNvPr id="1097" name="Straight Connector 1096">
                <a:extLst>
                  <a:ext uri="{FF2B5EF4-FFF2-40B4-BE49-F238E27FC236}">
                    <a16:creationId xmlns:a16="http://schemas.microsoft.com/office/drawing/2014/main" id="{E71AACF7-D986-4615-8069-40E5616E5A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8" name="Straight Connector 1097">
                <a:extLst>
                  <a:ext uri="{FF2B5EF4-FFF2-40B4-BE49-F238E27FC236}">
                    <a16:creationId xmlns:a16="http://schemas.microsoft.com/office/drawing/2014/main" id="{C759CEBC-F1D8-4BE7-A146-3AE77F49D2E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9" name="Group 1098">
              <a:extLst>
                <a:ext uri="{FF2B5EF4-FFF2-40B4-BE49-F238E27FC236}">
                  <a16:creationId xmlns:a16="http://schemas.microsoft.com/office/drawing/2014/main" id="{D417E58F-4F92-4FC7-8C77-C36AD87811E6}"/>
                </a:ext>
              </a:extLst>
            </p:cNvPr>
            <p:cNvGrpSpPr/>
            <p:nvPr/>
          </p:nvGrpSpPr>
          <p:grpSpPr>
            <a:xfrm>
              <a:off x="3298709" y="2128227"/>
              <a:ext cx="65190" cy="68514"/>
              <a:chOff x="7074992" y="2011394"/>
              <a:chExt cx="379381" cy="379381"/>
            </a:xfrm>
          </p:grpSpPr>
          <p:cxnSp>
            <p:nvCxnSpPr>
              <p:cNvPr id="1100" name="Straight Connector 1099">
                <a:extLst>
                  <a:ext uri="{FF2B5EF4-FFF2-40B4-BE49-F238E27FC236}">
                    <a16:creationId xmlns:a16="http://schemas.microsoft.com/office/drawing/2014/main" id="{B42CDC09-11D3-4A01-9CC8-130CA75ED4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1" name="Straight Connector 1100">
                <a:extLst>
                  <a:ext uri="{FF2B5EF4-FFF2-40B4-BE49-F238E27FC236}">
                    <a16:creationId xmlns:a16="http://schemas.microsoft.com/office/drawing/2014/main" id="{EB39A76E-4516-4B86-8BC7-A94C318D918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2" name="Group 1101">
              <a:extLst>
                <a:ext uri="{FF2B5EF4-FFF2-40B4-BE49-F238E27FC236}">
                  <a16:creationId xmlns:a16="http://schemas.microsoft.com/office/drawing/2014/main" id="{C9BC332A-0950-465C-BE92-C1FA65A43D49}"/>
                </a:ext>
              </a:extLst>
            </p:cNvPr>
            <p:cNvGrpSpPr/>
            <p:nvPr/>
          </p:nvGrpSpPr>
          <p:grpSpPr>
            <a:xfrm>
              <a:off x="3310355" y="2128227"/>
              <a:ext cx="65190" cy="68514"/>
              <a:chOff x="7074992" y="2011394"/>
              <a:chExt cx="379381" cy="379381"/>
            </a:xfrm>
          </p:grpSpPr>
          <p:cxnSp>
            <p:nvCxnSpPr>
              <p:cNvPr id="1103" name="Straight Connector 1102">
                <a:extLst>
                  <a:ext uri="{FF2B5EF4-FFF2-40B4-BE49-F238E27FC236}">
                    <a16:creationId xmlns:a16="http://schemas.microsoft.com/office/drawing/2014/main" id="{BAE7321D-E87B-4D65-89A2-9858B6D5F0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4" name="Straight Connector 1103">
                <a:extLst>
                  <a:ext uri="{FF2B5EF4-FFF2-40B4-BE49-F238E27FC236}">
                    <a16:creationId xmlns:a16="http://schemas.microsoft.com/office/drawing/2014/main" id="{2A091551-DDA0-4632-98A1-54021FE1C53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5" name="Group 1104">
              <a:extLst>
                <a:ext uri="{FF2B5EF4-FFF2-40B4-BE49-F238E27FC236}">
                  <a16:creationId xmlns:a16="http://schemas.microsoft.com/office/drawing/2014/main" id="{29B3E90B-FC10-4A64-B1E7-0E12C41DB937}"/>
                </a:ext>
              </a:extLst>
            </p:cNvPr>
            <p:cNvGrpSpPr/>
            <p:nvPr/>
          </p:nvGrpSpPr>
          <p:grpSpPr>
            <a:xfrm>
              <a:off x="3348306" y="2128227"/>
              <a:ext cx="65190" cy="68514"/>
              <a:chOff x="7074992" y="2011394"/>
              <a:chExt cx="379381" cy="379381"/>
            </a:xfrm>
          </p:grpSpPr>
          <p:cxnSp>
            <p:nvCxnSpPr>
              <p:cNvPr id="1106" name="Straight Connector 1105">
                <a:extLst>
                  <a:ext uri="{FF2B5EF4-FFF2-40B4-BE49-F238E27FC236}">
                    <a16:creationId xmlns:a16="http://schemas.microsoft.com/office/drawing/2014/main" id="{0FC01494-2B65-45B2-98EC-34494FE33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7" name="Straight Connector 1106">
                <a:extLst>
                  <a:ext uri="{FF2B5EF4-FFF2-40B4-BE49-F238E27FC236}">
                    <a16:creationId xmlns:a16="http://schemas.microsoft.com/office/drawing/2014/main" id="{20C02BC1-E99B-4936-8AB4-EBCFE99234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8" name="Group 1107">
              <a:extLst>
                <a:ext uri="{FF2B5EF4-FFF2-40B4-BE49-F238E27FC236}">
                  <a16:creationId xmlns:a16="http://schemas.microsoft.com/office/drawing/2014/main" id="{0E0811C3-80AC-4877-8763-86A1D61EF96F}"/>
                </a:ext>
              </a:extLst>
            </p:cNvPr>
            <p:cNvGrpSpPr/>
            <p:nvPr/>
          </p:nvGrpSpPr>
          <p:grpSpPr>
            <a:xfrm>
              <a:off x="3360871" y="2128227"/>
              <a:ext cx="65190" cy="68514"/>
              <a:chOff x="7074992" y="2011394"/>
              <a:chExt cx="379381" cy="379381"/>
            </a:xfrm>
          </p:grpSpPr>
          <p:cxnSp>
            <p:nvCxnSpPr>
              <p:cNvPr id="1109" name="Straight Connector 1108">
                <a:extLst>
                  <a:ext uri="{FF2B5EF4-FFF2-40B4-BE49-F238E27FC236}">
                    <a16:creationId xmlns:a16="http://schemas.microsoft.com/office/drawing/2014/main" id="{DCB5B59E-FF4B-46E6-84DA-A5B429AFF2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Straight Connector 1109">
                <a:extLst>
                  <a:ext uri="{FF2B5EF4-FFF2-40B4-BE49-F238E27FC236}">
                    <a16:creationId xmlns:a16="http://schemas.microsoft.com/office/drawing/2014/main" id="{0A6D53D7-BB0E-437E-A5B3-3856DD0F583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1" name="Group 1110">
              <a:extLst>
                <a:ext uri="{FF2B5EF4-FFF2-40B4-BE49-F238E27FC236}">
                  <a16:creationId xmlns:a16="http://schemas.microsoft.com/office/drawing/2014/main" id="{2DEDED2A-282A-42C0-AE4C-32F08888D909}"/>
                </a:ext>
              </a:extLst>
            </p:cNvPr>
            <p:cNvGrpSpPr/>
            <p:nvPr/>
          </p:nvGrpSpPr>
          <p:grpSpPr>
            <a:xfrm>
              <a:off x="3366635" y="2128227"/>
              <a:ext cx="65190" cy="68514"/>
              <a:chOff x="7074992" y="2011394"/>
              <a:chExt cx="379381" cy="379381"/>
            </a:xfrm>
          </p:grpSpPr>
          <p:cxnSp>
            <p:nvCxnSpPr>
              <p:cNvPr id="1112" name="Straight Connector 1111">
                <a:extLst>
                  <a:ext uri="{FF2B5EF4-FFF2-40B4-BE49-F238E27FC236}">
                    <a16:creationId xmlns:a16="http://schemas.microsoft.com/office/drawing/2014/main" id="{E557235A-27F6-413A-ADFF-53CC37946B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3" name="Straight Connector 1112">
                <a:extLst>
                  <a:ext uri="{FF2B5EF4-FFF2-40B4-BE49-F238E27FC236}">
                    <a16:creationId xmlns:a16="http://schemas.microsoft.com/office/drawing/2014/main" id="{DBC4CB8F-19C5-423F-BF1F-204948AA13A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4" name="Group 1113">
              <a:extLst>
                <a:ext uri="{FF2B5EF4-FFF2-40B4-BE49-F238E27FC236}">
                  <a16:creationId xmlns:a16="http://schemas.microsoft.com/office/drawing/2014/main" id="{C2C7E123-C0FE-4430-B210-9DD6646F5E67}"/>
                </a:ext>
              </a:extLst>
            </p:cNvPr>
            <p:cNvGrpSpPr/>
            <p:nvPr/>
          </p:nvGrpSpPr>
          <p:grpSpPr>
            <a:xfrm>
              <a:off x="3404675" y="2134709"/>
              <a:ext cx="65190" cy="68514"/>
              <a:chOff x="7074992" y="2011394"/>
              <a:chExt cx="379381" cy="379381"/>
            </a:xfrm>
          </p:grpSpPr>
          <p:cxnSp>
            <p:nvCxnSpPr>
              <p:cNvPr id="1115" name="Straight Connector 1114">
                <a:extLst>
                  <a:ext uri="{FF2B5EF4-FFF2-40B4-BE49-F238E27FC236}">
                    <a16:creationId xmlns:a16="http://schemas.microsoft.com/office/drawing/2014/main" id="{61CBAF94-6561-43FC-8F50-73F5EEEB4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6" name="Straight Connector 1115">
                <a:extLst>
                  <a:ext uri="{FF2B5EF4-FFF2-40B4-BE49-F238E27FC236}">
                    <a16:creationId xmlns:a16="http://schemas.microsoft.com/office/drawing/2014/main" id="{232C878A-43E9-46F4-A060-BDF33FB0683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7" name="Group 1116">
              <a:extLst>
                <a:ext uri="{FF2B5EF4-FFF2-40B4-BE49-F238E27FC236}">
                  <a16:creationId xmlns:a16="http://schemas.microsoft.com/office/drawing/2014/main" id="{9EF66F25-580F-4A0E-97C7-B5856FD43CE2}"/>
                </a:ext>
              </a:extLst>
            </p:cNvPr>
            <p:cNvGrpSpPr/>
            <p:nvPr/>
          </p:nvGrpSpPr>
          <p:grpSpPr>
            <a:xfrm>
              <a:off x="3437083" y="2134709"/>
              <a:ext cx="65190" cy="68514"/>
              <a:chOff x="7074992" y="2011394"/>
              <a:chExt cx="379381" cy="379381"/>
            </a:xfrm>
          </p:grpSpPr>
          <p:cxnSp>
            <p:nvCxnSpPr>
              <p:cNvPr id="1118" name="Straight Connector 1117">
                <a:extLst>
                  <a:ext uri="{FF2B5EF4-FFF2-40B4-BE49-F238E27FC236}">
                    <a16:creationId xmlns:a16="http://schemas.microsoft.com/office/drawing/2014/main" id="{48689E32-8483-4BA2-A0AE-7908FA2730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9" name="Straight Connector 1118">
                <a:extLst>
                  <a:ext uri="{FF2B5EF4-FFF2-40B4-BE49-F238E27FC236}">
                    <a16:creationId xmlns:a16="http://schemas.microsoft.com/office/drawing/2014/main" id="{F3A8076A-E241-45A6-9B31-BF67E094EED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0" name="Group 1119">
              <a:extLst>
                <a:ext uri="{FF2B5EF4-FFF2-40B4-BE49-F238E27FC236}">
                  <a16:creationId xmlns:a16="http://schemas.microsoft.com/office/drawing/2014/main" id="{FCB207A8-3D87-4C4E-BBF2-055E1329889D}"/>
                </a:ext>
              </a:extLst>
            </p:cNvPr>
            <p:cNvGrpSpPr/>
            <p:nvPr/>
          </p:nvGrpSpPr>
          <p:grpSpPr>
            <a:xfrm>
              <a:off x="3525324" y="2134709"/>
              <a:ext cx="65190" cy="68514"/>
              <a:chOff x="7074992" y="2011394"/>
              <a:chExt cx="379381" cy="379381"/>
            </a:xfrm>
          </p:grpSpPr>
          <p:cxnSp>
            <p:nvCxnSpPr>
              <p:cNvPr id="1121" name="Straight Connector 1120">
                <a:extLst>
                  <a:ext uri="{FF2B5EF4-FFF2-40B4-BE49-F238E27FC236}">
                    <a16:creationId xmlns:a16="http://schemas.microsoft.com/office/drawing/2014/main" id="{D55219D8-37CB-446D-AA17-D903AF590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2" name="Straight Connector 1121">
                <a:extLst>
                  <a:ext uri="{FF2B5EF4-FFF2-40B4-BE49-F238E27FC236}">
                    <a16:creationId xmlns:a16="http://schemas.microsoft.com/office/drawing/2014/main" id="{6435016E-E19A-492E-8746-9C682D2EDA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3" name="Group 1122">
              <a:extLst>
                <a:ext uri="{FF2B5EF4-FFF2-40B4-BE49-F238E27FC236}">
                  <a16:creationId xmlns:a16="http://schemas.microsoft.com/office/drawing/2014/main" id="{24A87054-04CB-437E-8D8F-85629A287053}"/>
                </a:ext>
              </a:extLst>
            </p:cNvPr>
            <p:cNvGrpSpPr/>
            <p:nvPr/>
          </p:nvGrpSpPr>
          <p:grpSpPr>
            <a:xfrm>
              <a:off x="3511707" y="2765953"/>
              <a:ext cx="65190" cy="68514"/>
              <a:chOff x="7074992" y="2011394"/>
              <a:chExt cx="379381" cy="379381"/>
            </a:xfrm>
          </p:grpSpPr>
          <p:cxnSp>
            <p:nvCxnSpPr>
              <p:cNvPr id="1124" name="Straight Connector 1123">
                <a:extLst>
                  <a:ext uri="{FF2B5EF4-FFF2-40B4-BE49-F238E27FC236}">
                    <a16:creationId xmlns:a16="http://schemas.microsoft.com/office/drawing/2014/main" id="{9A97D981-D815-4B1F-BDE3-2070DD4D2D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5" name="Straight Connector 1124">
                <a:extLst>
                  <a:ext uri="{FF2B5EF4-FFF2-40B4-BE49-F238E27FC236}">
                    <a16:creationId xmlns:a16="http://schemas.microsoft.com/office/drawing/2014/main" id="{CC904113-780B-41B4-B447-CEB95D63785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6" name="Group 1125">
              <a:extLst>
                <a:ext uri="{FF2B5EF4-FFF2-40B4-BE49-F238E27FC236}">
                  <a16:creationId xmlns:a16="http://schemas.microsoft.com/office/drawing/2014/main" id="{C3B7C778-8D92-4FE2-AA1A-E3E011CCFD6C}"/>
                </a:ext>
              </a:extLst>
            </p:cNvPr>
            <p:cNvGrpSpPr/>
            <p:nvPr/>
          </p:nvGrpSpPr>
          <p:grpSpPr>
            <a:xfrm>
              <a:off x="3402910" y="2766959"/>
              <a:ext cx="65190" cy="68514"/>
              <a:chOff x="7074992" y="2011394"/>
              <a:chExt cx="379381" cy="379381"/>
            </a:xfrm>
          </p:grpSpPr>
          <p:cxnSp>
            <p:nvCxnSpPr>
              <p:cNvPr id="1127" name="Straight Connector 1126">
                <a:extLst>
                  <a:ext uri="{FF2B5EF4-FFF2-40B4-BE49-F238E27FC236}">
                    <a16:creationId xmlns:a16="http://schemas.microsoft.com/office/drawing/2014/main" id="{468FAF39-731A-4D81-8CA7-025C65CDDE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8" name="Straight Connector 1127">
                <a:extLst>
                  <a:ext uri="{FF2B5EF4-FFF2-40B4-BE49-F238E27FC236}">
                    <a16:creationId xmlns:a16="http://schemas.microsoft.com/office/drawing/2014/main" id="{51D28339-5C1F-4E57-BE5B-DC3BC7103AF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9" name="Group 1128">
              <a:extLst>
                <a:ext uri="{FF2B5EF4-FFF2-40B4-BE49-F238E27FC236}">
                  <a16:creationId xmlns:a16="http://schemas.microsoft.com/office/drawing/2014/main" id="{97456660-A083-4A60-8986-9EC0F6EE6FB7}"/>
                </a:ext>
              </a:extLst>
            </p:cNvPr>
            <p:cNvGrpSpPr/>
            <p:nvPr/>
          </p:nvGrpSpPr>
          <p:grpSpPr>
            <a:xfrm>
              <a:off x="3345569" y="2767211"/>
              <a:ext cx="65190" cy="68514"/>
              <a:chOff x="7074992" y="2011394"/>
              <a:chExt cx="379381" cy="379381"/>
            </a:xfrm>
          </p:grpSpPr>
          <p:cxnSp>
            <p:nvCxnSpPr>
              <p:cNvPr id="1130" name="Straight Connector 1129">
                <a:extLst>
                  <a:ext uri="{FF2B5EF4-FFF2-40B4-BE49-F238E27FC236}">
                    <a16:creationId xmlns:a16="http://schemas.microsoft.com/office/drawing/2014/main" id="{12621296-AD4F-41D4-A1FA-A9CE0C264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1" name="Straight Connector 1130">
                <a:extLst>
                  <a:ext uri="{FF2B5EF4-FFF2-40B4-BE49-F238E27FC236}">
                    <a16:creationId xmlns:a16="http://schemas.microsoft.com/office/drawing/2014/main" id="{48864ED0-521B-4D51-9468-67672FF8F9A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2" name="Group 1131">
              <a:extLst>
                <a:ext uri="{FF2B5EF4-FFF2-40B4-BE49-F238E27FC236}">
                  <a16:creationId xmlns:a16="http://schemas.microsoft.com/office/drawing/2014/main" id="{C0E0FF29-F541-4A37-A27D-DF6B2B76A6A0}"/>
                </a:ext>
              </a:extLst>
            </p:cNvPr>
            <p:cNvGrpSpPr/>
            <p:nvPr/>
          </p:nvGrpSpPr>
          <p:grpSpPr>
            <a:xfrm>
              <a:off x="3296890" y="2766959"/>
              <a:ext cx="65190" cy="68514"/>
              <a:chOff x="7074992" y="2011394"/>
              <a:chExt cx="379381" cy="379381"/>
            </a:xfrm>
          </p:grpSpPr>
          <p:cxnSp>
            <p:nvCxnSpPr>
              <p:cNvPr id="1133" name="Straight Connector 1132">
                <a:extLst>
                  <a:ext uri="{FF2B5EF4-FFF2-40B4-BE49-F238E27FC236}">
                    <a16:creationId xmlns:a16="http://schemas.microsoft.com/office/drawing/2014/main" id="{3163E783-C7EB-4A90-BAED-310011BAFA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4" name="Straight Connector 1133">
                <a:extLst>
                  <a:ext uri="{FF2B5EF4-FFF2-40B4-BE49-F238E27FC236}">
                    <a16:creationId xmlns:a16="http://schemas.microsoft.com/office/drawing/2014/main" id="{076CC2AE-5E6C-4641-B3CE-DC26B5C8C36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5" name="Group 1134">
              <a:extLst>
                <a:ext uri="{FF2B5EF4-FFF2-40B4-BE49-F238E27FC236}">
                  <a16:creationId xmlns:a16="http://schemas.microsoft.com/office/drawing/2014/main" id="{08A9D3CB-C892-4327-ACE8-D5D258EA371B}"/>
                </a:ext>
              </a:extLst>
            </p:cNvPr>
            <p:cNvGrpSpPr/>
            <p:nvPr/>
          </p:nvGrpSpPr>
          <p:grpSpPr>
            <a:xfrm>
              <a:off x="3280562" y="2766959"/>
              <a:ext cx="65190" cy="68514"/>
              <a:chOff x="7074992" y="2011394"/>
              <a:chExt cx="379381" cy="379381"/>
            </a:xfrm>
          </p:grpSpPr>
          <p:cxnSp>
            <p:nvCxnSpPr>
              <p:cNvPr id="1136" name="Straight Connector 1135">
                <a:extLst>
                  <a:ext uri="{FF2B5EF4-FFF2-40B4-BE49-F238E27FC236}">
                    <a16:creationId xmlns:a16="http://schemas.microsoft.com/office/drawing/2014/main" id="{E5597C20-F71A-4F5A-AB2F-EECDCCE63B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7" name="Straight Connector 1136">
                <a:extLst>
                  <a:ext uri="{FF2B5EF4-FFF2-40B4-BE49-F238E27FC236}">
                    <a16:creationId xmlns:a16="http://schemas.microsoft.com/office/drawing/2014/main" id="{3A8CBDAC-F519-4D90-B8DF-EEB1F65FF64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8" name="Group 1137">
              <a:extLst>
                <a:ext uri="{FF2B5EF4-FFF2-40B4-BE49-F238E27FC236}">
                  <a16:creationId xmlns:a16="http://schemas.microsoft.com/office/drawing/2014/main" id="{8BA389B1-378A-4688-B5E6-188FEE5519FC}"/>
                </a:ext>
              </a:extLst>
            </p:cNvPr>
            <p:cNvGrpSpPr/>
            <p:nvPr/>
          </p:nvGrpSpPr>
          <p:grpSpPr>
            <a:xfrm>
              <a:off x="3235423" y="2766959"/>
              <a:ext cx="65190" cy="68514"/>
              <a:chOff x="7074992" y="2011394"/>
              <a:chExt cx="379381" cy="379381"/>
            </a:xfrm>
          </p:grpSpPr>
          <p:cxnSp>
            <p:nvCxnSpPr>
              <p:cNvPr id="1139" name="Straight Connector 1138">
                <a:extLst>
                  <a:ext uri="{FF2B5EF4-FFF2-40B4-BE49-F238E27FC236}">
                    <a16:creationId xmlns:a16="http://schemas.microsoft.com/office/drawing/2014/main" id="{F61C9A02-7632-441E-B4B6-AA5069D190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0" name="Straight Connector 1139">
                <a:extLst>
                  <a:ext uri="{FF2B5EF4-FFF2-40B4-BE49-F238E27FC236}">
                    <a16:creationId xmlns:a16="http://schemas.microsoft.com/office/drawing/2014/main" id="{1BAF74A3-8352-45BD-AF7F-C639B563140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1" name="Group 1140">
              <a:extLst>
                <a:ext uri="{FF2B5EF4-FFF2-40B4-BE49-F238E27FC236}">
                  <a16:creationId xmlns:a16="http://schemas.microsoft.com/office/drawing/2014/main" id="{18E3A689-6B10-414D-8AF8-0786828BC4FE}"/>
                </a:ext>
              </a:extLst>
            </p:cNvPr>
            <p:cNvGrpSpPr/>
            <p:nvPr/>
          </p:nvGrpSpPr>
          <p:grpSpPr>
            <a:xfrm>
              <a:off x="3223283" y="2767117"/>
              <a:ext cx="65190" cy="68514"/>
              <a:chOff x="7074992" y="2011394"/>
              <a:chExt cx="379381" cy="379381"/>
            </a:xfrm>
          </p:grpSpPr>
          <p:cxnSp>
            <p:nvCxnSpPr>
              <p:cNvPr id="1142" name="Straight Connector 1141">
                <a:extLst>
                  <a:ext uri="{FF2B5EF4-FFF2-40B4-BE49-F238E27FC236}">
                    <a16:creationId xmlns:a16="http://schemas.microsoft.com/office/drawing/2014/main" id="{5F50091B-B254-40EF-A55E-4938D7F7D3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3" name="Straight Connector 1142">
                <a:extLst>
                  <a:ext uri="{FF2B5EF4-FFF2-40B4-BE49-F238E27FC236}">
                    <a16:creationId xmlns:a16="http://schemas.microsoft.com/office/drawing/2014/main" id="{8F59C0DE-0536-43D1-B459-1208BB0FF5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4" name="Group 1143">
              <a:extLst>
                <a:ext uri="{FF2B5EF4-FFF2-40B4-BE49-F238E27FC236}">
                  <a16:creationId xmlns:a16="http://schemas.microsoft.com/office/drawing/2014/main" id="{354FF495-44C2-4755-954F-C6C24BE326AE}"/>
                </a:ext>
              </a:extLst>
            </p:cNvPr>
            <p:cNvGrpSpPr/>
            <p:nvPr/>
          </p:nvGrpSpPr>
          <p:grpSpPr>
            <a:xfrm>
              <a:off x="3212837" y="2767117"/>
              <a:ext cx="65190" cy="68514"/>
              <a:chOff x="7074992" y="2011394"/>
              <a:chExt cx="379381" cy="379381"/>
            </a:xfrm>
          </p:grpSpPr>
          <p:cxnSp>
            <p:nvCxnSpPr>
              <p:cNvPr id="1145" name="Straight Connector 1144">
                <a:extLst>
                  <a:ext uri="{FF2B5EF4-FFF2-40B4-BE49-F238E27FC236}">
                    <a16:creationId xmlns:a16="http://schemas.microsoft.com/office/drawing/2014/main" id="{E42CC1C0-5215-49A9-9FE1-A26012A85F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6" name="Straight Connector 1145">
                <a:extLst>
                  <a:ext uri="{FF2B5EF4-FFF2-40B4-BE49-F238E27FC236}">
                    <a16:creationId xmlns:a16="http://schemas.microsoft.com/office/drawing/2014/main" id="{92C22FA6-0E3A-4B2B-B93D-D83D23E8141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7" name="Group 1146">
              <a:extLst>
                <a:ext uri="{FF2B5EF4-FFF2-40B4-BE49-F238E27FC236}">
                  <a16:creationId xmlns:a16="http://schemas.microsoft.com/office/drawing/2014/main" id="{9E5B46AE-ED8F-4B5F-8E83-41E0F8644CD0}"/>
                </a:ext>
              </a:extLst>
            </p:cNvPr>
            <p:cNvGrpSpPr/>
            <p:nvPr/>
          </p:nvGrpSpPr>
          <p:grpSpPr>
            <a:xfrm>
              <a:off x="3200980" y="2767117"/>
              <a:ext cx="65190" cy="68514"/>
              <a:chOff x="7074992" y="2011394"/>
              <a:chExt cx="379381" cy="379381"/>
            </a:xfrm>
          </p:grpSpPr>
          <p:cxnSp>
            <p:nvCxnSpPr>
              <p:cNvPr id="1148" name="Straight Connector 1147">
                <a:extLst>
                  <a:ext uri="{FF2B5EF4-FFF2-40B4-BE49-F238E27FC236}">
                    <a16:creationId xmlns:a16="http://schemas.microsoft.com/office/drawing/2014/main" id="{7A84ABB4-ABE6-4B19-ABE0-54B3866AD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9" name="Straight Connector 1148">
                <a:extLst>
                  <a:ext uri="{FF2B5EF4-FFF2-40B4-BE49-F238E27FC236}">
                    <a16:creationId xmlns:a16="http://schemas.microsoft.com/office/drawing/2014/main" id="{E9F185FC-0972-45EC-8D40-B4751F0DDE0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0" name="Group 1149">
              <a:extLst>
                <a:ext uri="{FF2B5EF4-FFF2-40B4-BE49-F238E27FC236}">
                  <a16:creationId xmlns:a16="http://schemas.microsoft.com/office/drawing/2014/main" id="{BBC1E987-7A9D-46F4-999B-59E62B7032AC}"/>
                </a:ext>
              </a:extLst>
            </p:cNvPr>
            <p:cNvGrpSpPr/>
            <p:nvPr/>
          </p:nvGrpSpPr>
          <p:grpSpPr>
            <a:xfrm>
              <a:off x="3189041" y="2767117"/>
              <a:ext cx="65190" cy="68514"/>
              <a:chOff x="7074992" y="2011394"/>
              <a:chExt cx="379381" cy="379381"/>
            </a:xfrm>
          </p:grpSpPr>
          <p:cxnSp>
            <p:nvCxnSpPr>
              <p:cNvPr id="1151" name="Straight Connector 1150">
                <a:extLst>
                  <a:ext uri="{FF2B5EF4-FFF2-40B4-BE49-F238E27FC236}">
                    <a16:creationId xmlns:a16="http://schemas.microsoft.com/office/drawing/2014/main" id="{D0AC6595-A289-4E03-BCA0-39CED1D2A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2" name="Straight Connector 1151">
                <a:extLst>
                  <a:ext uri="{FF2B5EF4-FFF2-40B4-BE49-F238E27FC236}">
                    <a16:creationId xmlns:a16="http://schemas.microsoft.com/office/drawing/2014/main" id="{97CF5F26-CF34-40A5-851B-D293E3CEBE7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3" name="Group 1152">
              <a:extLst>
                <a:ext uri="{FF2B5EF4-FFF2-40B4-BE49-F238E27FC236}">
                  <a16:creationId xmlns:a16="http://schemas.microsoft.com/office/drawing/2014/main" id="{E41469E2-9B26-4319-A7DB-10A0D3E280B5}"/>
                </a:ext>
              </a:extLst>
            </p:cNvPr>
            <p:cNvGrpSpPr/>
            <p:nvPr/>
          </p:nvGrpSpPr>
          <p:grpSpPr>
            <a:xfrm>
              <a:off x="3147389" y="2767117"/>
              <a:ext cx="65190" cy="68514"/>
              <a:chOff x="7074992" y="2011394"/>
              <a:chExt cx="379381" cy="379381"/>
            </a:xfrm>
          </p:grpSpPr>
          <p:cxnSp>
            <p:nvCxnSpPr>
              <p:cNvPr id="1154" name="Straight Connector 1153">
                <a:extLst>
                  <a:ext uri="{FF2B5EF4-FFF2-40B4-BE49-F238E27FC236}">
                    <a16:creationId xmlns:a16="http://schemas.microsoft.com/office/drawing/2014/main" id="{E344971C-8D3F-449C-A6C8-D6A10621D4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5" name="Straight Connector 1154">
                <a:extLst>
                  <a:ext uri="{FF2B5EF4-FFF2-40B4-BE49-F238E27FC236}">
                    <a16:creationId xmlns:a16="http://schemas.microsoft.com/office/drawing/2014/main" id="{0AEFFB9D-1982-4264-A8B9-2B08C183263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6" name="Group 1155">
              <a:extLst>
                <a:ext uri="{FF2B5EF4-FFF2-40B4-BE49-F238E27FC236}">
                  <a16:creationId xmlns:a16="http://schemas.microsoft.com/office/drawing/2014/main" id="{EF0EC2FD-683E-41E6-950F-C9288DF0BB5E}"/>
                </a:ext>
              </a:extLst>
            </p:cNvPr>
            <p:cNvGrpSpPr/>
            <p:nvPr/>
          </p:nvGrpSpPr>
          <p:grpSpPr>
            <a:xfrm>
              <a:off x="3104052" y="2767117"/>
              <a:ext cx="65190" cy="68514"/>
              <a:chOff x="7074992" y="2011394"/>
              <a:chExt cx="379381" cy="379381"/>
            </a:xfrm>
          </p:grpSpPr>
          <p:cxnSp>
            <p:nvCxnSpPr>
              <p:cNvPr id="1157" name="Straight Connector 1156">
                <a:extLst>
                  <a:ext uri="{FF2B5EF4-FFF2-40B4-BE49-F238E27FC236}">
                    <a16:creationId xmlns:a16="http://schemas.microsoft.com/office/drawing/2014/main" id="{207C8535-843D-4AF7-B67B-DFDACF08A0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8" name="Straight Connector 1157">
                <a:extLst>
                  <a:ext uri="{FF2B5EF4-FFF2-40B4-BE49-F238E27FC236}">
                    <a16:creationId xmlns:a16="http://schemas.microsoft.com/office/drawing/2014/main" id="{8AF6FED5-3FA0-4C85-8C07-12B6C6A64DB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9" name="Group 1158">
              <a:extLst>
                <a:ext uri="{FF2B5EF4-FFF2-40B4-BE49-F238E27FC236}">
                  <a16:creationId xmlns:a16="http://schemas.microsoft.com/office/drawing/2014/main" id="{3C69B3F7-1EA9-47C9-A6C6-4EC8979A7E8D}"/>
                </a:ext>
              </a:extLst>
            </p:cNvPr>
            <p:cNvGrpSpPr/>
            <p:nvPr/>
          </p:nvGrpSpPr>
          <p:grpSpPr>
            <a:xfrm>
              <a:off x="3087244" y="2767211"/>
              <a:ext cx="65190" cy="68514"/>
              <a:chOff x="7074992" y="2011394"/>
              <a:chExt cx="379381" cy="379381"/>
            </a:xfrm>
          </p:grpSpPr>
          <p:cxnSp>
            <p:nvCxnSpPr>
              <p:cNvPr id="1160" name="Straight Connector 1159">
                <a:extLst>
                  <a:ext uri="{FF2B5EF4-FFF2-40B4-BE49-F238E27FC236}">
                    <a16:creationId xmlns:a16="http://schemas.microsoft.com/office/drawing/2014/main" id="{D5D4A3D2-9DF4-40B0-A500-B8C4F736C8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1" name="Straight Connector 1160">
                <a:extLst>
                  <a:ext uri="{FF2B5EF4-FFF2-40B4-BE49-F238E27FC236}">
                    <a16:creationId xmlns:a16="http://schemas.microsoft.com/office/drawing/2014/main" id="{9BA8B853-8860-4555-A5AE-E750B59BE5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2" name="Group 1161">
              <a:extLst>
                <a:ext uri="{FF2B5EF4-FFF2-40B4-BE49-F238E27FC236}">
                  <a16:creationId xmlns:a16="http://schemas.microsoft.com/office/drawing/2014/main" id="{CCEDF58D-0323-45A8-97F8-5E8BBBFC3D31}"/>
                </a:ext>
              </a:extLst>
            </p:cNvPr>
            <p:cNvGrpSpPr/>
            <p:nvPr/>
          </p:nvGrpSpPr>
          <p:grpSpPr>
            <a:xfrm>
              <a:off x="3076451" y="2761768"/>
              <a:ext cx="65190" cy="68514"/>
              <a:chOff x="7074992" y="2011394"/>
              <a:chExt cx="379381" cy="379381"/>
            </a:xfrm>
          </p:grpSpPr>
          <p:cxnSp>
            <p:nvCxnSpPr>
              <p:cNvPr id="1163" name="Straight Connector 1162">
                <a:extLst>
                  <a:ext uri="{FF2B5EF4-FFF2-40B4-BE49-F238E27FC236}">
                    <a16:creationId xmlns:a16="http://schemas.microsoft.com/office/drawing/2014/main" id="{A4CDC3B4-8970-4AFA-AECA-D8052CD6D3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4" name="Straight Connector 1163">
                <a:extLst>
                  <a:ext uri="{FF2B5EF4-FFF2-40B4-BE49-F238E27FC236}">
                    <a16:creationId xmlns:a16="http://schemas.microsoft.com/office/drawing/2014/main" id="{D673B953-69DE-44FB-8310-3979D4E138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5" name="Group 1164">
              <a:extLst>
                <a:ext uri="{FF2B5EF4-FFF2-40B4-BE49-F238E27FC236}">
                  <a16:creationId xmlns:a16="http://schemas.microsoft.com/office/drawing/2014/main" id="{F83332F5-5D21-4919-AD0D-EB30EDB6A442}"/>
                </a:ext>
              </a:extLst>
            </p:cNvPr>
            <p:cNvGrpSpPr/>
            <p:nvPr/>
          </p:nvGrpSpPr>
          <p:grpSpPr>
            <a:xfrm>
              <a:off x="3064420" y="2761768"/>
              <a:ext cx="65190" cy="68514"/>
              <a:chOff x="7074992" y="2011394"/>
              <a:chExt cx="379381" cy="379381"/>
            </a:xfrm>
          </p:grpSpPr>
          <p:cxnSp>
            <p:nvCxnSpPr>
              <p:cNvPr id="1166" name="Straight Connector 1165">
                <a:extLst>
                  <a:ext uri="{FF2B5EF4-FFF2-40B4-BE49-F238E27FC236}">
                    <a16:creationId xmlns:a16="http://schemas.microsoft.com/office/drawing/2014/main" id="{F6D36AE7-2F66-4EF9-9FCF-5DDDAA4761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7" name="Straight Connector 1166">
                <a:extLst>
                  <a:ext uri="{FF2B5EF4-FFF2-40B4-BE49-F238E27FC236}">
                    <a16:creationId xmlns:a16="http://schemas.microsoft.com/office/drawing/2014/main" id="{F90E42CD-179A-4546-8645-E505B357C96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8" name="Group 1167">
              <a:extLst>
                <a:ext uri="{FF2B5EF4-FFF2-40B4-BE49-F238E27FC236}">
                  <a16:creationId xmlns:a16="http://schemas.microsoft.com/office/drawing/2014/main" id="{D6BCA597-6EFB-4C23-A20D-55EF88910CDF}"/>
                </a:ext>
              </a:extLst>
            </p:cNvPr>
            <p:cNvGrpSpPr/>
            <p:nvPr/>
          </p:nvGrpSpPr>
          <p:grpSpPr>
            <a:xfrm>
              <a:off x="3047660" y="2761768"/>
              <a:ext cx="65190" cy="68514"/>
              <a:chOff x="7074992" y="2011394"/>
              <a:chExt cx="379381" cy="379381"/>
            </a:xfrm>
          </p:grpSpPr>
          <p:cxnSp>
            <p:nvCxnSpPr>
              <p:cNvPr id="1169" name="Straight Connector 1168">
                <a:extLst>
                  <a:ext uri="{FF2B5EF4-FFF2-40B4-BE49-F238E27FC236}">
                    <a16:creationId xmlns:a16="http://schemas.microsoft.com/office/drawing/2014/main" id="{945EA698-2093-4FEB-B0C0-A426F13B36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0" name="Straight Connector 1169">
                <a:extLst>
                  <a:ext uri="{FF2B5EF4-FFF2-40B4-BE49-F238E27FC236}">
                    <a16:creationId xmlns:a16="http://schemas.microsoft.com/office/drawing/2014/main" id="{A62ACED0-75B9-47EC-AE2E-C84679F0EF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1" name="Group 1170">
              <a:extLst>
                <a:ext uri="{FF2B5EF4-FFF2-40B4-BE49-F238E27FC236}">
                  <a16:creationId xmlns:a16="http://schemas.microsoft.com/office/drawing/2014/main" id="{72DEB37F-A605-4CB1-9668-D314E3F8A91C}"/>
                </a:ext>
              </a:extLst>
            </p:cNvPr>
            <p:cNvGrpSpPr/>
            <p:nvPr/>
          </p:nvGrpSpPr>
          <p:grpSpPr>
            <a:xfrm>
              <a:off x="3031471" y="2761768"/>
              <a:ext cx="65190" cy="68514"/>
              <a:chOff x="7074992" y="2011394"/>
              <a:chExt cx="379381" cy="379381"/>
            </a:xfrm>
          </p:grpSpPr>
          <p:cxnSp>
            <p:nvCxnSpPr>
              <p:cNvPr id="1172" name="Straight Connector 1171">
                <a:extLst>
                  <a:ext uri="{FF2B5EF4-FFF2-40B4-BE49-F238E27FC236}">
                    <a16:creationId xmlns:a16="http://schemas.microsoft.com/office/drawing/2014/main" id="{7321F7A8-33BE-450D-A135-C673E1A1F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3" name="Straight Connector 1172">
                <a:extLst>
                  <a:ext uri="{FF2B5EF4-FFF2-40B4-BE49-F238E27FC236}">
                    <a16:creationId xmlns:a16="http://schemas.microsoft.com/office/drawing/2014/main" id="{5E1F6EE5-B695-40F6-8D9A-17F954E7B8D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4" name="Group 1173">
              <a:extLst>
                <a:ext uri="{FF2B5EF4-FFF2-40B4-BE49-F238E27FC236}">
                  <a16:creationId xmlns:a16="http://schemas.microsoft.com/office/drawing/2014/main" id="{65569654-FA07-4B50-8A20-F509E0D1CD31}"/>
                </a:ext>
              </a:extLst>
            </p:cNvPr>
            <p:cNvGrpSpPr/>
            <p:nvPr/>
          </p:nvGrpSpPr>
          <p:grpSpPr>
            <a:xfrm>
              <a:off x="3014782" y="2761768"/>
              <a:ext cx="65190" cy="68514"/>
              <a:chOff x="7074992" y="2011394"/>
              <a:chExt cx="379381" cy="379381"/>
            </a:xfrm>
          </p:grpSpPr>
          <p:cxnSp>
            <p:nvCxnSpPr>
              <p:cNvPr id="1175" name="Straight Connector 1174">
                <a:extLst>
                  <a:ext uri="{FF2B5EF4-FFF2-40B4-BE49-F238E27FC236}">
                    <a16:creationId xmlns:a16="http://schemas.microsoft.com/office/drawing/2014/main" id="{5B83FCFB-208E-4B3F-8E1E-2721AFB84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6" name="Straight Connector 1175">
                <a:extLst>
                  <a:ext uri="{FF2B5EF4-FFF2-40B4-BE49-F238E27FC236}">
                    <a16:creationId xmlns:a16="http://schemas.microsoft.com/office/drawing/2014/main" id="{DC47C8C1-0703-4D17-8B23-088ACC38E6C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7" name="Group 1176">
              <a:extLst>
                <a:ext uri="{FF2B5EF4-FFF2-40B4-BE49-F238E27FC236}">
                  <a16:creationId xmlns:a16="http://schemas.microsoft.com/office/drawing/2014/main" id="{BAAF1C1C-7416-4471-B3CA-2FF8580BD3DD}"/>
                </a:ext>
              </a:extLst>
            </p:cNvPr>
            <p:cNvGrpSpPr/>
            <p:nvPr/>
          </p:nvGrpSpPr>
          <p:grpSpPr>
            <a:xfrm>
              <a:off x="2983242" y="2761768"/>
              <a:ext cx="65190" cy="68514"/>
              <a:chOff x="7074992" y="2011394"/>
              <a:chExt cx="379381" cy="379381"/>
            </a:xfrm>
          </p:grpSpPr>
          <p:cxnSp>
            <p:nvCxnSpPr>
              <p:cNvPr id="1178" name="Straight Connector 1177">
                <a:extLst>
                  <a:ext uri="{FF2B5EF4-FFF2-40B4-BE49-F238E27FC236}">
                    <a16:creationId xmlns:a16="http://schemas.microsoft.com/office/drawing/2014/main" id="{66F99EDB-CD68-4CC0-B8D2-62DCC7E137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9" name="Straight Connector 1178">
                <a:extLst>
                  <a:ext uri="{FF2B5EF4-FFF2-40B4-BE49-F238E27FC236}">
                    <a16:creationId xmlns:a16="http://schemas.microsoft.com/office/drawing/2014/main" id="{D731C797-7181-47C0-946D-B80E9C2DEF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0" name="Group 1179">
              <a:extLst>
                <a:ext uri="{FF2B5EF4-FFF2-40B4-BE49-F238E27FC236}">
                  <a16:creationId xmlns:a16="http://schemas.microsoft.com/office/drawing/2014/main" id="{C45A56B3-296A-440C-934D-FCA1B0023CC2}"/>
                </a:ext>
              </a:extLst>
            </p:cNvPr>
            <p:cNvGrpSpPr/>
            <p:nvPr/>
          </p:nvGrpSpPr>
          <p:grpSpPr>
            <a:xfrm>
              <a:off x="2997964" y="2761768"/>
              <a:ext cx="65190" cy="68514"/>
              <a:chOff x="7074992" y="2011394"/>
              <a:chExt cx="379381" cy="379381"/>
            </a:xfrm>
          </p:grpSpPr>
          <p:cxnSp>
            <p:nvCxnSpPr>
              <p:cNvPr id="1181" name="Straight Connector 1180">
                <a:extLst>
                  <a:ext uri="{FF2B5EF4-FFF2-40B4-BE49-F238E27FC236}">
                    <a16:creationId xmlns:a16="http://schemas.microsoft.com/office/drawing/2014/main" id="{FEC0B13A-6B9A-4661-88FC-4E2771BFA6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2" name="Straight Connector 1181">
                <a:extLst>
                  <a:ext uri="{FF2B5EF4-FFF2-40B4-BE49-F238E27FC236}">
                    <a16:creationId xmlns:a16="http://schemas.microsoft.com/office/drawing/2014/main" id="{ED67F21C-AA25-43E6-9265-BE2DDA35635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3" name="Group 1182">
              <a:extLst>
                <a:ext uri="{FF2B5EF4-FFF2-40B4-BE49-F238E27FC236}">
                  <a16:creationId xmlns:a16="http://schemas.microsoft.com/office/drawing/2014/main" id="{514E6C73-310E-445C-ADEA-96C49CE9E006}"/>
                </a:ext>
              </a:extLst>
            </p:cNvPr>
            <p:cNvGrpSpPr/>
            <p:nvPr/>
          </p:nvGrpSpPr>
          <p:grpSpPr>
            <a:xfrm>
              <a:off x="2954517" y="2762503"/>
              <a:ext cx="65190" cy="68514"/>
              <a:chOff x="7074992" y="2011394"/>
              <a:chExt cx="379381" cy="379381"/>
            </a:xfrm>
          </p:grpSpPr>
          <p:cxnSp>
            <p:nvCxnSpPr>
              <p:cNvPr id="1184" name="Straight Connector 1183">
                <a:extLst>
                  <a:ext uri="{FF2B5EF4-FFF2-40B4-BE49-F238E27FC236}">
                    <a16:creationId xmlns:a16="http://schemas.microsoft.com/office/drawing/2014/main" id="{1B17583A-EAA0-4CDE-B303-193AA2ACA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5" name="Straight Connector 1184">
                <a:extLst>
                  <a:ext uri="{FF2B5EF4-FFF2-40B4-BE49-F238E27FC236}">
                    <a16:creationId xmlns:a16="http://schemas.microsoft.com/office/drawing/2014/main" id="{66A2F5D3-F95E-462E-A75A-60BA35B5016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6" name="Group 1185">
              <a:extLst>
                <a:ext uri="{FF2B5EF4-FFF2-40B4-BE49-F238E27FC236}">
                  <a16:creationId xmlns:a16="http://schemas.microsoft.com/office/drawing/2014/main" id="{3A750500-C7EF-4150-A19B-3860749F5ECE}"/>
                </a:ext>
              </a:extLst>
            </p:cNvPr>
            <p:cNvGrpSpPr/>
            <p:nvPr/>
          </p:nvGrpSpPr>
          <p:grpSpPr>
            <a:xfrm>
              <a:off x="2945351" y="2761383"/>
              <a:ext cx="65190" cy="68514"/>
              <a:chOff x="7074992" y="2011394"/>
              <a:chExt cx="379381" cy="379381"/>
            </a:xfrm>
          </p:grpSpPr>
          <p:cxnSp>
            <p:nvCxnSpPr>
              <p:cNvPr id="1187" name="Straight Connector 1186">
                <a:extLst>
                  <a:ext uri="{FF2B5EF4-FFF2-40B4-BE49-F238E27FC236}">
                    <a16:creationId xmlns:a16="http://schemas.microsoft.com/office/drawing/2014/main" id="{8814AA17-C631-41C2-904F-F66F53C6D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8" name="Straight Connector 1187">
                <a:extLst>
                  <a:ext uri="{FF2B5EF4-FFF2-40B4-BE49-F238E27FC236}">
                    <a16:creationId xmlns:a16="http://schemas.microsoft.com/office/drawing/2014/main" id="{93012D85-123F-46A1-9671-40F8A979820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9" name="Group 1188">
              <a:extLst>
                <a:ext uri="{FF2B5EF4-FFF2-40B4-BE49-F238E27FC236}">
                  <a16:creationId xmlns:a16="http://schemas.microsoft.com/office/drawing/2014/main" id="{809E1328-F06F-4A25-9BF6-A53FD0BD03E9}"/>
                </a:ext>
              </a:extLst>
            </p:cNvPr>
            <p:cNvGrpSpPr/>
            <p:nvPr/>
          </p:nvGrpSpPr>
          <p:grpSpPr>
            <a:xfrm>
              <a:off x="2890731" y="2712364"/>
              <a:ext cx="65190" cy="68514"/>
              <a:chOff x="7074992" y="2011394"/>
              <a:chExt cx="379381" cy="379381"/>
            </a:xfrm>
          </p:grpSpPr>
          <p:cxnSp>
            <p:nvCxnSpPr>
              <p:cNvPr id="1190" name="Straight Connector 1189">
                <a:extLst>
                  <a:ext uri="{FF2B5EF4-FFF2-40B4-BE49-F238E27FC236}">
                    <a16:creationId xmlns:a16="http://schemas.microsoft.com/office/drawing/2014/main" id="{10720D2F-D6DE-49A1-971B-5EA2EDA260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1" name="Straight Connector 1190">
                <a:extLst>
                  <a:ext uri="{FF2B5EF4-FFF2-40B4-BE49-F238E27FC236}">
                    <a16:creationId xmlns:a16="http://schemas.microsoft.com/office/drawing/2014/main" id="{B0CF842C-0AAF-457F-814E-245505AE2C6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2" name="Group 1191">
              <a:extLst>
                <a:ext uri="{FF2B5EF4-FFF2-40B4-BE49-F238E27FC236}">
                  <a16:creationId xmlns:a16="http://schemas.microsoft.com/office/drawing/2014/main" id="{0508416C-B912-44A0-8252-758DFD620DEA}"/>
                </a:ext>
              </a:extLst>
            </p:cNvPr>
            <p:cNvGrpSpPr/>
            <p:nvPr/>
          </p:nvGrpSpPr>
          <p:grpSpPr>
            <a:xfrm>
              <a:off x="2748579" y="2652846"/>
              <a:ext cx="65190" cy="68514"/>
              <a:chOff x="7074992" y="2011394"/>
              <a:chExt cx="379381" cy="379381"/>
            </a:xfrm>
          </p:grpSpPr>
          <p:cxnSp>
            <p:nvCxnSpPr>
              <p:cNvPr id="1193" name="Straight Connector 1192">
                <a:extLst>
                  <a:ext uri="{FF2B5EF4-FFF2-40B4-BE49-F238E27FC236}">
                    <a16:creationId xmlns:a16="http://schemas.microsoft.com/office/drawing/2014/main" id="{DC722673-83E7-4A21-A7E3-F6A0179E11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4" name="Straight Connector 1193">
                <a:extLst>
                  <a:ext uri="{FF2B5EF4-FFF2-40B4-BE49-F238E27FC236}">
                    <a16:creationId xmlns:a16="http://schemas.microsoft.com/office/drawing/2014/main" id="{E6992628-03E3-43C5-8B9D-1F378A8E089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5966A26E-E3AD-46A4-B45F-42E1FA72876A}"/>
                </a:ext>
              </a:extLst>
            </p:cNvPr>
            <p:cNvGrpSpPr/>
            <p:nvPr/>
          </p:nvGrpSpPr>
          <p:grpSpPr>
            <a:xfrm>
              <a:off x="2737761" y="2655256"/>
              <a:ext cx="65190" cy="68514"/>
              <a:chOff x="7074992" y="2011394"/>
              <a:chExt cx="379381" cy="379381"/>
            </a:xfrm>
          </p:grpSpPr>
          <p:cxnSp>
            <p:nvCxnSpPr>
              <p:cNvPr id="1196" name="Straight Connector 1195">
                <a:extLst>
                  <a:ext uri="{FF2B5EF4-FFF2-40B4-BE49-F238E27FC236}">
                    <a16:creationId xmlns:a16="http://schemas.microsoft.com/office/drawing/2014/main" id="{29C5E5E5-3478-4758-8AEB-3274B880B8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7" name="Straight Connector 1196">
                <a:extLst>
                  <a:ext uri="{FF2B5EF4-FFF2-40B4-BE49-F238E27FC236}">
                    <a16:creationId xmlns:a16="http://schemas.microsoft.com/office/drawing/2014/main" id="{0ABBE8B8-3C6A-4806-AF42-D5C2569CA58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8" name="Group 1197">
              <a:extLst>
                <a:ext uri="{FF2B5EF4-FFF2-40B4-BE49-F238E27FC236}">
                  <a16:creationId xmlns:a16="http://schemas.microsoft.com/office/drawing/2014/main" id="{B6CAECFC-15BB-47D8-912B-10DA9266DBA0}"/>
                </a:ext>
              </a:extLst>
            </p:cNvPr>
            <p:cNvGrpSpPr/>
            <p:nvPr/>
          </p:nvGrpSpPr>
          <p:grpSpPr>
            <a:xfrm>
              <a:off x="2683402" y="2654700"/>
              <a:ext cx="65190" cy="68514"/>
              <a:chOff x="7074992" y="2011394"/>
              <a:chExt cx="379381" cy="379381"/>
            </a:xfrm>
          </p:grpSpPr>
          <p:cxnSp>
            <p:nvCxnSpPr>
              <p:cNvPr id="1199" name="Straight Connector 1198">
                <a:extLst>
                  <a:ext uri="{FF2B5EF4-FFF2-40B4-BE49-F238E27FC236}">
                    <a16:creationId xmlns:a16="http://schemas.microsoft.com/office/drawing/2014/main" id="{48F8F5BD-3AC2-4D7C-A0D3-CB0E5D7BA8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0" name="Straight Connector 1199">
                <a:extLst>
                  <a:ext uri="{FF2B5EF4-FFF2-40B4-BE49-F238E27FC236}">
                    <a16:creationId xmlns:a16="http://schemas.microsoft.com/office/drawing/2014/main" id="{2D0A3E3D-51EA-42F0-B494-82293B89B10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1" name="Group 1200">
              <a:extLst>
                <a:ext uri="{FF2B5EF4-FFF2-40B4-BE49-F238E27FC236}">
                  <a16:creationId xmlns:a16="http://schemas.microsoft.com/office/drawing/2014/main" id="{802EB1B9-9A18-4732-ABD7-CF9BDA5A10D3}"/>
                </a:ext>
              </a:extLst>
            </p:cNvPr>
            <p:cNvGrpSpPr/>
            <p:nvPr/>
          </p:nvGrpSpPr>
          <p:grpSpPr>
            <a:xfrm>
              <a:off x="2529522" y="2653402"/>
              <a:ext cx="65190" cy="68514"/>
              <a:chOff x="7074992" y="2011394"/>
              <a:chExt cx="379381" cy="379381"/>
            </a:xfrm>
          </p:grpSpPr>
          <p:cxnSp>
            <p:nvCxnSpPr>
              <p:cNvPr id="1202" name="Straight Connector 1201">
                <a:extLst>
                  <a:ext uri="{FF2B5EF4-FFF2-40B4-BE49-F238E27FC236}">
                    <a16:creationId xmlns:a16="http://schemas.microsoft.com/office/drawing/2014/main" id="{D3ACE0E9-AEBE-4E39-B4B5-567FC367D0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3" name="Straight Connector 1202">
                <a:extLst>
                  <a:ext uri="{FF2B5EF4-FFF2-40B4-BE49-F238E27FC236}">
                    <a16:creationId xmlns:a16="http://schemas.microsoft.com/office/drawing/2014/main" id="{2B9C02EF-1DA6-4E23-A184-EFD7F18E9F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4" name="Group 1203">
              <a:extLst>
                <a:ext uri="{FF2B5EF4-FFF2-40B4-BE49-F238E27FC236}">
                  <a16:creationId xmlns:a16="http://schemas.microsoft.com/office/drawing/2014/main" id="{F80B2BF0-DA3F-4842-A66C-24FE16A16479}"/>
                </a:ext>
              </a:extLst>
            </p:cNvPr>
            <p:cNvGrpSpPr/>
            <p:nvPr/>
          </p:nvGrpSpPr>
          <p:grpSpPr>
            <a:xfrm>
              <a:off x="2514214" y="2652846"/>
              <a:ext cx="65190" cy="68514"/>
              <a:chOff x="7074992" y="2011394"/>
              <a:chExt cx="379381" cy="379381"/>
            </a:xfrm>
          </p:grpSpPr>
          <p:cxnSp>
            <p:nvCxnSpPr>
              <p:cNvPr id="1205" name="Straight Connector 1204">
                <a:extLst>
                  <a:ext uri="{FF2B5EF4-FFF2-40B4-BE49-F238E27FC236}">
                    <a16:creationId xmlns:a16="http://schemas.microsoft.com/office/drawing/2014/main" id="{9AF2D4C1-2484-4474-8306-E5622D7A16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6" name="Straight Connector 1205">
                <a:extLst>
                  <a:ext uri="{FF2B5EF4-FFF2-40B4-BE49-F238E27FC236}">
                    <a16:creationId xmlns:a16="http://schemas.microsoft.com/office/drawing/2014/main" id="{EA0255C2-1F5A-4B27-A8B4-0C58C6201B0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7" name="Group 1206">
              <a:extLst>
                <a:ext uri="{FF2B5EF4-FFF2-40B4-BE49-F238E27FC236}">
                  <a16:creationId xmlns:a16="http://schemas.microsoft.com/office/drawing/2014/main" id="{EFAB8AD6-DE8A-4FD1-99BD-4955812C3D8E}"/>
                </a:ext>
              </a:extLst>
            </p:cNvPr>
            <p:cNvGrpSpPr/>
            <p:nvPr/>
          </p:nvGrpSpPr>
          <p:grpSpPr>
            <a:xfrm>
              <a:off x="2450198" y="2652846"/>
              <a:ext cx="65190" cy="68514"/>
              <a:chOff x="7074992" y="2011394"/>
              <a:chExt cx="379381" cy="379381"/>
            </a:xfrm>
          </p:grpSpPr>
          <p:cxnSp>
            <p:nvCxnSpPr>
              <p:cNvPr id="1208" name="Straight Connector 1207">
                <a:extLst>
                  <a:ext uri="{FF2B5EF4-FFF2-40B4-BE49-F238E27FC236}">
                    <a16:creationId xmlns:a16="http://schemas.microsoft.com/office/drawing/2014/main" id="{64C88EF6-465A-4DA0-8FA7-EABEBFD63E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9" name="Straight Connector 1208">
                <a:extLst>
                  <a:ext uri="{FF2B5EF4-FFF2-40B4-BE49-F238E27FC236}">
                    <a16:creationId xmlns:a16="http://schemas.microsoft.com/office/drawing/2014/main" id="{BCEBFD15-4CE5-47A8-A521-6A16647DC30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0" name="Group 1209">
              <a:extLst>
                <a:ext uri="{FF2B5EF4-FFF2-40B4-BE49-F238E27FC236}">
                  <a16:creationId xmlns:a16="http://schemas.microsoft.com/office/drawing/2014/main" id="{8F40E398-7FB0-4616-8822-22204BCEF06E}"/>
                </a:ext>
              </a:extLst>
            </p:cNvPr>
            <p:cNvGrpSpPr/>
            <p:nvPr/>
          </p:nvGrpSpPr>
          <p:grpSpPr>
            <a:xfrm>
              <a:off x="2390451" y="2652846"/>
              <a:ext cx="65190" cy="68514"/>
              <a:chOff x="7074992" y="2011394"/>
              <a:chExt cx="379381" cy="379381"/>
            </a:xfrm>
          </p:grpSpPr>
          <p:cxnSp>
            <p:nvCxnSpPr>
              <p:cNvPr id="1211" name="Straight Connector 1210">
                <a:extLst>
                  <a:ext uri="{FF2B5EF4-FFF2-40B4-BE49-F238E27FC236}">
                    <a16:creationId xmlns:a16="http://schemas.microsoft.com/office/drawing/2014/main" id="{DE07AC9D-3567-4197-9650-2BA5DF11F6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2" name="Straight Connector 1211">
                <a:extLst>
                  <a:ext uri="{FF2B5EF4-FFF2-40B4-BE49-F238E27FC236}">
                    <a16:creationId xmlns:a16="http://schemas.microsoft.com/office/drawing/2014/main" id="{5269D739-5B3E-4173-8A82-B59416A8E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3" name="Group 1212">
              <a:extLst>
                <a:ext uri="{FF2B5EF4-FFF2-40B4-BE49-F238E27FC236}">
                  <a16:creationId xmlns:a16="http://schemas.microsoft.com/office/drawing/2014/main" id="{3C6648F8-27CE-4A88-9900-DA2225F2A50A}"/>
                </a:ext>
              </a:extLst>
            </p:cNvPr>
            <p:cNvGrpSpPr/>
            <p:nvPr/>
          </p:nvGrpSpPr>
          <p:grpSpPr>
            <a:xfrm>
              <a:off x="2298882" y="2652846"/>
              <a:ext cx="65190" cy="68514"/>
              <a:chOff x="7074992" y="2011394"/>
              <a:chExt cx="379381" cy="379381"/>
            </a:xfrm>
          </p:grpSpPr>
          <p:cxnSp>
            <p:nvCxnSpPr>
              <p:cNvPr id="1214" name="Straight Connector 1213">
                <a:extLst>
                  <a:ext uri="{FF2B5EF4-FFF2-40B4-BE49-F238E27FC236}">
                    <a16:creationId xmlns:a16="http://schemas.microsoft.com/office/drawing/2014/main" id="{6906305C-F5B0-440C-83D9-6419E05829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5" name="Straight Connector 1214">
                <a:extLst>
                  <a:ext uri="{FF2B5EF4-FFF2-40B4-BE49-F238E27FC236}">
                    <a16:creationId xmlns:a16="http://schemas.microsoft.com/office/drawing/2014/main" id="{B2DFC965-C7F6-4E04-8258-33B4CE8D1AC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6" name="Group 1215">
              <a:extLst>
                <a:ext uri="{FF2B5EF4-FFF2-40B4-BE49-F238E27FC236}">
                  <a16:creationId xmlns:a16="http://schemas.microsoft.com/office/drawing/2014/main" id="{64D2BBDB-5101-45B2-B70F-93ECF8671565}"/>
                </a:ext>
              </a:extLst>
            </p:cNvPr>
            <p:cNvGrpSpPr/>
            <p:nvPr/>
          </p:nvGrpSpPr>
          <p:grpSpPr>
            <a:xfrm>
              <a:off x="2288240" y="2652846"/>
              <a:ext cx="65190" cy="68514"/>
              <a:chOff x="7074992" y="2011394"/>
              <a:chExt cx="379381" cy="379381"/>
            </a:xfrm>
          </p:grpSpPr>
          <p:cxnSp>
            <p:nvCxnSpPr>
              <p:cNvPr id="1217" name="Straight Connector 1216">
                <a:extLst>
                  <a:ext uri="{FF2B5EF4-FFF2-40B4-BE49-F238E27FC236}">
                    <a16:creationId xmlns:a16="http://schemas.microsoft.com/office/drawing/2014/main" id="{07622034-49B0-49DC-B2C9-98814644A1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8" name="Straight Connector 1217">
                <a:extLst>
                  <a:ext uri="{FF2B5EF4-FFF2-40B4-BE49-F238E27FC236}">
                    <a16:creationId xmlns:a16="http://schemas.microsoft.com/office/drawing/2014/main" id="{105DC065-1E85-4650-973C-2B57B11A0E8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9" name="Group 1218">
              <a:extLst>
                <a:ext uri="{FF2B5EF4-FFF2-40B4-BE49-F238E27FC236}">
                  <a16:creationId xmlns:a16="http://schemas.microsoft.com/office/drawing/2014/main" id="{F43C309A-B0A4-4798-93D6-4A2743C35DA9}"/>
                </a:ext>
              </a:extLst>
            </p:cNvPr>
            <p:cNvGrpSpPr/>
            <p:nvPr/>
          </p:nvGrpSpPr>
          <p:grpSpPr>
            <a:xfrm>
              <a:off x="2114771" y="2592995"/>
              <a:ext cx="65190" cy="68514"/>
              <a:chOff x="7074992" y="2011394"/>
              <a:chExt cx="379381" cy="379381"/>
            </a:xfrm>
          </p:grpSpPr>
          <p:cxnSp>
            <p:nvCxnSpPr>
              <p:cNvPr id="1220" name="Straight Connector 1219">
                <a:extLst>
                  <a:ext uri="{FF2B5EF4-FFF2-40B4-BE49-F238E27FC236}">
                    <a16:creationId xmlns:a16="http://schemas.microsoft.com/office/drawing/2014/main" id="{6A1D7562-221C-4D0A-A071-84196B7129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1" name="Straight Connector 1220">
                <a:extLst>
                  <a:ext uri="{FF2B5EF4-FFF2-40B4-BE49-F238E27FC236}">
                    <a16:creationId xmlns:a16="http://schemas.microsoft.com/office/drawing/2014/main" id="{44758F42-9BED-47FE-BF2C-883567B6020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2" name="Group 1221">
              <a:extLst>
                <a:ext uri="{FF2B5EF4-FFF2-40B4-BE49-F238E27FC236}">
                  <a16:creationId xmlns:a16="http://schemas.microsoft.com/office/drawing/2014/main" id="{65BAE0B6-31EF-47F6-BD3D-99372704D051}"/>
                </a:ext>
              </a:extLst>
            </p:cNvPr>
            <p:cNvGrpSpPr/>
            <p:nvPr/>
          </p:nvGrpSpPr>
          <p:grpSpPr>
            <a:xfrm>
              <a:off x="2063428" y="2592995"/>
              <a:ext cx="65190" cy="68514"/>
              <a:chOff x="7074992" y="2011394"/>
              <a:chExt cx="379381" cy="379381"/>
            </a:xfrm>
          </p:grpSpPr>
          <p:cxnSp>
            <p:nvCxnSpPr>
              <p:cNvPr id="1223" name="Straight Connector 1222">
                <a:extLst>
                  <a:ext uri="{FF2B5EF4-FFF2-40B4-BE49-F238E27FC236}">
                    <a16:creationId xmlns:a16="http://schemas.microsoft.com/office/drawing/2014/main" id="{BB890810-9ACB-4B6D-9C7B-C8DBC1F569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4" name="Straight Connector 1223">
                <a:extLst>
                  <a:ext uri="{FF2B5EF4-FFF2-40B4-BE49-F238E27FC236}">
                    <a16:creationId xmlns:a16="http://schemas.microsoft.com/office/drawing/2014/main" id="{D9273690-954A-4363-B545-1A21495C454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5" name="Group 1224">
              <a:extLst>
                <a:ext uri="{FF2B5EF4-FFF2-40B4-BE49-F238E27FC236}">
                  <a16:creationId xmlns:a16="http://schemas.microsoft.com/office/drawing/2014/main" id="{F35F5C12-8980-4D20-99E6-D8F885FF4CDD}"/>
                </a:ext>
              </a:extLst>
            </p:cNvPr>
            <p:cNvGrpSpPr/>
            <p:nvPr/>
          </p:nvGrpSpPr>
          <p:grpSpPr>
            <a:xfrm>
              <a:off x="1952925" y="2505280"/>
              <a:ext cx="65190" cy="68514"/>
              <a:chOff x="7074992" y="2011394"/>
              <a:chExt cx="379381" cy="379381"/>
            </a:xfrm>
          </p:grpSpPr>
          <p:cxnSp>
            <p:nvCxnSpPr>
              <p:cNvPr id="1226" name="Straight Connector 1225">
                <a:extLst>
                  <a:ext uri="{FF2B5EF4-FFF2-40B4-BE49-F238E27FC236}">
                    <a16:creationId xmlns:a16="http://schemas.microsoft.com/office/drawing/2014/main" id="{99BCBA6D-A080-4526-BF04-71D7641F0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7" name="Straight Connector 1226">
                <a:extLst>
                  <a:ext uri="{FF2B5EF4-FFF2-40B4-BE49-F238E27FC236}">
                    <a16:creationId xmlns:a16="http://schemas.microsoft.com/office/drawing/2014/main" id="{79F5D4D0-000B-44A4-BE8B-74EA6B2ABE7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8" name="Group 1227">
              <a:extLst>
                <a:ext uri="{FF2B5EF4-FFF2-40B4-BE49-F238E27FC236}">
                  <a16:creationId xmlns:a16="http://schemas.microsoft.com/office/drawing/2014/main" id="{76BF1DA9-6E3C-490E-9DBF-AD74EC6FD06A}"/>
                </a:ext>
              </a:extLst>
            </p:cNvPr>
            <p:cNvGrpSpPr/>
            <p:nvPr/>
          </p:nvGrpSpPr>
          <p:grpSpPr>
            <a:xfrm>
              <a:off x="1752053" y="2325188"/>
              <a:ext cx="65190" cy="68514"/>
              <a:chOff x="7074992" y="2011394"/>
              <a:chExt cx="379381" cy="379381"/>
            </a:xfrm>
          </p:grpSpPr>
          <p:cxnSp>
            <p:nvCxnSpPr>
              <p:cNvPr id="1229" name="Straight Connector 1228">
                <a:extLst>
                  <a:ext uri="{FF2B5EF4-FFF2-40B4-BE49-F238E27FC236}">
                    <a16:creationId xmlns:a16="http://schemas.microsoft.com/office/drawing/2014/main" id="{6EE839CC-2016-4D12-8ECB-65CB422B1F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0" name="Straight Connector 1229">
                <a:extLst>
                  <a:ext uri="{FF2B5EF4-FFF2-40B4-BE49-F238E27FC236}">
                    <a16:creationId xmlns:a16="http://schemas.microsoft.com/office/drawing/2014/main" id="{CE35CA74-8E7A-436F-A573-03F4E11B25E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1" name="Group 1230">
              <a:extLst>
                <a:ext uri="{FF2B5EF4-FFF2-40B4-BE49-F238E27FC236}">
                  <a16:creationId xmlns:a16="http://schemas.microsoft.com/office/drawing/2014/main" id="{7C52DD6F-EAC1-4437-8A9A-88A0A9A6D05F}"/>
                </a:ext>
              </a:extLst>
            </p:cNvPr>
            <p:cNvGrpSpPr/>
            <p:nvPr/>
          </p:nvGrpSpPr>
          <p:grpSpPr>
            <a:xfrm>
              <a:off x="1723691" y="2303248"/>
              <a:ext cx="65190" cy="68514"/>
              <a:chOff x="7074992" y="2011394"/>
              <a:chExt cx="379381" cy="379381"/>
            </a:xfrm>
          </p:grpSpPr>
          <p:cxnSp>
            <p:nvCxnSpPr>
              <p:cNvPr id="1232" name="Straight Connector 1231">
                <a:extLst>
                  <a:ext uri="{FF2B5EF4-FFF2-40B4-BE49-F238E27FC236}">
                    <a16:creationId xmlns:a16="http://schemas.microsoft.com/office/drawing/2014/main" id="{C9ADA718-0F61-4E21-BC53-3F10398880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3" name="Straight Connector 1232">
                <a:extLst>
                  <a:ext uri="{FF2B5EF4-FFF2-40B4-BE49-F238E27FC236}">
                    <a16:creationId xmlns:a16="http://schemas.microsoft.com/office/drawing/2014/main" id="{D5A4A02E-23C9-4F39-B55E-EC51FF59B3A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4" name="Group 1233">
              <a:extLst>
                <a:ext uri="{FF2B5EF4-FFF2-40B4-BE49-F238E27FC236}">
                  <a16:creationId xmlns:a16="http://schemas.microsoft.com/office/drawing/2014/main" id="{E7D1C636-CE5E-4565-B4C1-1E6779B0F057}"/>
                </a:ext>
              </a:extLst>
            </p:cNvPr>
            <p:cNvGrpSpPr/>
            <p:nvPr/>
          </p:nvGrpSpPr>
          <p:grpSpPr>
            <a:xfrm>
              <a:off x="1582945" y="2057352"/>
              <a:ext cx="65190" cy="68514"/>
              <a:chOff x="7074992" y="2011394"/>
              <a:chExt cx="379381" cy="379381"/>
            </a:xfrm>
          </p:grpSpPr>
          <p:cxnSp>
            <p:nvCxnSpPr>
              <p:cNvPr id="1235" name="Straight Connector 1234">
                <a:extLst>
                  <a:ext uri="{FF2B5EF4-FFF2-40B4-BE49-F238E27FC236}">
                    <a16:creationId xmlns:a16="http://schemas.microsoft.com/office/drawing/2014/main" id="{1C6691BB-A9A2-4463-8437-F16C5ED03E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6" name="Straight Connector 1235">
                <a:extLst>
                  <a:ext uri="{FF2B5EF4-FFF2-40B4-BE49-F238E27FC236}">
                    <a16:creationId xmlns:a16="http://schemas.microsoft.com/office/drawing/2014/main" id="{0935A0EC-3809-4942-B149-5950342815F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7" name="Group 1236">
              <a:extLst>
                <a:ext uri="{FF2B5EF4-FFF2-40B4-BE49-F238E27FC236}">
                  <a16:creationId xmlns:a16="http://schemas.microsoft.com/office/drawing/2014/main" id="{D0073F21-1D5F-4562-8D1E-0BC6111C4100}"/>
                </a:ext>
              </a:extLst>
            </p:cNvPr>
            <p:cNvGrpSpPr/>
            <p:nvPr/>
          </p:nvGrpSpPr>
          <p:grpSpPr>
            <a:xfrm>
              <a:off x="1505549" y="2008208"/>
              <a:ext cx="65190" cy="68514"/>
              <a:chOff x="7074992" y="2011394"/>
              <a:chExt cx="379381" cy="379381"/>
            </a:xfrm>
          </p:grpSpPr>
          <p:cxnSp>
            <p:nvCxnSpPr>
              <p:cNvPr id="1238" name="Straight Connector 1237">
                <a:extLst>
                  <a:ext uri="{FF2B5EF4-FFF2-40B4-BE49-F238E27FC236}">
                    <a16:creationId xmlns:a16="http://schemas.microsoft.com/office/drawing/2014/main" id="{0C8C8FF5-4E9E-48C4-979C-3B2701AD74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9" name="Straight Connector 1238">
                <a:extLst>
                  <a:ext uri="{FF2B5EF4-FFF2-40B4-BE49-F238E27FC236}">
                    <a16:creationId xmlns:a16="http://schemas.microsoft.com/office/drawing/2014/main" id="{D446DEB9-0517-46DA-8E93-CA07DCA9D4B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0" name="Group 1239">
              <a:extLst>
                <a:ext uri="{FF2B5EF4-FFF2-40B4-BE49-F238E27FC236}">
                  <a16:creationId xmlns:a16="http://schemas.microsoft.com/office/drawing/2014/main" id="{685BB87D-A74B-4232-B1D7-CC59F43B24D4}"/>
                </a:ext>
              </a:extLst>
            </p:cNvPr>
            <p:cNvGrpSpPr/>
            <p:nvPr/>
          </p:nvGrpSpPr>
          <p:grpSpPr>
            <a:xfrm>
              <a:off x="1271992" y="1826728"/>
              <a:ext cx="65190" cy="68514"/>
              <a:chOff x="7074992" y="2011394"/>
              <a:chExt cx="379381" cy="379381"/>
            </a:xfrm>
          </p:grpSpPr>
          <p:cxnSp>
            <p:nvCxnSpPr>
              <p:cNvPr id="1241" name="Straight Connector 1240">
                <a:extLst>
                  <a:ext uri="{FF2B5EF4-FFF2-40B4-BE49-F238E27FC236}">
                    <a16:creationId xmlns:a16="http://schemas.microsoft.com/office/drawing/2014/main" id="{C2356C87-4E39-484A-B1B9-46BB6A7EFA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2" name="Straight Connector 1241">
                <a:extLst>
                  <a:ext uri="{FF2B5EF4-FFF2-40B4-BE49-F238E27FC236}">
                    <a16:creationId xmlns:a16="http://schemas.microsoft.com/office/drawing/2014/main" id="{F0AC0FDB-5E15-4D0F-9951-A5D79252873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3" name="Group 1242">
              <a:extLst>
                <a:ext uri="{FF2B5EF4-FFF2-40B4-BE49-F238E27FC236}">
                  <a16:creationId xmlns:a16="http://schemas.microsoft.com/office/drawing/2014/main" id="{635A4640-28AD-4548-B13D-AEF28E1F5B17}"/>
                </a:ext>
              </a:extLst>
            </p:cNvPr>
            <p:cNvGrpSpPr/>
            <p:nvPr/>
          </p:nvGrpSpPr>
          <p:grpSpPr>
            <a:xfrm>
              <a:off x="1172274" y="1735662"/>
              <a:ext cx="65190" cy="68514"/>
              <a:chOff x="7074992" y="2011394"/>
              <a:chExt cx="379381" cy="379381"/>
            </a:xfrm>
          </p:grpSpPr>
          <p:cxnSp>
            <p:nvCxnSpPr>
              <p:cNvPr id="1244" name="Straight Connector 1243">
                <a:extLst>
                  <a:ext uri="{FF2B5EF4-FFF2-40B4-BE49-F238E27FC236}">
                    <a16:creationId xmlns:a16="http://schemas.microsoft.com/office/drawing/2014/main" id="{78DF7FBF-5E2D-43BF-AA9D-67E2DE677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5" name="Straight Connector 1244">
                <a:extLst>
                  <a:ext uri="{FF2B5EF4-FFF2-40B4-BE49-F238E27FC236}">
                    <a16:creationId xmlns:a16="http://schemas.microsoft.com/office/drawing/2014/main" id="{27616501-8AFD-41D0-942A-20B56DA4940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46" name="Rectangle 1245">
            <a:extLst>
              <a:ext uri="{FF2B5EF4-FFF2-40B4-BE49-F238E27FC236}">
                <a16:creationId xmlns:a16="http://schemas.microsoft.com/office/drawing/2014/main" id="{1B4ED1AD-2A2B-4AD7-ADF3-12878F648812}"/>
              </a:ext>
            </a:extLst>
          </p:cNvPr>
          <p:cNvSpPr/>
          <p:nvPr/>
        </p:nvSpPr>
        <p:spPr>
          <a:xfrm>
            <a:off x="2341240" y="1463924"/>
            <a:ext cx="1926561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24-month rate for patients with ≥CR (95% CI):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87.9%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 (73.1-94.8)</a:t>
            </a:r>
          </a:p>
        </p:txBody>
      </p:sp>
      <p:sp>
        <p:nvSpPr>
          <p:cNvPr id="1247" name="Rectangle 1246">
            <a:extLst>
              <a:ext uri="{FF2B5EF4-FFF2-40B4-BE49-F238E27FC236}">
                <a16:creationId xmlns:a16="http://schemas.microsoft.com/office/drawing/2014/main" id="{11E7F4B0-D9DC-49F5-ABA2-D1DA375023D5}"/>
              </a:ext>
            </a:extLst>
          </p:cNvPr>
          <p:cNvSpPr/>
          <p:nvPr/>
        </p:nvSpPr>
        <p:spPr>
          <a:xfrm>
            <a:off x="2359978" y="2884220"/>
            <a:ext cx="1913465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24-month rate for patients with OR (95% CI):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66.9%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(54.4-76.7)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694DD6-6DE3-45B4-9F4A-04F1CD46BACC}"/>
              </a:ext>
            </a:extLst>
          </p:cNvPr>
          <p:cNvGrpSpPr/>
          <p:nvPr/>
        </p:nvGrpSpPr>
        <p:grpSpPr>
          <a:xfrm>
            <a:off x="9029419" y="1741474"/>
            <a:ext cx="2584089" cy="2174935"/>
            <a:chOff x="9029419" y="1703374"/>
            <a:chExt cx="2584089" cy="217493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C3BF7B4-1588-4164-BD27-DC9C48C9FFDC}"/>
                </a:ext>
              </a:extLst>
            </p:cNvPr>
            <p:cNvSpPr/>
            <p:nvPr/>
          </p:nvSpPr>
          <p:spPr>
            <a:xfrm>
              <a:off x="9029419" y="1703374"/>
              <a:ext cx="2563473" cy="2140678"/>
            </a:xfrm>
            <a:custGeom>
              <a:avLst/>
              <a:gdLst>
                <a:gd name="connsiteX0" fmla="*/ 79 w 3633237"/>
                <a:gd name="connsiteY0" fmla="*/ -35 h 1829269"/>
                <a:gd name="connsiteX1" fmla="*/ 79 w 3633237"/>
                <a:gd name="connsiteY1" fmla="*/ 18901 h 1829269"/>
                <a:gd name="connsiteX2" fmla="*/ 15246 w 3633237"/>
                <a:gd name="connsiteY2" fmla="*/ 17641 h 1829269"/>
                <a:gd name="connsiteX3" fmla="*/ 15246 w 3633237"/>
                <a:gd name="connsiteY3" fmla="*/ 36613 h 1829269"/>
                <a:gd name="connsiteX4" fmla="*/ 35475 w 3633237"/>
                <a:gd name="connsiteY4" fmla="*/ 32833 h 1829269"/>
                <a:gd name="connsiteX5" fmla="*/ 32947 w 3633237"/>
                <a:gd name="connsiteY5" fmla="*/ 55585 h 1829269"/>
                <a:gd name="connsiteX6" fmla="*/ 48118 w 3633237"/>
                <a:gd name="connsiteY6" fmla="*/ 56845 h 1829269"/>
                <a:gd name="connsiteX7" fmla="*/ 46851 w 3633237"/>
                <a:gd name="connsiteY7" fmla="*/ 92233 h 1829269"/>
                <a:gd name="connsiteX8" fmla="*/ 65815 w 3633237"/>
                <a:gd name="connsiteY8" fmla="*/ 90973 h 1829269"/>
                <a:gd name="connsiteX9" fmla="*/ 65815 w 3633237"/>
                <a:gd name="connsiteY9" fmla="*/ 123841 h 1829269"/>
                <a:gd name="connsiteX10" fmla="*/ 91098 w 3633237"/>
                <a:gd name="connsiteY10" fmla="*/ 121321 h 1829269"/>
                <a:gd name="connsiteX11" fmla="*/ 91098 w 3633237"/>
                <a:gd name="connsiteY11" fmla="*/ 166825 h 1829269"/>
                <a:gd name="connsiteX12" fmla="*/ 149249 w 3633237"/>
                <a:gd name="connsiteY12" fmla="*/ 164305 h 1829269"/>
                <a:gd name="connsiteX13" fmla="*/ 150516 w 3633237"/>
                <a:gd name="connsiteY13" fmla="*/ 209809 h 1829269"/>
                <a:gd name="connsiteX14" fmla="*/ 163156 w 3633237"/>
                <a:gd name="connsiteY14" fmla="*/ 211069 h 1829269"/>
                <a:gd name="connsiteX15" fmla="*/ 163156 w 3633237"/>
                <a:gd name="connsiteY15" fmla="*/ 243937 h 1829269"/>
                <a:gd name="connsiteX16" fmla="*/ 168214 w 3633237"/>
                <a:gd name="connsiteY16" fmla="*/ 243937 h 1829269"/>
                <a:gd name="connsiteX17" fmla="*/ 172005 w 3633237"/>
                <a:gd name="connsiteY17" fmla="*/ 243937 h 1829269"/>
                <a:gd name="connsiteX18" fmla="*/ 170741 w 3633237"/>
                <a:gd name="connsiteY18" fmla="*/ 276805 h 1829269"/>
                <a:gd name="connsiteX19" fmla="*/ 188439 w 3633237"/>
                <a:gd name="connsiteY19" fmla="*/ 275545 h 1829269"/>
                <a:gd name="connsiteX20" fmla="*/ 188439 w 3633237"/>
                <a:gd name="connsiteY20" fmla="*/ 291997 h 1829269"/>
                <a:gd name="connsiteX21" fmla="*/ 201082 w 3633237"/>
                <a:gd name="connsiteY21" fmla="*/ 291997 h 1829269"/>
                <a:gd name="connsiteX22" fmla="*/ 202345 w 3633237"/>
                <a:gd name="connsiteY22" fmla="*/ 313489 h 1829269"/>
                <a:gd name="connsiteX23" fmla="*/ 213722 w 3633237"/>
                <a:gd name="connsiteY23" fmla="*/ 314749 h 1829269"/>
                <a:gd name="connsiteX24" fmla="*/ 213722 w 3633237"/>
                <a:gd name="connsiteY24" fmla="*/ 331165 h 1829269"/>
                <a:gd name="connsiteX25" fmla="*/ 226365 w 3633237"/>
                <a:gd name="connsiteY25" fmla="*/ 332425 h 1829269"/>
                <a:gd name="connsiteX26" fmla="*/ 226365 w 3633237"/>
                <a:gd name="connsiteY26" fmla="*/ 352657 h 1829269"/>
                <a:gd name="connsiteX27" fmla="*/ 302217 w 3633237"/>
                <a:gd name="connsiteY27" fmla="*/ 351397 h 1829269"/>
                <a:gd name="connsiteX28" fmla="*/ 302217 w 3633237"/>
                <a:gd name="connsiteY28" fmla="*/ 381745 h 1829269"/>
                <a:gd name="connsiteX29" fmla="*/ 322442 w 3633237"/>
                <a:gd name="connsiteY29" fmla="*/ 381745 h 1829269"/>
                <a:gd name="connsiteX30" fmla="*/ 323705 w 3633237"/>
                <a:gd name="connsiteY30" fmla="*/ 424729 h 1829269"/>
                <a:gd name="connsiteX31" fmla="*/ 336348 w 3633237"/>
                <a:gd name="connsiteY31" fmla="*/ 424729 h 1829269"/>
                <a:gd name="connsiteX32" fmla="*/ 335085 w 3633237"/>
                <a:gd name="connsiteY32" fmla="*/ 466453 h 1829269"/>
                <a:gd name="connsiteX33" fmla="*/ 361631 w 3633237"/>
                <a:gd name="connsiteY33" fmla="*/ 465157 h 1829269"/>
                <a:gd name="connsiteX34" fmla="*/ 361631 w 3633237"/>
                <a:gd name="connsiteY34" fmla="*/ 481610 h 1829269"/>
                <a:gd name="connsiteX35" fmla="*/ 376802 w 3633237"/>
                <a:gd name="connsiteY35" fmla="*/ 481610 h 1829269"/>
                <a:gd name="connsiteX36" fmla="*/ 376802 w 3633237"/>
                <a:gd name="connsiteY36" fmla="*/ 509437 h 1829269"/>
                <a:gd name="connsiteX37" fmla="*/ 405879 w 3633237"/>
                <a:gd name="connsiteY37" fmla="*/ 508142 h 1829269"/>
                <a:gd name="connsiteX38" fmla="*/ 405879 w 3633237"/>
                <a:gd name="connsiteY38" fmla="*/ 532190 h 1829269"/>
                <a:gd name="connsiteX39" fmla="*/ 450123 w 3633237"/>
                <a:gd name="connsiteY39" fmla="*/ 532190 h 1829269"/>
                <a:gd name="connsiteX40" fmla="*/ 450123 w 3633237"/>
                <a:gd name="connsiteY40" fmla="*/ 572618 h 1829269"/>
                <a:gd name="connsiteX41" fmla="*/ 461502 w 3633237"/>
                <a:gd name="connsiteY41" fmla="*/ 575174 h 1829269"/>
                <a:gd name="connsiteX42" fmla="*/ 466557 w 3633237"/>
                <a:gd name="connsiteY42" fmla="*/ 594110 h 1829269"/>
                <a:gd name="connsiteX43" fmla="*/ 484258 w 3633237"/>
                <a:gd name="connsiteY43" fmla="*/ 594110 h 1829269"/>
                <a:gd name="connsiteX44" fmla="*/ 484258 w 3633237"/>
                <a:gd name="connsiteY44" fmla="*/ 616861 h 1829269"/>
                <a:gd name="connsiteX45" fmla="*/ 498161 w 3633237"/>
                <a:gd name="connsiteY45" fmla="*/ 616861 h 1829269"/>
                <a:gd name="connsiteX46" fmla="*/ 499428 w 3633237"/>
                <a:gd name="connsiteY46" fmla="*/ 638353 h 1829269"/>
                <a:gd name="connsiteX47" fmla="*/ 575277 w 3633237"/>
                <a:gd name="connsiteY47" fmla="*/ 638353 h 1829269"/>
                <a:gd name="connsiteX48" fmla="*/ 575277 w 3633237"/>
                <a:gd name="connsiteY48" fmla="*/ 669961 h 1829269"/>
                <a:gd name="connsiteX49" fmla="*/ 634695 w 3633237"/>
                <a:gd name="connsiteY49" fmla="*/ 664921 h 1829269"/>
                <a:gd name="connsiteX50" fmla="*/ 634695 w 3633237"/>
                <a:gd name="connsiteY50" fmla="*/ 680078 h 1829269"/>
                <a:gd name="connsiteX51" fmla="*/ 665032 w 3633237"/>
                <a:gd name="connsiteY51" fmla="*/ 680078 h 1829269"/>
                <a:gd name="connsiteX52" fmla="*/ 665032 w 3633237"/>
                <a:gd name="connsiteY52" fmla="*/ 712945 h 1829269"/>
                <a:gd name="connsiteX53" fmla="*/ 699167 w 3633237"/>
                <a:gd name="connsiteY53" fmla="*/ 709166 h 1829269"/>
                <a:gd name="connsiteX54" fmla="*/ 699167 w 3633237"/>
                <a:gd name="connsiteY54" fmla="*/ 728138 h 1829269"/>
                <a:gd name="connsiteX55" fmla="*/ 700431 w 3633237"/>
                <a:gd name="connsiteY55" fmla="*/ 735698 h 1829269"/>
                <a:gd name="connsiteX56" fmla="*/ 724450 w 3633237"/>
                <a:gd name="connsiteY56" fmla="*/ 736958 h 1829269"/>
                <a:gd name="connsiteX57" fmla="*/ 725714 w 3633237"/>
                <a:gd name="connsiteY57" fmla="*/ 752150 h 1829269"/>
                <a:gd name="connsiteX58" fmla="*/ 754791 w 3633237"/>
                <a:gd name="connsiteY58" fmla="*/ 752150 h 1829269"/>
                <a:gd name="connsiteX59" fmla="*/ 754791 w 3633237"/>
                <a:gd name="connsiteY59" fmla="*/ 774902 h 1829269"/>
                <a:gd name="connsiteX60" fmla="*/ 828112 w 3633237"/>
                <a:gd name="connsiteY60" fmla="*/ 771086 h 1829269"/>
                <a:gd name="connsiteX61" fmla="*/ 828112 w 3633237"/>
                <a:gd name="connsiteY61" fmla="*/ 786278 h 1829269"/>
                <a:gd name="connsiteX62" fmla="*/ 874887 w 3633237"/>
                <a:gd name="connsiteY62" fmla="*/ 783758 h 1829269"/>
                <a:gd name="connsiteX63" fmla="*/ 874887 w 3633237"/>
                <a:gd name="connsiteY63" fmla="*/ 815366 h 1829269"/>
                <a:gd name="connsiteX64" fmla="*/ 896376 w 3633237"/>
                <a:gd name="connsiteY64" fmla="*/ 815366 h 1829269"/>
                <a:gd name="connsiteX65" fmla="*/ 896376 w 3633237"/>
                <a:gd name="connsiteY65" fmla="*/ 839378 h 1829269"/>
                <a:gd name="connsiteX66" fmla="*/ 920398 w 3633237"/>
                <a:gd name="connsiteY66" fmla="*/ 835562 h 1829269"/>
                <a:gd name="connsiteX67" fmla="*/ 920398 w 3633237"/>
                <a:gd name="connsiteY67" fmla="*/ 849494 h 1829269"/>
                <a:gd name="connsiteX68" fmla="*/ 934302 w 3633237"/>
                <a:gd name="connsiteY68" fmla="*/ 849494 h 1829269"/>
                <a:gd name="connsiteX69" fmla="*/ 934302 w 3633237"/>
                <a:gd name="connsiteY69" fmla="*/ 870986 h 1829269"/>
                <a:gd name="connsiteX70" fmla="*/ 953266 w 3633237"/>
                <a:gd name="connsiteY70" fmla="*/ 869726 h 1829269"/>
                <a:gd name="connsiteX71" fmla="*/ 953266 w 3633237"/>
                <a:gd name="connsiteY71" fmla="*/ 891218 h 1829269"/>
                <a:gd name="connsiteX72" fmla="*/ 965906 w 3633237"/>
                <a:gd name="connsiteY72" fmla="*/ 891218 h 1829269"/>
                <a:gd name="connsiteX73" fmla="*/ 965906 w 3633237"/>
                <a:gd name="connsiteY73" fmla="*/ 908894 h 1829269"/>
                <a:gd name="connsiteX74" fmla="*/ 979813 w 3633237"/>
                <a:gd name="connsiteY74" fmla="*/ 910154 h 1829269"/>
                <a:gd name="connsiteX75" fmla="*/ 979813 w 3633237"/>
                <a:gd name="connsiteY75" fmla="*/ 940502 h 1829269"/>
                <a:gd name="connsiteX76" fmla="*/ 996247 w 3633237"/>
                <a:gd name="connsiteY76" fmla="*/ 939242 h 1829269"/>
                <a:gd name="connsiteX77" fmla="*/ 996247 w 3633237"/>
                <a:gd name="connsiteY77" fmla="*/ 974630 h 1829269"/>
                <a:gd name="connsiteX78" fmla="*/ 1012681 w 3633237"/>
                <a:gd name="connsiteY78" fmla="*/ 975890 h 1829269"/>
                <a:gd name="connsiteX79" fmla="*/ 1012681 w 3633237"/>
                <a:gd name="connsiteY79" fmla="*/ 999902 h 1829269"/>
                <a:gd name="connsiteX80" fmla="*/ 1102436 w 3633237"/>
                <a:gd name="connsiteY80" fmla="*/ 994862 h 1829269"/>
                <a:gd name="connsiteX81" fmla="*/ 1102436 w 3633237"/>
                <a:gd name="connsiteY81" fmla="*/ 1018874 h 1829269"/>
                <a:gd name="connsiteX82" fmla="*/ 1178288 w 3633237"/>
                <a:gd name="connsiteY82" fmla="*/ 1016354 h 1829269"/>
                <a:gd name="connsiteX83" fmla="*/ 1180815 w 3633237"/>
                <a:gd name="connsiteY83" fmla="*/ 1056818 h 1829269"/>
                <a:gd name="connsiteX84" fmla="*/ 1288272 w 3633237"/>
                <a:gd name="connsiteY84" fmla="*/ 1056818 h 1829269"/>
                <a:gd name="connsiteX85" fmla="*/ 1288272 w 3633237"/>
                <a:gd name="connsiteY85" fmla="*/ 1080830 h 1829269"/>
                <a:gd name="connsiteX86" fmla="*/ 1303442 w 3633237"/>
                <a:gd name="connsiteY86" fmla="*/ 1079570 h 1829269"/>
                <a:gd name="connsiteX87" fmla="*/ 1303442 w 3633237"/>
                <a:gd name="connsiteY87" fmla="*/ 1103582 h 1829269"/>
                <a:gd name="connsiteX88" fmla="*/ 1351481 w 3633237"/>
                <a:gd name="connsiteY88" fmla="*/ 1103582 h 1829269"/>
                <a:gd name="connsiteX89" fmla="*/ 1352744 w 3633237"/>
                <a:gd name="connsiteY89" fmla="*/ 1122554 h 1829269"/>
                <a:gd name="connsiteX90" fmla="*/ 1352744 w 3633237"/>
                <a:gd name="connsiteY90" fmla="*/ 1138970 h 1829269"/>
                <a:gd name="connsiteX91" fmla="*/ 1421008 w 3633237"/>
                <a:gd name="connsiteY91" fmla="*/ 1130114 h 1829269"/>
                <a:gd name="connsiteX92" fmla="*/ 1421008 w 3633237"/>
                <a:gd name="connsiteY92" fmla="*/ 1147826 h 1829269"/>
                <a:gd name="connsiteX93" fmla="*/ 1438719 w 3633237"/>
                <a:gd name="connsiteY93" fmla="*/ 1147826 h 1829269"/>
                <a:gd name="connsiteX94" fmla="*/ 1438719 w 3633237"/>
                <a:gd name="connsiteY94" fmla="*/ 1164278 h 1829269"/>
                <a:gd name="connsiteX95" fmla="*/ 1504456 w 3633237"/>
                <a:gd name="connsiteY95" fmla="*/ 1161722 h 1829269"/>
                <a:gd name="connsiteX96" fmla="*/ 1504456 w 3633237"/>
                <a:gd name="connsiteY96" fmla="*/ 1199666 h 1829269"/>
                <a:gd name="connsiteX97" fmla="*/ 1566376 w 3633237"/>
                <a:gd name="connsiteY97" fmla="*/ 1193330 h 1829269"/>
                <a:gd name="connsiteX98" fmla="*/ 1566376 w 3633237"/>
                <a:gd name="connsiteY98" fmla="*/ 1203446 h 1829269"/>
                <a:gd name="connsiteX99" fmla="*/ 1579048 w 3633237"/>
                <a:gd name="connsiteY99" fmla="*/ 1203446 h 1829269"/>
                <a:gd name="connsiteX100" fmla="*/ 1579048 w 3633237"/>
                <a:gd name="connsiteY100" fmla="*/ 1218638 h 1829269"/>
                <a:gd name="connsiteX101" fmla="*/ 1681432 w 3633237"/>
                <a:gd name="connsiteY101" fmla="*/ 1214822 h 1829269"/>
                <a:gd name="connsiteX102" fmla="*/ 1681432 w 3633237"/>
                <a:gd name="connsiteY102" fmla="*/ 1236314 h 1829269"/>
                <a:gd name="connsiteX103" fmla="*/ 1702924 w 3633237"/>
                <a:gd name="connsiteY103" fmla="*/ 1236314 h 1829269"/>
                <a:gd name="connsiteX104" fmla="*/ 1702924 w 3633237"/>
                <a:gd name="connsiteY104" fmla="*/ 1283114 h 1829269"/>
                <a:gd name="connsiteX105" fmla="*/ 1998736 w 3633237"/>
                <a:gd name="connsiteY105" fmla="*/ 1281818 h 1829269"/>
                <a:gd name="connsiteX106" fmla="*/ 2108716 w 3633237"/>
                <a:gd name="connsiteY106" fmla="*/ 1281818 h 1829269"/>
                <a:gd name="connsiteX107" fmla="*/ 2107456 w 3633237"/>
                <a:gd name="connsiteY107" fmla="*/ 1300790 h 1829269"/>
                <a:gd name="connsiteX108" fmla="*/ 2122612 w 3633237"/>
                <a:gd name="connsiteY108" fmla="*/ 1300790 h 1829269"/>
                <a:gd name="connsiteX109" fmla="*/ 2122612 w 3633237"/>
                <a:gd name="connsiteY109" fmla="*/ 1329878 h 1829269"/>
                <a:gd name="connsiteX110" fmla="*/ 2400748 w 3633237"/>
                <a:gd name="connsiteY110" fmla="*/ 1327358 h 1829269"/>
                <a:gd name="connsiteX111" fmla="*/ 2399488 w 3633237"/>
                <a:gd name="connsiteY111" fmla="*/ 1358966 h 1829269"/>
                <a:gd name="connsiteX112" fmla="*/ 2431096 w 3633237"/>
                <a:gd name="connsiteY112" fmla="*/ 1356410 h 1829269"/>
                <a:gd name="connsiteX113" fmla="*/ 2434876 w 3633237"/>
                <a:gd name="connsiteY113" fmla="*/ 1356410 h 1829269"/>
                <a:gd name="connsiteX114" fmla="*/ 2436136 w 3633237"/>
                <a:gd name="connsiteY114" fmla="*/ 1390538 h 1829269"/>
                <a:gd name="connsiteX115" fmla="*/ 2538556 w 3633237"/>
                <a:gd name="connsiteY115" fmla="*/ 1389278 h 1829269"/>
                <a:gd name="connsiteX116" fmla="*/ 2552452 w 3633237"/>
                <a:gd name="connsiteY116" fmla="*/ 1408250 h 1829269"/>
                <a:gd name="connsiteX117" fmla="*/ 2886173 w 3633237"/>
                <a:gd name="connsiteY117" fmla="*/ 1405730 h 1829269"/>
                <a:gd name="connsiteX118" fmla="*/ 3300821 w 3633237"/>
                <a:gd name="connsiteY118" fmla="*/ 1404470 h 1829269"/>
                <a:gd name="connsiteX119" fmla="*/ 3302117 w 3633237"/>
                <a:gd name="connsiteY119" fmla="*/ 1825418 h 1829269"/>
                <a:gd name="connsiteX120" fmla="*/ 3633317 w 3633237"/>
                <a:gd name="connsiteY120" fmla="*/ 1829234 h 182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3633237" h="1829269">
                  <a:moveTo>
                    <a:pt x="79" y="-35"/>
                  </a:moveTo>
                  <a:cubicBezTo>
                    <a:pt x="79" y="18901"/>
                    <a:pt x="79" y="18901"/>
                    <a:pt x="79" y="18901"/>
                  </a:cubicBezTo>
                  <a:lnTo>
                    <a:pt x="15246" y="17641"/>
                  </a:lnTo>
                  <a:lnTo>
                    <a:pt x="15246" y="36613"/>
                  </a:lnTo>
                  <a:lnTo>
                    <a:pt x="35475" y="32833"/>
                  </a:lnTo>
                  <a:lnTo>
                    <a:pt x="32947" y="55585"/>
                  </a:lnTo>
                  <a:lnTo>
                    <a:pt x="48118" y="56845"/>
                  </a:lnTo>
                  <a:lnTo>
                    <a:pt x="46851" y="92233"/>
                  </a:lnTo>
                  <a:lnTo>
                    <a:pt x="65815" y="90973"/>
                  </a:lnTo>
                  <a:lnTo>
                    <a:pt x="65815" y="123841"/>
                  </a:lnTo>
                  <a:lnTo>
                    <a:pt x="91098" y="121321"/>
                  </a:lnTo>
                  <a:lnTo>
                    <a:pt x="91098" y="166825"/>
                  </a:lnTo>
                  <a:lnTo>
                    <a:pt x="149249" y="164305"/>
                  </a:lnTo>
                  <a:lnTo>
                    <a:pt x="150516" y="209809"/>
                  </a:lnTo>
                  <a:lnTo>
                    <a:pt x="163156" y="211069"/>
                  </a:lnTo>
                  <a:lnTo>
                    <a:pt x="163156" y="243937"/>
                  </a:lnTo>
                  <a:lnTo>
                    <a:pt x="168214" y="243937"/>
                  </a:lnTo>
                  <a:lnTo>
                    <a:pt x="172005" y="243937"/>
                  </a:lnTo>
                  <a:lnTo>
                    <a:pt x="170741" y="276805"/>
                  </a:lnTo>
                  <a:lnTo>
                    <a:pt x="188439" y="275545"/>
                  </a:lnTo>
                  <a:lnTo>
                    <a:pt x="188439" y="291997"/>
                  </a:lnTo>
                  <a:lnTo>
                    <a:pt x="201082" y="291997"/>
                  </a:lnTo>
                  <a:lnTo>
                    <a:pt x="202345" y="313489"/>
                  </a:lnTo>
                  <a:lnTo>
                    <a:pt x="213722" y="314749"/>
                  </a:lnTo>
                  <a:lnTo>
                    <a:pt x="213722" y="331165"/>
                  </a:lnTo>
                  <a:lnTo>
                    <a:pt x="226365" y="332425"/>
                  </a:lnTo>
                  <a:lnTo>
                    <a:pt x="226365" y="352657"/>
                  </a:lnTo>
                  <a:lnTo>
                    <a:pt x="302217" y="351397"/>
                  </a:lnTo>
                  <a:lnTo>
                    <a:pt x="302217" y="381745"/>
                  </a:lnTo>
                  <a:lnTo>
                    <a:pt x="322442" y="381745"/>
                  </a:lnTo>
                  <a:lnTo>
                    <a:pt x="323705" y="424729"/>
                  </a:lnTo>
                  <a:lnTo>
                    <a:pt x="336348" y="424729"/>
                  </a:lnTo>
                  <a:lnTo>
                    <a:pt x="335085" y="466453"/>
                  </a:lnTo>
                  <a:lnTo>
                    <a:pt x="361631" y="465157"/>
                  </a:lnTo>
                  <a:lnTo>
                    <a:pt x="361631" y="481610"/>
                  </a:lnTo>
                  <a:lnTo>
                    <a:pt x="376802" y="481610"/>
                  </a:lnTo>
                  <a:lnTo>
                    <a:pt x="376802" y="509437"/>
                  </a:lnTo>
                  <a:lnTo>
                    <a:pt x="405879" y="508142"/>
                  </a:lnTo>
                  <a:lnTo>
                    <a:pt x="405879" y="532190"/>
                  </a:lnTo>
                  <a:lnTo>
                    <a:pt x="450123" y="532190"/>
                  </a:lnTo>
                  <a:lnTo>
                    <a:pt x="450123" y="572618"/>
                  </a:lnTo>
                  <a:lnTo>
                    <a:pt x="461502" y="575174"/>
                  </a:lnTo>
                  <a:lnTo>
                    <a:pt x="466557" y="594110"/>
                  </a:lnTo>
                  <a:lnTo>
                    <a:pt x="484258" y="594110"/>
                  </a:lnTo>
                  <a:lnTo>
                    <a:pt x="484258" y="616861"/>
                  </a:lnTo>
                  <a:lnTo>
                    <a:pt x="498161" y="616861"/>
                  </a:lnTo>
                  <a:lnTo>
                    <a:pt x="499428" y="638353"/>
                  </a:lnTo>
                  <a:lnTo>
                    <a:pt x="575277" y="638353"/>
                  </a:lnTo>
                  <a:lnTo>
                    <a:pt x="575277" y="669961"/>
                  </a:lnTo>
                  <a:lnTo>
                    <a:pt x="634695" y="664921"/>
                  </a:lnTo>
                  <a:lnTo>
                    <a:pt x="634695" y="680078"/>
                  </a:lnTo>
                  <a:lnTo>
                    <a:pt x="665032" y="680078"/>
                  </a:lnTo>
                  <a:lnTo>
                    <a:pt x="665032" y="712945"/>
                  </a:lnTo>
                  <a:lnTo>
                    <a:pt x="699167" y="709166"/>
                  </a:lnTo>
                  <a:lnTo>
                    <a:pt x="699167" y="728138"/>
                  </a:lnTo>
                  <a:lnTo>
                    <a:pt x="700431" y="735698"/>
                  </a:lnTo>
                  <a:lnTo>
                    <a:pt x="724450" y="736958"/>
                  </a:lnTo>
                  <a:lnTo>
                    <a:pt x="725714" y="752150"/>
                  </a:lnTo>
                  <a:lnTo>
                    <a:pt x="754791" y="752150"/>
                  </a:lnTo>
                  <a:lnTo>
                    <a:pt x="754791" y="774902"/>
                  </a:lnTo>
                  <a:lnTo>
                    <a:pt x="828112" y="771086"/>
                  </a:lnTo>
                  <a:lnTo>
                    <a:pt x="828112" y="786278"/>
                  </a:lnTo>
                  <a:lnTo>
                    <a:pt x="874887" y="783758"/>
                  </a:lnTo>
                  <a:lnTo>
                    <a:pt x="874887" y="815366"/>
                  </a:lnTo>
                  <a:lnTo>
                    <a:pt x="896376" y="815366"/>
                  </a:lnTo>
                  <a:lnTo>
                    <a:pt x="896376" y="839378"/>
                  </a:lnTo>
                  <a:lnTo>
                    <a:pt x="920398" y="835562"/>
                  </a:lnTo>
                  <a:lnTo>
                    <a:pt x="920398" y="849494"/>
                  </a:lnTo>
                  <a:lnTo>
                    <a:pt x="934302" y="849494"/>
                  </a:lnTo>
                  <a:lnTo>
                    <a:pt x="934302" y="870986"/>
                  </a:lnTo>
                  <a:lnTo>
                    <a:pt x="953266" y="869726"/>
                  </a:lnTo>
                  <a:lnTo>
                    <a:pt x="953266" y="891218"/>
                  </a:lnTo>
                  <a:lnTo>
                    <a:pt x="965906" y="891218"/>
                  </a:lnTo>
                  <a:lnTo>
                    <a:pt x="965906" y="908894"/>
                  </a:lnTo>
                  <a:lnTo>
                    <a:pt x="979813" y="910154"/>
                  </a:lnTo>
                  <a:lnTo>
                    <a:pt x="979813" y="940502"/>
                  </a:lnTo>
                  <a:lnTo>
                    <a:pt x="996247" y="939242"/>
                  </a:lnTo>
                  <a:lnTo>
                    <a:pt x="996247" y="974630"/>
                  </a:lnTo>
                  <a:lnTo>
                    <a:pt x="1012681" y="975890"/>
                  </a:lnTo>
                  <a:lnTo>
                    <a:pt x="1012681" y="999902"/>
                  </a:lnTo>
                  <a:lnTo>
                    <a:pt x="1102436" y="994862"/>
                  </a:lnTo>
                  <a:lnTo>
                    <a:pt x="1102436" y="1018874"/>
                  </a:lnTo>
                  <a:lnTo>
                    <a:pt x="1178288" y="1016354"/>
                  </a:lnTo>
                  <a:lnTo>
                    <a:pt x="1180815" y="1056818"/>
                  </a:lnTo>
                  <a:lnTo>
                    <a:pt x="1288272" y="1056818"/>
                  </a:lnTo>
                  <a:lnTo>
                    <a:pt x="1288272" y="1080830"/>
                  </a:lnTo>
                  <a:lnTo>
                    <a:pt x="1303442" y="1079570"/>
                  </a:lnTo>
                  <a:lnTo>
                    <a:pt x="1303442" y="1103582"/>
                  </a:lnTo>
                  <a:lnTo>
                    <a:pt x="1351481" y="1103582"/>
                  </a:lnTo>
                  <a:lnTo>
                    <a:pt x="1352744" y="1122554"/>
                  </a:lnTo>
                  <a:lnTo>
                    <a:pt x="1352744" y="1138970"/>
                  </a:lnTo>
                  <a:lnTo>
                    <a:pt x="1421008" y="1130114"/>
                  </a:lnTo>
                  <a:lnTo>
                    <a:pt x="1421008" y="1147826"/>
                  </a:lnTo>
                  <a:lnTo>
                    <a:pt x="1438719" y="1147826"/>
                  </a:lnTo>
                  <a:lnTo>
                    <a:pt x="1438719" y="1164278"/>
                  </a:lnTo>
                  <a:lnTo>
                    <a:pt x="1504456" y="1161722"/>
                  </a:lnTo>
                  <a:lnTo>
                    <a:pt x="1504456" y="1199666"/>
                  </a:lnTo>
                  <a:lnTo>
                    <a:pt x="1566376" y="1193330"/>
                  </a:lnTo>
                  <a:lnTo>
                    <a:pt x="1566376" y="1203446"/>
                  </a:lnTo>
                  <a:lnTo>
                    <a:pt x="1579048" y="1203446"/>
                  </a:lnTo>
                  <a:lnTo>
                    <a:pt x="1579048" y="1218638"/>
                  </a:lnTo>
                  <a:lnTo>
                    <a:pt x="1681432" y="1214822"/>
                  </a:lnTo>
                  <a:lnTo>
                    <a:pt x="1681432" y="1236314"/>
                  </a:lnTo>
                  <a:lnTo>
                    <a:pt x="1702924" y="1236314"/>
                  </a:lnTo>
                  <a:lnTo>
                    <a:pt x="1702924" y="1283114"/>
                  </a:lnTo>
                  <a:lnTo>
                    <a:pt x="1998736" y="1281818"/>
                  </a:lnTo>
                  <a:lnTo>
                    <a:pt x="2108716" y="1281818"/>
                  </a:lnTo>
                  <a:lnTo>
                    <a:pt x="2107456" y="1300790"/>
                  </a:lnTo>
                  <a:lnTo>
                    <a:pt x="2122612" y="1300790"/>
                  </a:lnTo>
                  <a:lnTo>
                    <a:pt x="2122612" y="1329878"/>
                  </a:lnTo>
                  <a:lnTo>
                    <a:pt x="2400748" y="1327358"/>
                  </a:lnTo>
                  <a:lnTo>
                    <a:pt x="2399488" y="1358966"/>
                  </a:lnTo>
                  <a:lnTo>
                    <a:pt x="2431096" y="1356410"/>
                  </a:lnTo>
                  <a:lnTo>
                    <a:pt x="2434876" y="1356410"/>
                  </a:lnTo>
                  <a:lnTo>
                    <a:pt x="2436136" y="1390538"/>
                  </a:lnTo>
                  <a:lnTo>
                    <a:pt x="2538556" y="1389278"/>
                  </a:lnTo>
                  <a:lnTo>
                    <a:pt x="2552452" y="1408250"/>
                  </a:lnTo>
                  <a:lnTo>
                    <a:pt x="2886173" y="1405730"/>
                  </a:lnTo>
                  <a:lnTo>
                    <a:pt x="3300821" y="1404470"/>
                  </a:lnTo>
                  <a:lnTo>
                    <a:pt x="3302117" y="1825418"/>
                  </a:lnTo>
                  <a:lnTo>
                    <a:pt x="3633317" y="1829234"/>
                  </a:lnTo>
                </a:path>
              </a:pathLst>
            </a:custGeom>
            <a:noFill/>
            <a:ln w="12700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1249" name="Group 1248">
              <a:extLst>
                <a:ext uri="{FF2B5EF4-FFF2-40B4-BE49-F238E27FC236}">
                  <a16:creationId xmlns:a16="http://schemas.microsoft.com/office/drawing/2014/main" id="{228741F2-6182-459C-BD25-68221C21B230}"/>
                </a:ext>
              </a:extLst>
            </p:cNvPr>
            <p:cNvGrpSpPr/>
            <p:nvPr/>
          </p:nvGrpSpPr>
          <p:grpSpPr>
            <a:xfrm>
              <a:off x="11548318" y="3809795"/>
              <a:ext cx="65190" cy="68514"/>
              <a:chOff x="7074992" y="2011394"/>
              <a:chExt cx="379381" cy="379381"/>
            </a:xfrm>
          </p:grpSpPr>
          <p:cxnSp>
            <p:nvCxnSpPr>
              <p:cNvPr id="1250" name="Straight Connector 1249">
                <a:extLst>
                  <a:ext uri="{FF2B5EF4-FFF2-40B4-BE49-F238E27FC236}">
                    <a16:creationId xmlns:a16="http://schemas.microsoft.com/office/drawing/2014/main" id="{85BF57BF-34B0-4619-BB0B-CECACE7925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1" name="Straight Connector 1250">
                <a:extLst>
                  <a:ext uri="{FF2B5EF4-FFF2-40B4-BE49-F238E27FC236}">
                    <a16:creationId xmlns:a16="http://schemas.microsoft.com/office/drawing/2014/main" id="{2C486963-D668-4917-9A6E-16473B83940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2" name="Group 1251">
              <a:extLst>
                <a:ext uri="{FF2B5EF4-FFF2-40B4-BE49-F238E27FC236}">
                  <a16:creationId xmlns:a16="http://schemas.microsoft.com/office/drawing/2014/main" id="{6A025D01-E14F-44C0-9969-954B98AF6000}"/>
                </a:ext>
              </a:extLst>
            </p:cNvPr>
            <p:cNvGrpSpPr/>
            <p:nvPr/>
          </p:nvGrpSpPr>
          <p:grpSpPr>
            <a:xfrm>
              <a:off x="11489683" y="3809795"/>
              <a:ext cx="65190" cy="68514"/>
              <a:chOff x="7074992" y="2011394"/>
              <a:chExt cx="379381" cy="379381"/>
            </a:xfrm>
          </p:grpSpPr>
          <p:cxnSp>
            <p:nvCxnSpPr>
              <p:cNvPr id="1253" name="Straight Connector 1252">
                <a:extLst>
                  <a:ext uri="{FF2B5EF4-FFF2-40B4-BE49-F238E27FC236}">
                    <a16:creationId xmlns:a16="http://schemas.microsoft.com/office/drawing/2014/main" id="{2EA4D14F-274C-4DFB-AF7D-67F86C028C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4" name="Straight Connector 1253">
                <a:extLst>
                  <a:ext uri="{FF2B5EF4-FFF2-40B4-BE49-F238E27FC236}">
                    <a16:creationId xmlns:a16="http://schemas.microsoft.com/office/drawing/2014/main" id="{6887DC9D-554E-4EA8-9E2B-0080CE23CCA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5" name="Group 1254">
              <a:extLst>
                <a:ext uri="{FF2B5EF4-FFF2-40B4-BE49-F238E27FC236}">
                  <a16:creationId xmlns:a16="http://schemas.microsoft.com/office/drawing/2014/main" id="{D5061C3B-0695-488E-B9AC-547EB98AA3AA}"/>
                </a:ext>
              </a:extLst>
            </p:cNvPr>
            <p:cNvGrpSpPr/>
            <p:nvPr/>
          </p:nvGrpSpPr>
          <p:grpSpPr>
            <a:xfrm>
              <a:off x="9090957" y="1865262"/>
              <a:ext cx="65190" cy="68514"/>
              <a:chOff x="7074992" y="2011394"/>
              <a:chExt cx="379381" cy="379381"/>
            </a:xfrm>
          </p:grpSpPr>
          <p:cxnSp>
            <p:nvCxnSpPr>
              <p:cNvPr id="1256" name="Straight Connector 1255">
                <a:extLst>
                  <a:ext uri="{FF2B5EF4-FFF2-40B4-BE49-F238E27FC236}">
                    <a16:creationId xmlns:a16="http://schemas.microsoft.com/office/drawing/2014/main" id="{FD94DDF0-43AF-4CBC-8FE1-CF50223496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7" name="Straight Connector 1256">
                <a:extLst>
                  <a:ext uri="{FF2B5EF4-FFF2-40B4-BE49-F238E27FC236}">
                    <a16:creationId xmlns:a16="http://schemas.microsoft.com/office/drawing/2014/main" id="{7ADB1517-5474-4777-BCB7-3E70D0C324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8" name="Group 1257">
              <a:extLst>
                <a:ext uri="{FF2B5EF4-FFF2-40B4-BE49-F238E27FC236}">
                  <a16:creationId xmlns:a16="http://schemas.microsoft.com/office/drawing/2014/main" id="{91CBAF0D-C964-4704-AFB8-D778C4B3ED9C}"/>
                </a:ext>
              </a:extLst>
            </p:cNvPr>
            <p:cNvGrpSpPr/>
            <p:nvPr/>
          </p:nvGrpSpPr>
          <p:grpSpPr>
            <a:xfrm>
              <a:off x="9559151" y="2573561"/>
              <a:ext cx="65190" cy="68514"/>
              <a:chOff x="7074992" y="2011394"/>
              <a:chExt cx="379381" cy="379381"/>
            </a:xfrm>
          </p:grpSpPr>
          <p:cxnSp>
            <p:nvCxnSpPr>
              <p:cNvPr id="1259" name="Straight Connector 1258">
                <a:extLst>
                  <a:ext uri="{FF2B5EF4-FFF2-40B4-BE49-F238E27FC236}">
                    <a16:creationId xmlns:a16="http://schemas.microsoft.com/office/drawing/2014/main" id="{F1817E3B-62BD-44C5-A3FF-54A562B750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0" name="Straight Connector 1259">
                <a:extLst>
                  <a:ext uri="{FF2B5EF4-FFF2-40B4-BE49-F238E27FC236}">
                    <a16:creationId xmlns:a16="http://schemas.microsoft.com/office/drawing/2014/main" id="{8C548336-839B-4A4A-8A95-2AA7919C4D3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1" name="Group 1260">
              <a:extLst>
                <a:ext uri="{FF2B5EF4-FFF2-40B4-BE49-F238E27FC236}">
                  <a16:creationId xmlns:a16="http://schemas.microsoft.com/office/drawing/2014/main" id="{167EFF24-E927-4F66-8F91-54980BF68EE0}"/>
                </a:ext>
              </a:extLst>
            </p:cNvPr>
            <p:cNvGrpSpPr/>
            <p:nvPr/>
          </p:nvGrpSpPr>
          <p:grpSpPr>
            <a:xfrm>
              <a:off x="9765780" y="2834387"/>
              <a:ext cx="65190" cy="68514"/>
              <a:chOff x="7074992" y="2011394"/>
              <a:chExt cx="379381" cy="379381"/>
            </a:xfrm>
          </p:grpSpPr>
          <p:cxnSp>
            <p:nvCxnSpPr>
              <p:cNvPr id="1262" name="Straight Connector 1261">
                <a:extLst>
                  <a:ext uri="{FF2B5EF4-FFF2-40B4-BE49-F238E27FC236}">
                    <a16:creationId xmlns:a16="http://schemas.microsoft.com/office/drawing/2014/main" id="{82C62D03-1B52-4D0C-AF1D-D505A533FC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3" name="Straight Connector 1262">
                <a:extLst>
                  <a:ext uri="{FF2B5EF4-FFF2-40B4-BE49-F238E27FC236}">
                    <a16:creationId xmlns:a16="http://schemas.microsoft.com/office/drawing/2014/main" id="{E09F2471-55C1-4EC5-8467-72DA402D479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4" name="Group 1263">
              <a:extLst>
                <a:ext uri="{FF2B5EF4-FFF2-40B4-BE49-F238E27FC236}">
                  <a16:creationId xmlns:a16="http://schemas.microsoft.com/office/drawing/2014/main" id="{C8254EB0-3CDE-4131-89A1-35833788FEA0}"/>
                </a:ext>
              </a:extLst>
            </p:cNvPr>
            <p:cNvGrpSpPr/>
            <p:nvPr/>
          </p:nvGrpSpPr>
          <p:grpSpPr>
            <a:xfrm>
              <a:off x="10184880" y="3123118"/>
              <a:ext cx="65190" cy="68514"/>
              <a:chOff x="7074992" y="2011394"/>
              <a:chExt cx="379381" cy="379381"/>
            </a:xfrm>
          </p:grpSpPr>
          <p:cxnSp>
            <p:nvCxnSpPr>
              <p:cNvPr id="1265" name="Straight Connector 1264">
                <a:extLst>
                  <a:ext uri="{FF2B5EF4-FFF2-40B4-BE49-F238E27FC236}">
                    <a16:creationId xmlns:a16="http://schemas.microsoft.com/office/drawing/2014/main" id="{E4C5B893-A432-4691-8F94-EC1B89ADE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6" name="Straight Connector 1265">
                <a:extLst>
                  <a:ext uri="{FF2B5EF4-FFF2-40B4-BE49-F238E27FC236}">
                    <a16:creationId xmlns:a16="http://schemas.microsoft.com/office/drawing/2014/main" id="{48017247-867A-4866-8030-C06A85BF508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7" name="Group 1266">
              <a:extLst>
                <a:ext uri="{FF2B5EF4-FFF2-40B4-BE49-F238E27FC236}">
                  <a16:creationId xmlns:a16="http://schemas.microsoft.com/office/drawing/2014/main" id="{772C7A7D-35BE-45D4-AECC-9E1D11818CEE}"/>
                </a:ext>
              </a:extLst>
            </p:cNvPr>
            <p:cNvGrpSpPr/>
            <p:nvPr/>
          </p:nvGrpSpPr>
          <p:grpSpPr>
            <a:xfrm>
              <a:off x="10357317" y="3171506"/>
              <a:ext cx="65190" cy="68514"/>
              <a:chOff x="7074992" y="2011394"/>
              <a:chExt cx="379381" cy="379381"/>
            </a:xfrm>
          </p:grpSpPr>
          <p:cxnSp>
            <p:nvCxnSpPr>
              <p:cNvPr id="1268" name="Straight Connector 1267">
                <a:extLst>
                  <a:ext uri="{FF2B5EF4-FFF2-40B4-BE49-F238E27FC236}">
                    <a16:creationId xmlns:a16="http://schemas.microsoft.com/office/drawing/2014/main" id="{12EDC3ED-8AE3-4BA8-8691-443F9ADB9E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9" name="Straight Connector 1268">
                <a:extLst>
                  <a:ext uri="{FF2B5EF4-FFF2-40B4-BE49-F238E27FC236}">
                    <a16:creationId xmlns:a16="http://schemas.microsoft.com/office/drawing/2014/main" id="{9EB1FB8F-B8DE-4AE8-87B7-924D643E8DD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0" name="Group 1269">
              <a:extLst>
                <a:ext uri="{FF2B5EF4-FFF2-40B4-BE49-F238E27FC236}">
                  <a16:creationId xmlns:a16="http://schemas.microsoft.com/office/drawing/2014/main" id="{12481C32-4B14-4452-A88E-59275513F4AC}"/>
                </a:ext>
              </a:extLst>
            </p:cNvPr>
            <p:cNvGrpSpPr/>
            <p:nvPr/>
          </p:nvGrpSpPr>
          <p:grpSpPr>
            <a:xfrm>
              <a:off x="10534881" y="3232698"/>
              <a:ext cx="65190" cy="68514"/>
              <a:chOff x="7074992" y="2011394"/>
              <a:chExt cx="379381" cy="379381"/>
            </a:xfrm>
          </p:grpSpPr>
          <p:cxnSp>
            <p:nvCxnSpPr>
              <p:cNvPr id="1271" name="Straight Connector 1270">
                <a:extLst>
                  <a:ext uri="{FF2B5EF4-FFF2-40B4-BE49-F238E27FC236}">
                    <a16:creationId xmlns:a16="http://schemas.microsoft.com/office/drawing/2014/main" id="{3CD8A8A0-0F5D-4F3B-84ED-37503B81C3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2" name="Straight Connector 1271">
                <a:extLst>
                  <a:ext uri="{FF2B5EF4-FFF2-40B4-BE49-F238E27FC236}">
                    <a16:creationId xmlns:a16="http://schemas.microsoft.com/office/drawing/2014/main" id="{F0E0E073-15FC-477E-ACDD-F67E8B3D31F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3" name="Group 1272">
              <a:extLst>
                <a:ext uri="{FF2B5EF4-FFF2-40B4-BE49-F238E27FC236}">
                  <a16:creationId xmlns:a16="http://schemas.microsoft.com/office/drawing/2014/main" id="{B3D10EDA-D3F4-4A02-B92A-32F55C9A9DE1}"/>
                </a:ext>
              </a:extLst>
            </p:cNvPr>
            <p:cNvGrpSpPr/>
            <p:nvPr/>
          </p:nvGrpSpPr>
          <p:grpSpPr>
            <a:xfrm>
              <a:off x="10616300" y="3219518"/>
              <a:ext cx="65190" cy="68514"/>
              <a:chOff x="7074992" y="2011394"/>
              <a:chExt cx="379381" cy="379381"/>
            </a:xfrm>
          </p:grpSpPr>
          <p:cxnSp>
            <p:nvCxnSpPr>
              <p:cNvPr id="1274" name="Straight Connector 1273">
                <a:extLst>
                  <a:ext uri="{FF2B5EF4-FFF2-40B4-BE49-F238E27FC236}">
                    <a16:creationId xmlns:a16="http://schemas.microsoft.com/office/drawing/2014/main" id="{3D43F725-FC2C-4916-A93E-982FC9E659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5" name="Straight Connector 1274">
                <a:extLst>
                  <a:ext uri="{FF2B5EF4-FFF2-40B4-BE49-F238E27FC236}">
                    <a16:creationId xmlns:a16="http://schemas.microsoft.com/office/drawing/2014/main" id="{D0F7D584-750B-4F4B-AA06-62533ABAC94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6" name="Group 1275">
              <a:extLst>
                <a:ext uri="{FF2B5EF4-FFF2-40B4-BE49-F238E27FC236}">
                  <a16:creationId xmlns:a16="http://schemas.microsoft.com/office/drawing/2014/main" id="{00D02ABC-BAC6-49CB-920E-C406B09FD35D}"/>
                </a:ext>
              </a:extLst>
            </p:cNvPr>
            <p:cNvGrpSpPr/>
            <p:nvPr/>
          </p:nvGrpSpPr>
          <p:grpSpPr>
            <a:xfrm>
              <a:off x="10728929" y="3267899"/>
              <a:ext cx="65190" cy="68514"/>
              <a:chOff x="7074992" y="2011394"/>
              <a:chExt cx="379381" cy="379381"/>
            </a:xfrm>
          </p:grpSpPr>
          <p:cxnSp>
            <p:nvCxnSpPr>
              <p:cNvPr id="1277" name="Straight Connector 1276">
                <a:extLst>
                  <a:ext uri="{FF2B5EF4-FFF2-40B4-BE49-F238E27FC236}">
                    <a16:creationId xmlns:a16="http://schemas.microsoft.com/office/drawing/2014/main" id="{32FE202D-7415-4F06-85C8-48AAB0D6EC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8" name="Straight Connector 1277">
                <a:extLst>
                  <a:ext uri="{FF2B5EF4-FFF2-40B4-BE49-F238E27FC236}">
                    <a16:creationId xmlns:a16="http://schemas.microsoft.com/office/drawing/2014/main" id="{3F6A940F-7DB1-4667-A756-A099F3ADFD0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9" name="Group 1278">
              <a:extLst>
                <a:ext uri="{FF2B5EF4-FFF2-40B4-BE49-F238E27FC236}">
                  <a16:creationId xmlns:a16="http://schemas.microsoft.com/office/drawing/2014/main" id="{EBCC35A9-2B44-4250-A254-171E925604B7}"/>
                </a:ext>
              </a:extLst>
            </p:cNvPr>
            <p:cNvGrpSpPr/>
            <p:nvPr/>
          </p:nvGrpSpPr>
          <p:grpSpPr>
            <a:xfrm>
              <a:off x="10824179" y="3314404"/>
              <a:ext cx="65190" cy="68514"/>
              <a:chOff x="7074992" y="2011394"/>
              <a:chExt cx="379381" cy="379381"/>
            </a:xfrm>
          </p:grpSpPr>
          <p:cxnSp>
            <p:nvCxnSpPr>
              <p:cNvPr id="1280" name="Straight Connector 1279">
                <a:extLst>
                  <a:ext uri="{FF2B5EF4-FFF2-40B4-BE49-F238E27FC236}">
                    <a16:creationId xmlns:a16="http://schemas.microsoft.com/office/drawing/2014/main" id="{B33A0ACE-03AC-4FBD-8EBE-C49781FB10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1" name="Straight Connector 1280">
                <a:extLst>
                  <a:ext uri="{FF2B5EF4-FFF2-40B4-BE49-F238E27FC236}">
                    <a16:creationId xmlns:a16="http://schemas.microsoft.com/office/drawing/2014/main" id="{461AA5DC-7B42-41F5-99DB-18CE1D0EE5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2" name="Group 1281">
              <a:extLst>
                <a:ext uri="{FF2B5EF4-FFF2-40B4-BE49-F238E27FC236}">
                  <a16:creationId xmlns:a16="http://schemas.microsoft.com/office/drawing/2014/main" id="{8D1F7771-F2CC-4A8D-8905-3DAB4AACB895}"/>
                </a:ext>
              </a:extLst>
            </p:cNvPr>
            <p:cNvGrpSpPr/>
            <p:nvPr/>
          </p:nvGrpSpPr>
          <p:grpSpPr>
            <a:xfrm>
              <a:off x="10838266" y="3316032"/>
              <a:ext cx="65190" cy="68514"/>
              <a:chOff x="7074992" y="2011394"/>
              <a:chExt cx="379381" cy="379381"/>
            </a:xfrm>
          </p:grpSpPr>
          <p:cxnSp>
            <p:nvCxnSpPr>
              <p:cNvPr id="1283" name="Straight Connector 1282">
                <a:extLst>
                  <a:ext uri="{FF2B5EF4-FFF2-40B4-BE49-F238E27FC236}">
                    <a16:creationId xmlns:a16="http://schemas.microsoft.com/office/drawing/2014/main" id="{A5D06FF4-1263-4F84-868F-C9E2B6BAF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4" name="Straight Connector 1283">
                <a:extLst>
                  <a:ext uri="{FF2B5EF4-FFF2-40B4-BE49-F238E27FC236}">
                    <a16:creationId xmlns:a16="http://schemas.microsoft.com/office/drawing/2014/main" id="{D5B6AA4A-D196-4842-AA64-96DC7B65A91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5" name="Group 1284">
              <a:extLst>
                <a:ext uri="{FF2B5EF4-FFF2-40B4-BE49-F238E27FC236}">
                  <a16:creationId xmlns:a16="http://schemas.microsoft.com/office/drawing/2014/main" id="{B8AFB4E3-E24D-42C9-8AD7-F80C19B02C6A}"/>
                </a:ext>
              </a:extLst>
            </p:cNvPr>
            <p:cNvGrpSpPr/>
            <p:nvPr/>
          </p:nvGrpSpPr>
          <p:grpSpPr>
            <a:xfrm>
              <a:off x="10851706" y="3316572"/>
              <a:ext cx="65190" cy="68514"/>
              <a:chOff x="7074992" y="2011394"/>
              <a:chExt cx="379381" cy="379381"/>
            </a:xfrm>
          </p:grpSpPr>
          <p:cxnSp>
            <p:nvCxnSpPr>
              <p:cNvPr id="1286" name="Straight Connector 1285">
                <a:extLst>
                  <a:ext uri="{FF2B5EF4-FFF2-40B4-BE49-F238E27FC236}">
                    <a16:creationId xmlns:a16="http://schemas.microsoft.com/office/drawing/2014/main" id="{F78C15DF-EC84-41B7-9296-A5403057A1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7" name="Straight Connector 1286">
                <a:extLst>
                  <a:ext uri="{FF2B5EF4-FFF2-40B4-BE49-F238E27FC236}">
                    <a16:creationId xmlns:a16="http://schemas.microsoft.com/office/drawing/2014/main" id="{B4DF12B8-41EC-46DC-BE23-D5C3351277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5D060035-2EA9-448B-9962-1E24E7739CD2}"/>
                </a:ext>
              </a:extLst>
            </p:cNvPr>
            <p:cNvGrpSpPr/>
            <p:nvPr/>
          </p:nvGrpSpPr>
          <p:grpSpPr>
            <a:xfrm>
              <a:off x="10861691" y="3315555"/>
              <a:ext cx="65190" cy="68514"/>
              <a:chOff x="7074992" y="2011394"/>
              <a:chExt cx="379381" cy="379381"/>
            </a:xfrm>
          </p:grpSpPr>
          <p:cxnSp>
            <p:nvCxnSpPr>
              <p:cNvPr id="1289" name="Straight Connector 1288">
                <a:extLst>
                  <a:ext uri="{FF2B5EF4-FFF2-40B4-BE49-F238E27FC236}">
                    <a16:creationId xmlns:a16="http://schemas.microsoft.com/office/drawing/2014/main" id="{13C018CB-C6FC-47ED-A387-59D841CD45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0" name="Straight Connector 1289">
                <a:extLst>
                  <a:ext uri="{FF2B5EF4-FFF2-40B4-BE49-F238E27FC236}">
                    <a16:creationId xmlns:a16="http://schemas.microsoft.com/office/drawing/2014/main" id="{FDB59B0E-279C-4181-A4CE-62F9D895A3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1" name="Group 1290">
              <a:extLst>
                <a:ext uri="{FF2B5EF4-FFF2-40B4-BE49-F238E27FC236}">
                  <a16:creationId xmlns:a16="http://schemas.microsoft.com/office/drawing/2014/main" id="{B8F5D880-A62C-41AF-A093-F2E93F52C6EC}"/>
                </a:ext>
              </a:extLst>
            </p:cNvPr>
            <p:cNvGrpSpPr/>
            <p:nvPr/>
          </p:nvGrpSpPr>
          <p:grpSpPr>
            <a:xfrm>
              <a:off x="10872014" y="3315555"/>
              <a:ext cx="65190" cy="68514"/>
              <a:chOff x="7074992" y="2011394"/>
              <a:chExt cx="379381" cy="379381"/>
            </a:xfrm>
          </p:grpSpPr>
          <p:cxnSp>
            <p:nvCxnSpPr>
              <p:cNvPr id="1292" name="Straight Connector 1291">
                <a:extLst>
                  <a:ext uri="{FF2B5EF4-FFF2-40B4-BE49-F238E27FC236}">
                    <a16:creationId xmlns:a16="http://schemas.microsoft.com/office/drawing/2014/main" id="{DDA02BE7-B230-4D9E-9373-792E30B846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3" name="Straight Connector 1292">
                <a:extLst>
                  <a:ext uri="{FF2B5EF4-FFF2-40B4-BE49-F238E27FC236}">
                    <a16:creationId xmlns:a16="http://schemas.microsoft.com/office/drawing/2014/main" id="{FDE6A3FF-01C6-4783-AA89-CB6BE7BCB21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4" name="Group 1293">
              <a:extLst>
                <a:ext uri="{FF2B5EF4-FFF2-40B4-BE49-F238E27FC236}">
                  <a16:creationId xmlns:a16="http://schemas.microsoft.com/office/drawing/2014/main" id="{A3EFDF4C-374B-4DF1-A1F8-E3B4962E2987}"/>
                </a:ext>
              </a:extLst>
            </p:cNvPr>
            <p:cNvGrpSpPr/>
            <p:nvPr/>
          </p:nvGrpSpPr>
          <p:grpSpPr>
            <a:xfrm>
              <a:off x="10886771" y="3315555"/>
              <a:ext cx="65190" cy="68514"/>
              <a:chOff x="7074992" y="2011394"/>
              <a:chExt cx="379381" cy="379381"/>
            </a:xfrm>
          </p:grpSpPr>
          <p:cxnSp>
            <p:nvCxnSpPr>
              <p:cNvPr id="1295" name="Straight Connector 1294">
                <a:extLst>
                  <a:ext uri="{FF2B5EF4-FFF2-40B4-BE49-F238E27FC236}">
                    <a16:creationId xmlns:a16="http://schemas.microsoft.com/office/drawing/2014/main" id="{D8E128C5-D013-4BCB-AF58-F0D5F79FFF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6" name="Straight Connector 1295">
                <a:extLst>
                  <a:ext uri="{FF2B5EF4-FFF2-40B4-BE49-F238E27FC236}">
                    <a16:creationId xmlns:a16="http://schemas.microsoft.com/office/drawing/2014/main" id="{3E854393-9D49-49F6-B1ED-973E259B6E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7" name="Group 1296">
              <a:extLst>
                <a:ext uri="{FF2B5EF4-FFF2-40B4-BE49-F238E27FC236}">
                  <a16:creationId xmlns:a16="http://schemas.microsoft.com/office/drawing/2014/main" id="{AB104992-0C54-48CF-9445-96BC03D84FFA}"/>
                </a:ext>
              </a:extLst>
            </p:cNvPr>
            <p:cNvGrpSpPr/>
            <p:nvPr/>
          </p:nvGrpSpPr>
          <p:grpSpPr>
            <a:xfrm>
              <a:off x="10902633" y="3315555"/>
              <a:ext cx="65190" cy="68514"/>
              <a:chOff x="7074992" y="2011394"/>
              <a:chExt cx="379381" cy="379381"/>
            </a:xfrm>
          </p:grpSpPr>
          <p:cxnSp>
            <p:nvCxnSpPr>
              <p:cNvPr id="1298" name="Straight Connector 1297">
                <a:extLst>
                  <a:ext uri="{FF2B5EF4-FFF2-40B4-BE49-F238E27FC236}">
                    <a16:creationId xmlns:a16="http://schemas.microsoft.com/office/drawing/2014/main" id="{3A75494E-0B34-4743-B092-15FFABE9D3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9" name="Straight Connector 1298">
                <a:extLst>
                  <a:ext uri="{FF2B5EF4-FFF2-40B4-BE49-F238E27FC236}">
                    <a16:creationId xmlns:a16="http://schemas.microsoft.com/office/drawing/2014/main" id="{104D5BB5-72F2-4160-852F-B75E9EE940C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0" name="Group 1299">
              <a:extLst>
                <a:ext uri="{FF2B5EF4-FFF2-40B4-BE49-F238E27FC236}">
                  <a16:creationId xmlns:a16="http://schemas.microsoft.com/office/drawing/2014/main" id="{DA25AE98-598C-4A22-A15D-2FD73D680076}"/>
                </a:ext>
              </a:extLst>
            </p:cNvPr>
            <p:cNvGrpSpPr/>
            <p:nvPr/>
          </p:nvGrpSpPr>
          <p:grpSpPr>
            <a:xfrm>
              <a:off x="10914115" y="3315555"/>
              <a:ext cx="65190" cy="68514"/>
              <a:chOff x="7074992" y="2011394"/>
              <a:chExt cx="379381" cy="379381"/>
            </a:xfrm>
          </p:grpSpPr>
          <p:cxnSp>
            <p:nvCxnSpPr>
              <p:cNvPr id="1301" name="Straight Connector 1300">
                <a:extLst>
                  <a:ext uri="{FF2B5EF4-FFF2-40B4-BE49-F238E27FC236}">
                    <a16:creationId xmlns:a16="http://schemas.microsoft.com/office/drawing/2014/main" id="{00F8C89B-506B-4522-8B98-DBDF5C64B1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2" name="Straight Connector 1301">
                <a:extLst>
                  <a:ext uri="{FF2B5EF4-FFF2-40B4-BE49-F238E27FC236}">
                    <a16:creationId xmlns:a16="http://schemas.microsoft.com/office/drawing/2014/main" id="{50C36FB9-A0D8-4D02-B44B-3E64BAED8C7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3" name="Group 1302">
              <a:extLst>
                <a:ext uri="{FF2B5EF4-FFF2-40B4-BE49-F238E27FC236}">
                  <a16:creationId xmlns:a16="http://schemas.microsoft.com/office/drawing/2014/main" id="{2AC1BC26-939F-40BF-83BF-445E98FB2F7F}"/>
                </a:ext>
              </a:extLst>
            </p:cNvPr>
            <p:cNvGrpSpPr/>
            <p:nvPr/>
          </p:nvGrpSpPr>
          <p:grpSpPr>
            <a:xfrm>
              <a:off x="10924295" y="3315555"/>
              <a:ext cx="65190" cy="68514"/>
              <a:chOff x="7074992" y="2011394"/>
              <a:chExt cx="379381" cy="379381"/>
            </a:xfrm>
          </p:grpSpPr>
          <p:cxnSp>
            <p:nvCxnSpPr>
              <p:cNvPr id="1304" name="Straight Connector 1303">
                <a:extLst>
                  <a:ext uri="{FF2B5EF4-FFF2-40B4-BE49-F238E27FC236}">
                    <a16:creationId xmlns:a16="http://schemas.microsoft.com/office/drawing/2014/main" id="{29D7AA2D-1EF2-4098-BCAF-09A18F9F13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5" name="Straight Connector 1304">
                <a:extLst>
                  <a:ext uri="{FF2B5EF4-FFF2-40B4-BE49-F238E27FC236}">
                    <a16:creationId xmlns:a16="http://schemas.microsoft.com/office/drawing/2014/main" id="{94E93803-93BC-4C4F-A04B-D6F1708AABC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6" name="Group 1305">
              <a:extLst>
                <a:ext uri="{FF2B5EF4-FFF2-40B4-BE49-F238E27FC236}">
                  <a16:creationId xmlns:a16="http://schemas.microsoft.com/office/drawing/2014/main" id="{4C2953C6-B8E3-42F1-9695-BF8B18C17FD5}"/>
                </a:ext>
              </a:extLst>
            </p:cNvPr>
            <p:cNvGrpSpPr/>
            <p:nvPr/>
          </p:nvGrpSpPr>
          <p:grpSpPr>
            <a:xfrm>
              <a:off x="10940491" y="3315555"/>
              <a:ext cx="65190" cy="68514"/>
              <a:chOff x="7074992" y="2011394"/>
              <a:chExt cx="379381" cy="379381"/>
            </a:xfrm>
          </p:grpSpPr>
          <p:cxnSp>
            <p:nvCxnSpPr>
              <p:cNvPr id="1307" name="Straight Connector 1306">
                <a:extLst>
                  <a:ext uri="{FF2B5EF4-FFF2-40B4-BE49-F238E27FC236}">
                    <a16:creationId xmlns:a16="http://schemas.microsoft.com/office/drawing/2014/main" id="{8AF7CB4D-FFA8-45B5-A8AE-C19A96DCA1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8" name="Straight Connector 1307">
                <a:extLst>
                  <a:ext uri="{FF2B5EF4-FFF2-40B4-BE49-F238E27FC236}">
                    <a16:creationId xmlns:a16="http://schemas.microsoft.com/office/drawing/2014/main" id="{A103AA1B-6682-4E4F-82C0-18AEB07E3EF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9" name="Group 1308">
              <a:extLst>
                <a:ext uri="{FF2B5EF4-FFF2-40B4-BE49-F238E27FC236}">
                  <a16:creationId xmlns:a16="http://schemas.microsoft.com/office/drawing/2014/main" id="{2BB10FD8-C538-4925-8307-991AAE392403}"/>
                </a:ext>
              </a:extLst>
            </p:cNvPr>
            <p:cNvGrpSpPr/>
            <p:nvPr/>
          </p:nvGrpSpPr>
          <p:grpSpPr>
            <a:xfrm>
              <a:off x="10961478" y="3315555"/>
              <a:ext cx="65190" cy="68514"/>
              <a:chOff x="7074992" y="2011394"/>
              <a:chExt cx="379381" cy="379381"/>
            </a:xfrm>
          </p:grpSpPr>
          <p:cxnSp>
            <p:nvCxnSpPr>
              <p:cNvPr id="1310" name="Straight Connector 1309">
                <a:extLst>
                  <a:ext uri="{FF2B5EF4-FFF2-40B4-BE49-F238E27FC236}">
                    <a16:creationId xmlns:a16="http://schemas.microsoft.com/office/drawing/2014/main" id="{2C2B7D3E-AF9F-4F0B-A3B2-2DE4458D77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1" name="Straight Connector 1310">
                <a:extLst>
                  <a:ext uri="{FF2B5EF4-FFF2-40B4-BE49-F238E27FC236}">
                    <a16:creationId xmlns:a16="http://schemas.microsoft.com/office/drawing/2014/main" id="{19685E62-8E85-4274-B135-20A7E1CF49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2" name="Group 1311">
              <a:extLst>
                <a:ext uri="{FF2B5EF4-FFF2-40B4-BE49-F238E27FC236}">
                  <a16:creationId xmlns:a16="http://schemas.microsoft.com/office/drawing/2014/main" id="{E7C6CECF-4B20-4FA2-A6DA-61E63639DA5F}"/>
                </a:ext>
              </a:extLst>
            </p:cNvPr>
            <p:cNvGrpSpPr/>
            <p:nvPr/>
          </p:nvGrpSpPr>
          <p:grpSpPr>
            <a:xfrm>
              <a:off x="10975327" y="3315555"/>
              <a:ext cx="65190" cy="68514"/>
              <a:chOff x="7074992" y="2011394"/>
              <a:chExt cx="379381" cy="379381"/>
            </a:xfrm>
          </p:grpSpPr>
          <p:cxnSp>
            <p:nvCxnSpPr>
              <p:cNvPr id="1313" name="Straight Connector 1312">
                <a:extLst>
                  <a:ext uri="{FF2B5EF4-FFF2-40B4-BE49-F238E27FC236}">
                    <a16:creationId xmlns:a16="http://schemas.microsoft.com/office/drawing/2014/main" id="{C7FE7E0D-3E8B-4F00-9DE9-3281FDDF9F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4" name="Straight Connector 1313">
                <a:extLst>
                  <a:ext uri="{FF2B5EF4-FFF2-40B4-BE49-F238E27FC236}">
                    <a16:creationId xmlns:a16="http://schemas.microsoft.com/office/drawing/2014/main" id="{090699EC-337F-4783-BF71-98A023184A9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5" name="Group 1314">
              <a:extLst>
                <a:ext uri="{FF2B5EF4-FFF2-40B4-BE49-F238E27FC236}">
                  <a16:creationId xmlns:a16="http://schemas.microsoft.com/office/drawing/2014/main" id="{C8A7C38B-37DE-4CEB-9D46-7B3E86F77BDC}"/>
                </a:ext>
              </a:extLst>
            </p:cNvPr>
            <p:cNvGrpSpPr/>
            <p:nvPr/>
          </p:nvGrpSpPr>
          <p:grpSpPr>
            <a:xfrm>
              <a:off x="11010779" y="3315555"/>
              <a:ext cx="65190" cy="68514"/>
              <a:chOff x="7074992" y="2011394"/>
              <a:chExt cx="379381" cy="379381"/>
            </a:xfrm>
          </p:grpSpPr>
          <p:cxnSp>
            <p:nvCxnSpPr>
              <p:cNvPr id="1316" name="Straight Connector 1315">
                <a:extLst>
                  <a:ext uri="{FF2B5EF4-FFF2-40B4-BE49-F238E27FC236}">
                    <a16:creationId xmlns:a16="http://schemas.microsoft.com/office/drawing/2014/main" id="{957B8518-2206-47D4-BB5C-BBA0B04770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7" name="Straight Connector 1316">
                <a:extLst>
                  <a:ext uri="{FF2B5EF4-FFF2-40B4-BE49-F238E27FC236}">
                    <a16:creationId xmlns:a16="http://schemas.microsoft.com/office/drawing/2014/main" id="{D728F8A5-FCAA-4588-B8EC-90FE9D09E4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8" name="Group 1317">
              <a:extLst>
                <a:ext uri="{FF2B5EF4-FFF2-40B4-BE49-F238E27FC236}">
                  <a16:creationId xmlns:a16="http://schemas.microsoft.com/office/drawing/2014/main" id="{F089B064-678A-4E39-B500-E407385BDDDE}"/>
                </a:ext>
              </a:extLst>
            </p:cNvPr>
            <p:cNvGrpSpPr/>
            <p:nvPr/>
          </p:nvGrpSpPr>
          <p:grpSpPr>
            <a:xfrm>
              <a:off x="10994545" y="3315555"/>
              <a:ext cx="65190" cy="68514"/>
              <a:chOff x="7074992" y="2011394"/>
              <a:chExt cx="379381" cy="379381"/>
            </a:xfrm>
          </p:grpSpPr>
          <p:cxnSp>
            <p:nvCxnSpPr>
              <p:cNvPr id="1319" name="Straight Connector 1318">
                <a:extLst>
                  <a:ext uri="{FF2B5EF4-FFF2-40B4-BE49-F238E27FC236}">
                    <a16:creationId xmlns:a16="http://schemas.microsoft.com/office/drawing/2014/main" id="{26B4289E-019A-4F8D-B1FC-B93890069C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0" name="Straight Connector 1319">
                <a:extLst>
                  <a:ext uri="{FF2B5EF4-FFF2-40B4-BE49-F238E27FC236}">
                    <a16:creationId xmlns:a16="http://schemas.microsoft.com/office/drawing/2014/main" id="{4319988D-2877-449D-9190-F27363C5663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1" name="Group 1320">
              <a:extLst>
                <a:ext uri="{FF2B5EF4-FFF2-40B4-BE49-F238E27FC236}">
                  <a16:creationId xmlns:a16="http://schemas.microsoft.com/office/drawing/2014/main" id="{BB371DA6-5B90-4E24-BD48-C04D6C35873F}"/>
                </a:ext>
              </a:extLst>
            </p:cNvPr>
            <p:cNvGrpSpPr/>
            <p:nvPr/>
          </p:nvGrpSpPr>
          <p:grpSpPr>
            <a:xfrm>
              <a:off x="11033743" y="3315555"/>
              <a:ext cx="65190" cy="68514"/>
              <a:chOff x="7074992" y="2011394"/>
              <a:chExt cx="379381" cy="379381"/>
            </a:xfrm>
          </p:grpSpPr>
          <p:cxnSp>
            <p:nvCxnSpPr>
              <p:cNvPr id="1322" name="Straight Connector 1321">
                <a:extLst>
                  <a:ext uri="{FF2B5EF4-FFF2-40B4-BE49-F238E27FC236}">
                    <a16:creationId xmlns:a16="http://schemas.microsoft.com/office/drawing/2014/main" id="{F98A992C-3784-4D7A-8A94-7C8876EDB3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3" name="Straight Connector 1322">
                <a:extLst>
                  <a:ext uri="{FF2B5EF4-FFF2-40B4-BE49-F238E27FC236}">
                    <a16:creationId xmlns:a16="http://schemas.microsoft.com/office/drawing/2014/main" id="{9E9A4EB2-552E-4AF3-A72E-92746553613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4" name="Group 1323">
              <a:extLst>
                <a:ext uri="{FF2B5EF4-FFF2-40B4-BE49-F238E27FC236}">
                  <a16:creationId xmlns:a16="http://schemas.microsoft.com/office/drawing/2014/main" id="{75F8072E-B719-4587-85E4-2ADAE80045A3}"/>
                </a:ext>
              </a:extLst>
            </p:cNvPr>
            <p:cNvGrpSpPr/>
            <p:nvPr/>
          </p:nvGrpSpPr>
          <p:grpSpPr>
            <a:xfrm>
              <a:off x="11082646" y="3315555"/>
              <a:ext cx="65190" cy="68514"/>
              <a:chOff x="7074992" y="2011394"/>
              <a:chExt cx="379381" cy="379381"/>
            </a:xfrm>
          </p:grpSpPr>
          <p:cxnSp>
            <p:nvCxnSpPr>
              <p:cNvPr id="1325" name="Straight Connector 1324">
                <a:extLst>
                  <a:ext uri="{FF2B5EF4-FFF2-40B4-BE49-F238E27FC236}">
                    <a16:creationId xmlns:a16="http://schemas.microsoft.com/office/drawing/2014/main" id="{B5B7BC49-4BFB-4F5F-BC86-3420529992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6" name="Straight Connector 1325">
                <a:extLst>
                  <a:ext uri="{FF2B5EF4-FFF2-40B4-BE49-F238E27FC236}">
                    <a16:creationId xmlns:a16="http://schemas.microsoft.com/office/drawing/2014/main" id="{DC0B85EA-7443-4DBD-8838-C1FA77B8461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7" name="Group 1326">
              <a:extLst>
                <a:ext uri="{FF2B5EF4-FFF2-40B4-BE49-F238E27FC236}">
                  <a16:creationId xmlns:a16="http://schemas.microsoft.com/office/drawing/2014/main" id="{42175CCD-1EAD-4FD3-BFC3-D0E9D140FEC5}"/>
                </a:ext>
              </a:extLst>
            </p:cNvPr>
            <p:cNvGrpSpPr/>
            <p:nvPr/>
          </p:nvGrpSpPr>
          <p:grpSpPr>
            <a:xfrm>
              <a:off x="11135296" y="3315555"/>
              <a:ext cx="65190" cy="68514"/>
              <a:chOff x="7074992" y="2011394"/>
              <a:chExt cx="379381" cy="379381"/>
            </a:xfrm>
          </p:grpSpPr>
          <p:cxnSp>
            <p:nvCxnSpPr>
              <p:cNvPr id="1328" name="Straight Connector 1327">
                <a:extLst>
                  <a:ext uri="{FF2B5EF4-FFF2-40B4-BE49-F238E27FC236}">
                    <a16:creationId xmlns:a16="http://schemas.microsoft.com/office/drawing/2014/main" id="{B6D6CE45-346B-42E3-BEF7-C965725866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9" name="Straight Connector 1328">
                <a:extLst>
                  <a:ext uri="{FF2B5EF4-FFF2-40B4-BE49-F238E27FC236}">
                    <a16:creationId xmlns:a16="http://schemas.microsoft.com/office/drawing/2014/main" id="{CCCEE7F7-87B0-4F07-B4F4-E2CCA4EB8FA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0" name="Group 1329">
              <a:extLst>
                <a:ext uri="{FF2B5EF4-FFF2-40B4-BE49-F238E27FC236}">
                  <a16:creationId xmlns:a16="http://schemas.microsoft.com/office/drawing/2014/main" id="{E505FFA8-DFE0-4FEF-8A93-14D2AD0AF902}"/>
                </a:ext>
              </a:extLst>
            </p:cNvPr>
            <p:cNvGrpSpPr/>
            <p:nvPr/>
          </p:nvGrpSpPr>
          <p:grpSpPr>
            <a:xfrm>
              <a:off x="11150945" y="3315555"/>
              <a:ext cx="65190" cy="68514"/>
              <a:chOff x="7074992" y="2011394"/>
              <a:chExt cx="379381" cy="379381"/>
            </a:xfrm>
          </p:grpSpPr>
          <p:cxnSp>
            <p:nvCxnSpPr>
              <p:cNvPr id="1331" name="Straight Connector 1330">
                <a:extLst>
                  <a:ext uri="{FF2B5EF4-FFF2-40B4-BE49-F238E27FC236}">
                    <a16:creationId xmlns:a16="http://schemas.microsoft.com/office/drawing/2014/main" id="{93C79E96-836B-4360-9907-F5AEFB16F5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2" name="Straight Connector 1331">
                <a:extLst>
                  <a:ext uri="{FF2B5EF4-FFF2-40B4-BE49-F238E27FC236}">
                    <a16:creationId xmlns:a16="http://schemas.microsoft.com/office/drawing/2014/main" id="{FF7F9624-7990-4A43-9EA5-0333D945288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3" name="Group 1332">
              <a:extLst>
                <a:ext uri="{FF2B5EF4-FFF2-40B4-BE49-F238E27FC236}">
                  <a16:creationId xmlns:a16="http://schemas.microsoft.com/office/drawing/2014/main" id="{A0A611C0-C786-4B49-922C-06FB5161CBE4}"/>
                </a:ext>
              </a:extLst>
            </p:cNvPr>
            <p:cNvGrpSpPr/>
            <p:nvPr/>
          </p:nvGrpSpPr>
          <p:grpSpPr>
            <a:xfrm>
              <a:off x="11155526" y="3315555"/>
              <a:ext cx="65190" cy="68514"/>
              <a:chOff x="7074992" y="2011394"/>
              <a:chExt cx="379381" cy="379381"/>
            </a:xfrm>
          </p:grpSpPr>
          <p:cxnSp>
            <p:nvCxnSpPr>
              <p:cNvPr id="1334" name="Straight Connector 1333">
                <a:extLst>
                  <a:ext uri="{FF2B5EF4-FFF2-40B4-BE49-F238E27FC236}">
                    <a16:creationId xmlns:a16="http://schemas.microsoft.com/office/drawing/2014/main" id="{78117940-BF25-4E07-893E-F00C63193C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5" name="Straight Connector 1334">
                <a:extLst>
                  <a:ext uri="{FF2B5EF4-FFF2-40B4-BE49-F238E27FC236}">
                    <a16:creationId xmlns:a16="http://schemas.microsoft.com/office/drawing/2014/main" id="{A7D4411C-6BB2-47E4-A861-B9581A76CA3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6" name="Group 1335">
              <a:extLst>
                <a:ext uri="{FF2B5EF4-FFF2-40B4-BE49-F238E27FC236}">
                  <a16:creationId xmlns:a16="http://schemas.microsoft.com/office/drawing/2014/main" id="{9175C631-80CA-482D-9907-F35971E7AB3D}"/>
                </a:ext>
              </a:extLst>
            </p:cNvPr>
            <p:cNvGrpSpPr/>
            <p:nvPr/>
          </p:nvGrpSpPr>
          <p:grpSpPr>
            <a:xfrm>
              <a:off x="11166057" y="3315555"/>
              <a:ext cx="65190" cy="68514"/>
              <a:chOff x="7074992" y="2011394"/>
              <a:chExt cx="379381" cy="379381"/>
            </a:xfrm>
          </p:grpSpPr>
          <p:cxnSp>
            <p:nvCxnSpPr>
              <p:cNvPr id="1337" name="Straight Connector 1336">
                <a:extLst>
                  <a:ext uri="{FF2B5EF4-FFF2-40B4-BE49-F238E27FC236}">
                    <a16:creationId xmlns:a16="http://schemas.microsoft.com/office/drawing/2014/main" id="{08217BFE-2C14-4740-A0B8-34427FC0FE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8" name="Straight Connector 1337">
                <a:extLst>
                  <a:ext uri="{FF2B5EF4-FFF2-40B4-BE49-F238E27FC236}">
                    <a16:creationId xmlns:a16="http://schemas.microsoft.com/office/drawing/2014/main" id="{D1E85AF1-1E40-4872-A4B7-63EB3BADEB2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9" name="Group 1338">
              <a:extLst>
                <a:ext uri="{FF2B5EF4-FFF2-40B4-BE49-F238E27FC236}">
                  <a16:creationId xmlns:a16="http://schemas.microsoft.com/office/drawing/2014/main" id="{DC64989B-CB02-4CB1-8FF0-8EE4F11FCD75}"/>
                </a:ext>
              </a:extLst>
            </p:cNvPr>
            <p:cNvGrpSpPr/>
            <p:nvPr/>
          </p:nvGrpSpPr>
          <p:grpSpPr>
            <a:xfrm>
              <a:off x="11175593" y="3315555"/>
              <a:ext cx="65190" cy="68514"/>
              <a:chOff x="7074992" y="2011394"/>
              <a:chExt cx="379381" cy="379381"/>
            </a:xfrm>
          </p:grpSpPr>
          <p:cxnSp>
            <p:nvCxnSpPr>
              <p:cNvPr id="1340" name="Straight Connector 1339">
                <a:extLst>
                  <a:ext uri="{FF2B5EF4-FFF2-40B4-BE49-F238E27FC236}">
                    <a16:creationId xmlns:a16="http://schemas.microsoft.com/office/drawing/2014/main" id="{A11A080E-2F53-459D-8D87-8520CFDADB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1" name="Straight Connector 1340">
                <a:extLst>
                  <a:ext uri="{FF2B5EF4-FFF2-40B4-BE49-F238E27FC236}">
                    <a16:creationId xmlns:a16="http://schemas.microsoft.com/office/drawing/2014/main" id="{DD98E0AD-A23D-41ED-988A-2BCFEB7F58B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2" name="Group 1341">
              <a:extLst>
                <a:ext uri="{FF2B5EF4-FFF2-40B4-BE49-F238E27FC236}">
                  <a16:creationId xmlns:a16="http://schemas.microsoft.com/office/drawing/2014/main" id="{D3A7E3FC-6E53-440F-9A1A-CD5831489D38}"/>
                </a:ext>
              </a:extLst>
            </p:cNvPr>
            <p:cNvGrpSpPr/>
            <p:nvPr/>
          </p:nvGrpSpPr>
          <p:grpSpPr>
            <a:xfrm>
              <a:off x="11190423" y="3315555"/>
              <a:ext cx="65190" cy="68514"/>
              <a:chOff x="7074992" y="2011394"/>
              <a:chExt cx="379381" cy="379381"/>
            </a:xfrm>
          </p:grpSpPr>
          <p:cxnSp>
            <p:nvCxnSpPr>
              <p:cNvPr id="1343" name="Straight Connector 1342">
                <a:extLst>
                  <a:ext uri="{FF2B5EF4-FFF2-40B4-BE49-F238E27FC236}">
                    <a16:creationId xmlns:a16="http://schemas.microsoft.com/office/drawing/2014/main" id="{F6C3566F-207B-4F9A-B2C7-57D1F6FD2D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4" name="Straight Connector 1343">
                <a:extLst>
                  <a:ext uri="{FF2B5EF4-FFF2-40B4-BE49-F238E27FC236}">
                    <a16:creationId xmlns:a16="http://schemas.microsoft.com/office/drawing/2014/main" id="{A5E4C86B-F4CA-43B6-B448-1CF6E00266B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5" name="Group 1344">
              <a:extLst>
                <a:ext uri="{FF2B5EF4-FFF2-40B4-BE49-F238E27FC236}">
                  <a16:creationId xmlns:a16="http://schemas.microsoft.com/office/drawing/2014/main" id="{C4B72C3F-2AFC-4D20-8105-3F0F42B32F94}"/>
                </a:ext>
              </a:extLst>
            </p:cNvPr>
            <p:cNvGrpSpPr/>
            <p:nvPr/>
          </p:nvGrpSpPr>
          <p:grpSpPr>
            <a:xfrm>
              <a:off x="11211157" y="3315555"/>
              <a:ext cx="65190" cy="68514"/>
              <a:chOff x="7074992" y="2011394"/>
              <a:chExt cx="379381" cy="379381"/>
            </a:xfrm>
          </p:grpSpPr>
          <p:cxnSp>
            <p:nvCxnSpPr>
              <p:cNvPr id="1346" name="Straight Connector 1345">
                <a:extLst>
                  <a:ext uri="{FF2B5EF4-FFF2-40B4-BE49-F238E27FC236}">
                    <a16:creationId xmlns:a16="http://schemas.microsoft.com/office/drawing/2014/main" id="{0802D217-2FBB-4694-9338-915C852E46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7" name="Straight Connector 1346">
                <a:extLst>
                  <a:ext uri="{FF2B5EF4-FFF2-40B4-BE49-F238E27FC236}">
                    <a16:creationId xmlns:a16="http://schemas.microsoft.com/office/drawing/2014/main" id="{8CA60AB5-845A-49F3-90BA-50A2D580B51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8" name="Group 1347">
              <a:extLst>
                <a:ext uri="{FF2B5EF4-FFF2-40B4-BE49-F238E27FC236}">
                  <a16:creationId xmlns:a16="http://schemas.microsoft.com/office/drawing/2014/main" id="{8602D772-6A10-4C87-9BB2-675DB311F249}"/>
                </a:ext>
              </a:extLst>
            </p:cNvPr>
            <p:cNvGrpSpPr/>
            <p:nvPr/>
          </p:nvGrpSpPr>
          <p:grpSpPr>
            <a:xfrm>
              <a:off x="11247769" y="3315555"/>
              <a:ext cx="65190" cy="68514"/>
              <a:chOff x="7074992" y="2011394"/>
              <a:chExt cx="379381" cy="379381"/>
            </a:xfrm>
          </p:grpSpPr>
          <p:cxnSp>
            <p:nvCxnSpPr>
              <p:cNvPr id="1349" name="Straight Connector 1348">
                <a:extLst>
                  <a:ext uri="{FF2B5EF4-FFF2-40B4-BE49-F238E27FC236}">
                    <a16:creationId xmlns:a16="http://schemas.microsoft.com/office/drawing/2014/main" id="{5D14D08D-F508-4EEF-93C0-490A733A6A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0" name="Straight Connector 1349">
                <a:extLst>
                  <a:ext uri="{FF2B5EF4-FFF2-40B4-BE49-F238E27FC236}">
                    <a16:creationId xmlns:a16="http://schemas.microsoft.com/office/drawing/2014/main" id="{087625BA-86AE-4613-8C84-F9D05A18C97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1" name="Group 1350">
              <a:extLst>
                <a:ext uri="{FF2B5EF4-FFF2-40B4-BE49-F238E27FC236}">
                  <a16:creationId xmlns:a16="http://schemas.microsoft.com/office/drawing/2014/main" id="{72CAEFE9-D2CC-4A00-941E-DFA9543BB3AB}"/>
                </a:ext>
              </a:extLst>
            </p:cNvPr>
            <p:cNvGrpSpPr/>
            <p:nvPr/>
          </p:nvGrpSpPr>
          <p:grpSpPr>
            <a:xfrm>
              <a:off x="11041587" y="3314404"/>
              <a:ext cx="65190" cy="68514"/>
              <a:chOff x="7074992" y="2011394"/>
              <a:chExt cx="379381" cy="379381"/>
            </a:xfrm>
          </p:grpSpPr>
          <p:cxnSp>
            <p:nvCxnSpPr>
              <p:cNvPr id="1352" name="Straight Connector 1351">
                <a:extLst>
                  <a:ext uri="{FF2B5EF4-FFF2-40B4-BE49-F238E27FC236}">
                    <a16:creationId xmlns:a16="http://schemas.microsoft.com/office/drawing/2014/main" id="{6F678847-E7C8-4FAE-AA02-97CF116538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3" name="Straight Connector 1352">
                <a:extLst>
                  <a:ext uri="{FF2B5EF4-FFF2-40B4-BE49-F238E27FC236}">
                    <a16:creationId xmlns:a16="http://schemas.microsoft.com/office/drawing/2014/main" id="{21B652BA-06FA-47ED-B423-FE90409B131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4" name="Group 1353">
              <a:extLst>
                <a:ext uri="{FF2B5EF4-FFF2-40B4-BE49-F238E27FC236}">
                  <a16:creationId xmlns:a16="http://schemas.microsoft.com/office/drawing/2014/main" id="{2ABD952B-B30D-4B98-BB28-F044D69E13BE}"/>
                </a:ext>
              </a:extLst>
            </p:cNvPr>
            <p:cNvGrpSpPr/>
            <p:nvPr/>
          </p:nvGrpSpPr>
          <p:grpSpPr>
            <a:xfrm>
              <a:off x="11050701" y="3314404"/>
              <a:ext cx="65190" cy="68514"/>
              <a:chOff x="7074992" y="2011394"/>
              <a:chExt cx="379381" cy="379381"/>
            </a:xfrm>
          </p:grpSpPr>
          <p:cxnSp>
            <p:nvCxnSpPr>
              <p:cNvPr id="1355" name="Straight Connector 1354">
                <a:extLst>
                  <a:ext uri="{FF2B5EF4-FFF2-40B4-BE49-F238E27FC236}">
                    <a16:creationId xmlns:a16="http://schemas.microsoft.com/office/drawing/2014/main" id="{987F0791-68B7-4DD5-823A-D9703F1E7D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6" name="Straight Connector 1355">
                <a:extLst>
                  <a:ext uri="{FF2B5EF4-FFF2-40B4-BE49-F238E27FC236}">
                    <a16:creationId xmlns:a16="http://schemas.microsoft.com/office/drawing/2014/main" id="{1C018442-7C85-4FCE-9AC9-90A9ECE37B4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7" name="Group 1356">
              <a:extLst>
                <a:ext uri="{FF2B5EF4-FFF2-40B4-BE49-F238E27FC236}">
                  <a16:creationId xmlns:a16="http://schemas.microsoft.com/office/drawing/2014/main" id="{9372132F-F508-4735-ADC4-A82BA51D9102}"/>
                </a:ext>
              </a:extLst>
            </p:cNvPr>
            <p:cNvGrpSpPr/>
            <p:nvPr/>
          </p:nvGrpSpPr>
          <p:grpSpPr>
            <a:xfrm>
              <a:off x="11075792" y="3314404"/>
              <a:ext cx="65190" cy="68514"/>
              <a:chOff x="7074992" y="2011394"/>
              <a:chExt cx="379381" cy="379381"/>
            </a:xfrm>
          </p:grpSpPr>
          <p:cxnSp>
            <p:nvCxnSpPr>
              <p:cNvPr id="1358" name="Straight Connector 1357">
                <a:extLst>
                  <a:ext uri="{FF2B5EF4-FFF2-40B4-BE49-F238E27FC236}">
                    <a16:creationId xmlns:a16="http://schemas.microsoft.com/office/drawing/2014/main" id="{52F6D048-FC65-4231-8BAC-048EF212F0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9" name="Straight Connector 1358">
                <a:extLst>
                  <a:ext uri="{FF2B5EF4-FFF2-40B4-BE49-F238E27FC236}">
                    <a16:creationId xmlns:a16="http://schemas.microsoft.com/office/drawing/2014/main" id="{409F93CC-AB02-42F3-8173-C32803B14B0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0" name="Group 1359">
              <a:extLst>
                <a:ext uri="{FF2B5EF4-FFF2-40B4-BE49-F238E27FC236}">
                  <a16:creationId xmlns:a16="http://schemas.microsoft.com/office/drawing/2014/main" id="{6FC8A0E8-858E-4EFD-81AC-0A846B0CA819}"/>
                </a:ext>
              </a:extLst>
            </p:cNvPr>
            <p:cNvGrpSpPr/>
            <p:nvPr/>
          </p:nvGrpSpPr>
          <p:grpSpPr>
            <a:xfrm>
              <a:off x="11065463" y="3314404"/>
              <a:ext cx="65190" cy="68514"/>
              <a:chOff x="7074992" y="2011394"/>
              <a:chExt cx="379381" cy="379381"/>
            </a:xfrm>
          </p:grpSpPr>
          <p:cxnSp>
            <p:nvCxnSpPr>
              <p:cNvPr id="1361" name="Straight Connector 1360">
                <a:extLst>
                  <a:ext uri="{FF2B5EF4-FFF2-40B4-BE49-F238E27FC236}">
                    <a16:creationId xmlns:a16="http://schemas.microsoft.com/office/drawing/2014/main" id="{642C7AFF-46D5-4321-8D16-321098E5E6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2" name="Straight Connector 1361">
                <a:extLst>
                  <a:ext uri="{FF2B5EF4-FFF2-40B4-BE49-F238E27FC236}">
                    <a16:creationId xmlns:a16="http://schemas.microsoft.com/office/drawing/2014/main" id="{80F94965-5A71-48CB-A7EB-F7FA7D37369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3" name="Group 1362">
              <a:extLst>
                <a:ext uri="{FF2B5EF4-FFF2-40B4-BE49-F238E27FC236}">
                  <a16:creationId xmlns:a16="http://schemas.microsoft.com/office/drawing/2014/main" id="{7F57449D-AB72-4011-A437-49279B736983}"/>
                </a:ext>
              </a:extLst>
            </p:cNvPr>
            <p:cNvGrpSpPr/>
            <p:nvPr/>
          </p:nvGrpSpPr>
          <p:grpSpPr>
            <a:xfrm>
              <a:off x="10739319" y="3272825"/>
              <a:ext cx="65190" cy="68514"/>
              <a:chOff x="7074992" y="2011394"/>
              <a:chExt cx="379381" cy="379381"/>
            </a:xfrm>
          </p:grpSpPr>
          <p:cxnSp>
            <p:nvCxnSpPr>
              <p:cNvPr id="1364" name="Straight Connector 1363">
                <a:extLst>
                  <a:ext uri="{FF2B5EF4-FFF2-40B4-BE49-F238E27FC236}">
                    <a16:creationId xmlns:a16="http://schemas.microsoft.com/office/drawing/2014/main" id="{3E65EB9E-5E94-47C3-A731-ED0C0BFA14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5" name="Straight Connector 1364">
                <a:extLst>
                  <a:ext uri="{FF2B5EF4-FFF2-40B4-BE49-F238E27FC236}">
                    <a16:creationId xmlns:a16="http://schemas.microsoft.com/office/drawing/2014/main" id="{22B03877-AFDC-4130-B19D-4B3A573A083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264750" y="2011394"/>
                <a:ext cx="0" cy="379381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60317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DB66-C89E-461B-BE13-DFE69E6EE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MagnetisMM-3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D5C1B-9D44-4C30-9D34-3D54CFB71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BCMA:CD3 bispecific approved for MM</a:t>
            </a:r>
          </a:p>
          <a:p>
            <a:pPr lvl="1"/>
            <a:r>
              <a:rPr lang="en-US" dirty="0"/>
              <a:t>Indication: Adults with R/R multiple myeloma after ≥4 prior lines of therapy, including an immunomodulatory agent, a proteasome inhibitor, and an anti-CD38 monoclonal Ab</a:t>
            </a:r>
          </a:p>
          <a:p>
            <a:pPr lvl="1"/>
            <a:endParaRPr lang="en-US" dirty="0"/>
          </a:p>
          <a:p>
            <a:r>
              <a:rPr lang="en-US" dirty="0"/>
              <a:t>Updated data with excellent DOR and PFS</a:t>
            </a:r>
          </a:p>
          <a:p>
            <a:pPr lvl="1"/>
            <a:r>
              <a:rPr lang="en-US" dirty="0"/>
              <a:t>Med PFS 17.2 </a:t>
            </a:r>
            <a:r>
              <a:rPr lang="en-US" dirty="0" err="1"/>
              <a:t>mos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No new toxicity signals</a:t>
            </a:r>
          </a:p>
          <a:p>
            <a:pPr lvl="1"/>
            <a:r>
              <a:rPr lang="en-US" dirty="0"/>
              <a:t>Similar to teclistamab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041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C0A5-E551-429B-8D3F-594285BF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6" y="0"/>
            <a:ext cx="9851407" cy="986629"/>
          </a:xfrm>
        </p:spPr>
        <p:txBody>
          <a:bodyPr/>
          <a:lstStyle/>
          <a:p>
            <a:r>
              <a:rPr lang="en-US" dirty="0" err="1"/>
              <a:t>Linvoseltamab</a:t>
            </a:r>
            <a:r>
              <a:rPr lang="en-US" dirty="0"/>
              <a:t> - LINKER-MM1 Study 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C5192-42C4-440D-A8C4-F534BB239942}"/>
              </a:ext>
            </a:extLst>
          </p:cNvPr>
          <p:cNvSpPr txBox="1"/>
          <p:nvPr/>
        </p:nvSpPr>
        <p:spPr>
          <a:xfrm>
            <a:off x="3126658" y="6400799"/>
            <a:ext cx="349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Lentzsch et al. EHA 2024, Abs S212.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E0566-A8B3-4926-B8B6-C118E448B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57" t="19796" r="18195" b="6133"/>
          <a:stretch/>
        </p:blipFill>
        <p:spPr>
          <a:xfrm>
            <a:off x="1030817" y="986629"/>
            <a:ext cx="9512326" cy="529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82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C0A5-E551-429B-8D3F-594285BF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6" y="0"/>
            <a:ext cx="9851407" cy="986629"/>
          </a:xfrm>
        </p:spPr>
        <p:txBody>
          <a:bodyPr/>
          <a:lstStyle/>
          <a:p>
            <a:r>
              <a:rPr lang="en-US" dirty="0" err="1"/>
              <a:t>Linvoseltamab</a:t>
            </a:r>
            <a:r>
              <a:rPr lang="en-US" dirty="0"/>
              <a:t> - LINKER-MM1 Responses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C5192-42C4-440D-A8C4-F534BB239942}"/>
              </a:ext>
            </a:extLst>
          </p:cNvPr>
          <p:cNvSpPr txBox="1"/>
          <p:nvPr/>
        </p:nvSpPr>
        <p:spPr>
          <a:xfrm>
            <a:off x="3126658" y="6400799"/>
            <a:ext cx="349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Lentzsch et al. EHA 2024, Abs S212.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6B814-064B-4322-ADD3-D860BE61F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8" t="18351" r="19833" b="9677"/>
          <a:stretch/>
        </p:blipFill>
        <p:spPr>
          <a:xfrm>
            <a:off x="835742" y="1258528"/>
            <a:ext cx="8701548" cy="49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0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D179-7F98-4C4D-8474-7A72A313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Efficacy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4039C-5315-459F-B498-C35492BE3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7" t="17305" b="15861"/>
          <a:stretch/>
        </p:blipFill>
        <p:spPr>
          <a:xfrm>
            <a:off x="5659844" y="1736437"/>
            <a:ext cx="5652656" cy="2992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C7809-94AA-4AC6-957C-C7147EDAF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03" r="57856" b="11014"/>
          <a:stretch/>
        </p:blipFill>
        <p:spPr>
          <a:xfrm>
            <a:off x="611645" y="1736437"/>
            <a:ext cx="4553791" cy="4027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A0CE8-480D-4DA8-AC1B-D84ECF4A4921}"/>
              </a:ext>
            </a:extLst>
          </p:cNvPr>
          <p:cNvSpPr txBox="1"/>
          <p:nvPr/>
        </p:nvSpPr>
        <p:spPr>
          <a:xfrm>
            <a:off x="5659844" y="1367105"/>
            <a:ext cx="1924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ITT population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4DB0FC-34A4-4EC5-81FA-9F1B7F037F97}"/>
              </a:ext>
            </a:extLst>
          </p:cNvPr>
          <p:cNvSpPr txBox="1"/>
          <p:nvPr/>
        </p:nvSpPr>
        <p:spPr>
          <a:xfrm>
            <a:off x="6095999" y="5167829"/>
            <a:ext cx="4085414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42% crossover rate confounds OS analysis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10E5418D-C95A-4579-8DA7-09ABEE981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076" y="6040627"/>
            <a:ext cx="5135847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Rodriguez-Otero. NEJM. 2023;388:1002.  Rodriguez-Otero.  ASH 2023, Abs 1028 </a:t>
            </a:r>
          </a:p>
        </p:txBody>
      </p:sp>
    </p:spTree>
    <p:extLst>
      <p:ext uri="{BB962C8B-B14F-4D97-AF65-F5344CB8AC3E}">
        <p14:creationId xmlns:p14="http://schemas.microsoft.com/office/powerpoint/2010/main" val="3201747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C0A5-E551-429B-8D3F-594285BF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6" y="0"/>
            <a:ext cx="9851407" cy="986629"/>
          </a:xfrm>
        </p:spPr>
        <p:txBody>
          <a:bodyPr/>
          <a:lstStyle/>
          <a:p>
            <a:r>
              <a:rPr lang="en-US" dirty="0" err="1"/>
              <a:t>Linvoseltamab</a:t>
            </a:r>
            <a:r>
              <a:rPr lang="en-US" dirty="0"/>
              <a:t> - LINKER-MM1 Survival Curves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C5192-42C4-440D-A8C4-F534BB239942}"/>
              </a:ext>
            </a:extLst>
          </p:cNvPr>
          <p:cNvSpPr txBox="1"/>
          <p:nvPr/>
        </p:nvSpPr>
        <p:spPr>
          <a:xfrm>
            <a:off x="3126658" y="6400799"/>
            <a:ext cx="349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Lentzsch et al. EHA 2024, Abs S212.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F11DA-8484-49F0-B850-EA1625CCE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88" t="21792" r="16729" b="5376"/>
          <a:stretch/>
        </p:blipFill>
        <p:spPr>
          <a:xfrm>
            <a:off x="132209" y="1438090"/>
            <a:ext cx="5973624" cy="4421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02D2CC-6422-458E-92AC-A37140EF7A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89" t="28944" r="17117" b="8889"/>
          <a:stretch/>
        </p:blipFill>
        <p:spPr>
          <a:xfrm>
            <a:off x="6298087" y="1710813"/>
            <a:ext cx="5673213" cy="4149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0CD3D7-F7CE-49B5-AD8F-4F82A6B0694B}"/>
              </a:ext>
            </a:extLst>
          </p:cNvPr>
          <p:cNvSpPr txBox="1"/>
          <p:nvPr/>
        </p:nvSpPr>
        <p:spPr>
          <a:xfrm>
            <a:off x="6622551" y="1371845"/>
            <a:ext cx="2930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Duration of Response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E57CC-11EE-45F1-A8B4-8AB2349A50DD}"/>
              </a:ext>
            </a:extLst>
          </p:cNvPr>
          <p:cNvSpPr txBox="1"/>
          <p:nvPr/>
        </p:nvSpPr>
        <p:spPr>
          <a:xfrm>
            <a:off x="132208" y="1027693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Median f/u 14.3 </a:t>
            </a:r>
            <a:r>
              <a:rPr lang="en-US" u="sng" dirty="0" err="1"/>
              <a:t>mos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029497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C0A5-E551-429B-8D3F-594285BF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6" y="0"/>
            <a:ext cx="9851407" cy="986629"/>
          </a:xfrm>
        </p:spPr>
        <p:txBody>
          <a:bodyPr/>
          <a:lstStyle/>
          <a:p>
            <a:r>
              <a:rPr lang="en-US" dirty="0" err="1"/>
              <a:t>Linvoseltamab</a:t>
            </a:r>
            <a:r>
              <a:rPr lang="en-US" dirty="0"/>
              <a:t> - LINKER-MM1 Safety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C5192-42C4-440D-A8C4-F534BB239942}"/>
              </a:ext>
            </a:extLst>
          </p:cNvPr>
          <p:cNvSpPr txBox="1"/>
          <p:nvPr/>
        </p:nvSpPr>
        <p:spPr>
          <a:xfrm>
            <a:off x="3126658" y="6400799"/>
            <a:ext cx="349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Lentzsch et al. EHA 2024, Abs S212.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BAF40-D867-407A-8F9E-BC58CF3D9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5" t="20215" r="16385" b="5520"/>
          <a:stretch/>
        </p:blipFill>
        <p:spPr>
          <a:xfrm>
            <a:off x="727586" y="1147159"/>
            <a:ext cx="9193162" cy="509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9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DB66-C89E-461B-BE13-DFE69E6EE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LINKER-MM1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D5C1B-9D44-4C30-9D34-3D54CFB71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FDA Review expected this summer - 3</a:t>
            </a:r>
            <a:r>
              <a:rPr lang="en-US" baseline="30000" dirty="0"/>
              <a:t>rd</a:t>
            </a:r>
            <a:r>
              <a:rPr lang="en-US" dirty="0"/>
              <a:t> BCMA:CD3 bispecific?</a:t>
            </a:r>
          </a:p>
          <a:p>
            <a:pPr lvl="1"/>
            <a:endParaRPr lang="en-US" dirty="0"/>
          </a:p>
          <a:p>
            <a:r>
              <a:rPr lang="en-US" dirty="0"/>
              <a:t>Efficacy similar to teclistamab, elranatamab</a:t>
            </a:r>
          </a:p>
          <a:p>
            <a:endParaRPr lang="en-US" dirty="0"/>
          </a:p>
          <a:p>
            <a:r>
              <a:rPr lang="en-US" dirty="0"/>
              <a:t>Differences: </a:t>
            </a:r>
          </a:p>
          <a:p>
            <a:pPr lvl="1"/>
            <a:r>
              <a:rPr lang="en-US" dirty="0"/>
              <a:t>IV vs SQ</a:t>
            </a:r>
          </a:p>
          <a:p>
            <a:pPr lvl="1"/>
            <a:r>
              <a:rPr lang="en-US" dirty="0"/>
              <a:t>2 1-day hospitalization vs 3-6 days for other products</a:t>
            </a:r>
          </a:p>
          <a:p>
            <a:pPr lvl="1"/>
            <a:endParaRPr lang="en-US" dirty="0"/>
          </a:p>
          <a:p>
            <a:r>
              <a:rPr lang="en-US" dirty="0"/>
              <a:t>Toxicity similar</a:t>
            </a:r>
          </a:p>
          <a:p>
            <a:pPr lvl="1"/>
            <a:r>
              <a:rPr lang="en-US" dirty="0"/>
              <a:t>Infections continue to be high as with other BCMA products</a:t>
            </a:r>
          </a:p>
          <a:p>
            <a:pPr lvl="1"/>
            <a:r>
              <a:rPr lang="en-US" dirty="0"/>
              <a:t>Decrease with time on therapy, question if true difference or due to less frequent dosing/implementation of better prophy, IVIG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601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1FFDB-FCC8-441F-84F9-54CBEDFB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7" y="0"/>
            <a:ext cx="10565288" cy="986629"/>
          </a:xfrm>
        </p:spPr>
        <p:txBody>
          <a:bodyPr/>
          <a:lstStyle/>
          <a:p>
            <a:r>
              <a:rPr lang="en-US" dirty="0"/>
              <a:t>ABBV-383 Phase I Trial Update – Report of 3 highest dose levels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0ADE7-01FC-42A8-A314-5413879F19E6}"/>
              </a:ext>
            </a:extLst>
          </p:cNvPr>
          <p:cNvSpPr txBox="1"/>
          <p:nvPr/>
        </p:nvSpPr>
        <p:spPr>
          <a:xfrm>
            <a:off x="3297547" y="6307418"/>
            <a:ext cx="331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Weisel et al. EHA 2024, Abs S211.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B1D6F-8A82-4F04-A63D-39787365F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5" t="19641" r="17333" b="6667"/>
          <a:stretch/>
        </p:blipFill>
        <p:spPr>
          <a:xfrm>
            <a:off x="983226" y="1120132"/>
            <a:ext cx="8799871" cy="505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26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1FFDB-FCC8-441F-84F9-54CBEDFB8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ABBV-383 Trial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0ADE7-01FC-42A8-A314-5413879F19E6}"/>
              </a:ext>
            </a:extLst>
          </p:cNvPr>
          <p:cNvSpPr txBox="1"/>
          <p:nvPr/>
        </p:nvSpPr>
        <p:spPr>
          <a:xfrm>
            <a:off x="3297547" y="6307418"/>
            <a:ext cx="331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Weisel et al. EHA 2024, Abs S211.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5B4E5-F9C4-4B22-99AA-22D026F5F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6" t="19928" r="16989" b="6810"/>
          <a:stretch/>
        </p:blipFill>
        <p:spPr>
          <a:xfrm>
            <a:off x="934064" y="1134881"/>
            <a:ext cx="8917858" cy="50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61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1FFDB-FCC8-441F-84F9-54CBEDFB8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ABBV-383 Safety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0ADE7-01FC-42A8-A314-5413879F19E6}"/>
              </a:ext>
            </a:extLst>
          </p:cNvPr>
          <p:cNvSpPr txBox="1"/>
          <p:nvPr/>
        </p:nvSpPr>
        <p:spPr>
          <a:xfrm>
            <a:off x="3297547" y="6307418"/>
            <a:ext cx="331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Weisel et al. EHA 2024, Abs S211.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2973B-00DE-425D-A176-32D1FA7A8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5" t="19641" r="16310" b="6810"/>
          <a:stretch/>
        </p:blipFill>
        <p:spPr>
          <a:xfrm>
            <a:off x="875071" y="1125048"/>
            <a:ext cx="9073914" cy="504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50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1FFDB-FCC8-441F-84F9-54CBEDFB8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ABBV-383 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0ADE7-01FC-42A8-A314-5413879F19E6}"/>
              </a:ext>
            </a:extLst>
          </p:cNvPr>
          <p:cNvSpPr txBox="1"/>
          <p:nvPr/>
        </p:nvSpPr>
        <p:spPr>
          <a:xfrm>
            <a:off x="3297547" y="6361524"/>
            <a:ext cx="331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Weisel et al. EHA 2024, Abs S211.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1A986-A33D-49DC-94B1-D0B4B1FF2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6" t="34938" r="56982" b="25257"/>
          <a:stretch/>
        </p:blipFill>
        <p:spPr>
          <a:xfrm>
            <a:off x="232463" y="1106153"/>
            <a:ext cx="4434347" cy="2337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D7EF24-49F6-45E8-ABAB-A43CC4535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97" t="37563" r="20435" b="30179"/>
          <a:stretch/>
        </p:blipFill>
        <p:spPr>
          <a:xfrm>
            <a:off x="4682085" y="1231515"/>
            <a:ext cx="7210558" cy="2212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60EEE4-E1E9-41E7-8C02-D27ABD0BF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57" t="29247" r="50798" b="25414"/>
          <a:stretch/>
        </p:blipFill>
        <p:spPr>
          <a:xfrm>
            <a:off x="299357" y="3512601"/>
            <a:ext cx="5024284" cy="2794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3059-97DE-4B79-A12F-F179217FF5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9139" r="17075" b="33047"/>
          <a:stretch/>
        </p:blipFill>
        <p:spPr>
          <a:xfrm>
            <a:off x="5775222" y="4063155"/>
            <a:ext cx="5024284" cy="1907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518D64-011E-455C-87E6-32F85AA91513}"/>
              </a:ext>
            </a:extLst>
          </p:cNvPr>
          <p:cNvSpPr txBox="1"/>
          <p:nvPr/>
        </p:nvSpPr>
        <p:spPr>
          <a:xfrm>
            <a:off x="1956619" y="4063154"/>
            <a:ext cx="51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PFS</a:t>
            </a:r>
          </a:p>
        </p:txBody>
      </p:sp>
    </p:spTree>
    <p:extLst>
      <p:ext uri="{BB962C8B-B14F-4D97-AF65-F5344CB8AC3E}">
        <p14:creationId xmlns:p14="http://schemas.microsoft.com/office/powerpoint/2010/main" val="3713471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F644A-995B-4945-A8AD-235371A3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on ABBV-383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62583-5CF5-4C39-AB7A-DAEA95624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very active BCMA:CD3 bispecific</a:t>
            </a:r>
          </a:p>
          <a:p>
            <a:endParaRPr lang="en-US" dirty="0"/>
          </a:p>
          <a:p>
            <a:r>
              <a:rPr lang="en-US" dirty="0"/>
              <a:t>Construct differences</a:t>
            </a:r>
          </a:p>
          <a:p>
            <a:pPr lvl="1"/>
            <a:r>
              <a:rPr lang="en-US" dirty="0"/>
              <a:t>Allows for q4wk dosing</a:t>
            </a:r>
          </a:p>
          <a:p>
            <a:pPr lvl="1"/>
            <a:r>
              <a:rPr lang="en-US" dirty="0"/>
              <a:t>Less CRS?</a:t>
            </a:r>
          </a:p>
          <a:p>
            <a:pPr lvl="1"/>
            <a:r>
              <a:rPr lang="en-US" dirty="0"/>
              <a:t>Fewer infections?</a:t>
            </a:r>
          </a:p>
          <a:p>
            <a:pPr lvl="1"/>
            <a:endParaRPr lang="en-US" dirty="0"/>
          </a:p>
          <a:p>
            <a:r>
              <a:rPr lang="en-US" dirty="0"/>
              <a:t>Registrational phase 3 trial: CERVINO trial at 60mg Q4wks is ongoing</a:t>
            </a:r>
          </a:p>
        </p:txBody>
      </p:sp>
    </p:spTree>
    <p:extLst>
      <p:ext uri="{BB962C8B-B14F-4D97-AF65-F5344CB8AC3E}">
        <p14:creationId xmlns:p14="http://schemas.microsoft.com/office/powerpoint/2010/main" val="1637183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F12B6E5-EDD4-40D0-9A75-976677C052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7711" y="376238"/>
            <a:ext cx="9352702" cy="431800"/>
          </a:xfrm>
        </p:spPr>
        <p:txBody>
          <a:bodyPr>
            <a:normAutofit fontScale="90000"/>
          </a:bodyPr>
          <a:lstStyle/>
          <a:p>
            <a:r>
              <a:rPr lang="en-IN" dirty="0"/>
              <a:t>Talquetamab – MonumenTAL-1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9879E-A692-4E39-8378-85BB07BBE620}"/>
              </a:ext>
            </a:extLst>
          </p:cNvPr>
          <p:cNvSpPr txBox="1">
            <a:spLocks/>
          </p:cNvSpPr>
          <p:nvPr/>
        </p:nvSpPr>
        <p:spPr>
          <a:xfrm>
            <a:off x="6529574" y="6270412"/>
            <a:ext cx="39153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lnSpc>
                <a:spcPct val="95000"/>
              </a:lnSpc>
              <a:buSzPts val="933"/>
              <a:buNone/>
              <a:tabLst/>
              <a:defRPr kumimoji="0" sz="700" kern="1200" spc="0" normalizeH="0" baseline="0">
                <a:ln>
                  <a:noFill/>
                </a:ln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Lato"/>
                <a:cs typeface="Krub" panose="00000500000000000000" pitchFamily="2" charset="-34"/>
                <a:sym typeface="Arial"/>
              </a:rPr>
              <a:t>Schinke et.al. ASH 2023. Abstract 8036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Lato"/>
                <a:cs typeface="Krub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BBBDE2-04F5-463B-B979-5DF4014BB9B5}"/>
              </a:ext>
            </a:extLst>
          </p:cNvPr>
          <p:cNvSpPr txBox="1">
            <a:spLocks/>
          </p:cNvSpPr>
          <p:nvPr/>
        </p:nvSpPr>
        <p:spPr>
          <a:xfrm>
            <a:off x="297711" y="6092148"/>
            <a:ext cx="11627589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/>
                <a:sym typeface="Arial"/>
              </a:rPr>
              <a:t>Phase 1 experience – 232 pt, 70% ORR and 10.2m median PFS</a:t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/>
                <a:sym typeface="Arial"/>
              </a:rPr>
            </a:b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A98D33-8442-4D2C-8C81-55613AB0CD59}"/>
              </a:ext>
            </a:extLst>
          </p:cNvPr>
          <p:cNvSpPr>
            <a:spLocks/>
          </p:cNvSpPr>
          <p:nvPr/>
        </p:nvSpPr>
        <p:spPr>
          <a:xfrm>
            <a:off x="285311" y="1477715"/>
            <a:ext cx="4424760" cy="4247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Talquetamab is a novel first-in-class, off-the-shelf, T-cell redirecting bispecific antibody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directed against a new antigen target called GPRC5D</a:t>
            </a:r>
            <a:endParaRPr kumimoji="0" lang="en-US" sz="16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GPRC5D is a novel antigen target in myeloma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that is highly expressed on malignant plasma cells with limited expression in normal human tissues, including hematopoietic stem cells</a:t>
            </a:r>
            <a:endParaRPr kumimoji="0" lang="en-US" sz="16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Pivotal phase 2  data showed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&gt; 70% ORR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in heavily pretreated pts with RRMM.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High response rates were also seen in pts with prior T-cell redirection therapy.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The safety profile was clinically manageable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with low rates of high-grade infections and discontinuations.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D1321-343F-4B69-8D73-F09494CF8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42" t="27967" r="11969" b="17088"/>
          <a:stretch/>
        </p:blipFill>
        <p:spPr>
          <a:xfrm>
            <a:off x="4930815" y="1275482"/>
            <a:ext cx="6254864" cy="46517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CE566A-22BA-44D4-A4D4-D38C1C370966}"/>
              </a:ext>
            </a:extLst>
          </p:cNvPr>
          <p:cNvSpPr>
            <a:spLocks/>
          </p:cNvSpPr>
          <p:nvPr/>
        </p:nvSpPr>
        <p:spPr>
          <a:xfrm>
            <a:off x="5567772" y="2264377"/>
            <a:ext cx="961802" cy="184666"/>
          </a:xfrm>
          <a:prstGeom prst="rect">
            <a:avLst/>
          </a:prstGeom>
          <a:solidFill>
            <a:srgbClr val="441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Myeloma cell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970B81-29C8-4221-9CC0-15AB4D74A3AC}"/>
              </a:ext>
            </a:extLst>
          </p:cNvPr>
          <p:cNvSpPr>
            <a:spLocks/>
          </p:cNvSpPr>
          <p:nvPr/>
        </p:nvSpPr>
        <p:spPr>
          <a:xfrm>
            <a:off x="7570513" y="1481041"/>
            <a:ext cx="1598194" cy="369332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Talquetamab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</a:b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GPRC5DxCD3 antibody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D7055B-5982-41C4-9167-A9EF61D03D66}"/>
              </a:ext>
            </a:extLst>
          </p:cNvPr>
          <p:cNvSpPr>
            <a:spLocks/>
          </p:cNvSpPr>
          <p:nvPr/>
        </p:nvSpPr>
        <p:spPr>
          <a:xfrm>
            <a:off x="5085303" y="3320001"/>
            <a:ext cx="848539" cy="184666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GPRC5D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DFC51D-3ED0-4458-B4F0-E95CC9A81E7E}"/>
              </a:ext>
            </a:extLst>
          </p:cNvPr>
          <p:cNvSpPr>
            <a:spLocks/>
          </p:cNvSpPr>
          <p:nvPr/>
        </p:nvSpPr>
        <p:spPr>
          <a:xfrm>
            <a:off x="5262544" y="3894041"/>
            <a:ext cx="758221" cy="184666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       CD3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FDE0AF-0677-4004-B31A-628C884C3BEB}"/>
              </a:ext>
            </a:extLst>
          </p:cNvPr>
          <p:cNvSpPr>
            <a:spLocks/>
          </p:cNvSpPr>
          <p:nvPr/>
        </p:nvSpPr>
        <p:spPr>
          <a:xfrm>
            <a:off x="6472471" y="4680425"/>
            <a:ext cx="423201" cy="184666"/>
          </a:xfrm>
          <a:prstGeom prst="rect">
            <a:avLst/>
          </a:prstGeom>
          <a:solidFill>
            <a:srgbClr val="61B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T cell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87698F-F6BF-47F1-944C-E03BE69F43E2}"/>
              </a:ext>
            </a:extLst>
          </p:cNvPr>
          <p:cNvSpPr>
            <a:spLocks/>
          </p:cNvSpPr>
          <p:nvPr/>
        </p:nvSpPr>
        <p:spPr>
          <a:xfrm>
            <a:off x="7677469" y="3887945"/>
            <a:ext cx="1463542" cy="55399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T-cell activation</a:t>
            </a:r>
            <a:b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</a:b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Cytokine release</a:t>
            </a:r>
            <a:b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</a:b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Perforin/granzymes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36DED8-384E-4E8C-8B58-A5B1B5651D3C}"/>
              </a:ext>
            </a:extLst>
          </p:cNvPr>
          <p:cNvSpPr>
            <a:spLocks/>
          </p:cNvSpPr>
          <p:nvPr/>
        </p:nvSpPr>
        <p:spPr>
          <a:xfrm>
            <a:off x="9903839" y="3506945"/>
            <a:ext cx="729367" cy="369332"/>
          </a:xfrm>
          <a:prstGeom prst="rect">
            <a:avLst/>
          </a:prstGeom>
          <a:solidFill>
            <a:srgbClr val="ACBE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Myeloma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  <a:sym typeface="Arial"/>
              </a:rPr>
              <a:t>cell death</a:t>
            </a:r>
          </a:p>
        </p:txBody>
      </p:sp>
    </p:spTree>
    <p:extLst>
      <p:ext uri="{BB962C8B-B14F-4D97-AF65-F5344CB8AC3E}">
        <p14:creationId xmlns:p14="http://schemas.microsoft.com/office/powerpoint/2010/main" val="19830091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id="{8A3F1201-DBC9-4A89-99B3-37B6D7433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381914"/>
              </p:ext>
            </p:extLst>
          </p:nvPr>
        </p:nvGraphicFramePr>
        <p:xfrm>
          <a:off x="526624" y="988729"/>
          <a:ext cx="10991120" cy="5215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2658">
                  <a:extLst>
                    <a:ext uri="{9D8B030D-6E8A-4147-A177-3AD203B41FA5}">
                      <a16:colId xmlns:a16="http://schemas.microsoft.com/office/drawing/2014/main" val="1751109310"/>
                    </a:ext>
                  </a:extLst>
                </a:gridCol>
                <a:gridCol w="2686154">
                  <a:extLst>
                    <a:ext uri="{9D8B030D-6E8A-4147-A177-3AD203B41FA5}">
                      <a16:colId xmlns:a16="http://schemas.microsoft.com/office/drawing/2014/main" val="2814417691"/>
                    </a:ext>
                  </a:extLst>
                </a:gridCol>
                <a:gridCol w="2686154">
                  <a:extLst>
                    <a:ext uri="{9D8B030D-6E8A-4147-A177-3AD203B41FA5}">
                      <a16:colId xmlns:a16="http://schemas.microsoft.com/office/drawing/2014/main" val="1317903937"/>
                    </a:ext>
                  </a:extLst>
                </a:gridCol>
                <a:gridCol w="2686154">
                  <a:extLst>
                    <a:ext uri="{9D8B030D-6E8A-4147-A177-3AD203B41FA5}">
                      <a16:colId xmlns:a16="http://schemas.microsoft.com/office/drawing/2014/main" val="3911749953"/>
                    </a:ext>
                  </a:extLst>
                </a:gridCol>
              </a:tblGrid>
              <a:tr h="62213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 Outcomes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6639" marB="46639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Tal 0.4 mg/kg QW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(n=143)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a</a:t>
                      </a:r>
                    </a:p>
                  </a:txBody>
                  <a:tcPr marT="46639" marB="46639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Tal 0.8 mg/kg Q2W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(n=154)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a</a:t>
                      </a:r>
                    </a:p>
                  </a:txBody>
                  <a:tcPr marT="46639" marB="46639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Prior TCR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(n=78)</a:t>
                      </a:r>
                    </a:p>
                  </a:txBody>
                  <a:tcPr marT="46639" marB="46639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32301"/>
                  </a:ext>
                </a:extLst>
              </a:tr>
              <a:tr h="3827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Median follow-up, months</a:t>
                      </a:r>
                      <a:endParaRPr lang="en-US" sz="1600" baseline="30000" dirty="0">
                        <a:latin typeface="+mn-lt"/>
                      </a:endParaRPr>
                    </a:p>
                  </a:txBody>
                  <a:tcPr marT="46639" marB="46639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29.8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23.4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20.5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642831"/>
                  </a:ext>
                </a:extLst>
              </a:tr>
              <a:tr h="382774">
                <a:tc>
                  <a:txBody>
                    <a:bodyPr/>
                    <a:lstStyle/>
                    <a:p>
                      <a:pPr marL="0" marR="0" indent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ORR, n (%)</a:t>
                      </a:r>
                    </a:p>
                  </a:txBody>
                  <a:tcPr marT="46639" marB="46639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106 (74.1)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107 (69.5)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52 (66.7)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601115"/>
                  </a:ext>
                </a:extLst>
              </a:tr>
              <a:tr h="382774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≥VGPR, n(%)</a:t>
                      </a:r>
                    </a:p>
                  </a:txBody>
                  <a:tcPr marT="46639" marB="46639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85 (59.4)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91 (59.1)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43 (55.1)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176857"/>
                  </a:ext>
                </a:extLst>
              </a:tr>
              <a:tr h="382774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≥CR, n(%)</a:t>
                      </a:r>
                    </a:p>
                  </a:txBody>
                  <a:tcPr marT="46639" marB="46639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47 (32.9)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62 (40.3)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33 (42.3)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935097"/>
                  </a:ext>
                </a:extLst>
              </a:tr>
              <a:tr h="3827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Median DOR, months</a:t>
                      </a:r>
                      <a:endParaRPr lang="en-US" sz="1600" baseline="30000" dirty="0">
                        <a:latin typeface="+mn-lt"/>
                      </a:endParaRPr>
                    </a:p>
                  </a:txBody>
                  <a:tcPr marT="46639" marB="46639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9.5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17.5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N/A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077437"/>
                  </a:ext>
                </a:extLst>
              </a:tr>
              <a:tr h="382774">
                <a:tc>
                  <a:txBody>
                    <a:bodyPr/>
                    <a:lstStyle/>
                    <a:p>
                      <a:pPr marL="0" marR="0" indent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(95% CI)</a:t>
                      </a:r>
                    </a:p>
                  </a:txBody>
                  <a:tcPr marT="46639" marB="46639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(6.7-13.4)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(12.5-NR)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2986681"/>
                  </a:ext>
                </a:extLst>
              </a:tr>
              <a:tr h="382774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12-month DOR rate, %</a:t>
                      </a:r>
                    </a:p>
                  </a:txBody>
                  <a:tcPr marT="46639" marB="46639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43.8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60.6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55.8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186739"/>
                  </a:ext>
                </a:extLst>
              </a:tr>
              <a:tr h="382774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(95% CI)</a:t>
                      </a:r>
                    </a:p>
                  </a:txBody>
                  <a:tcPr marT="46639" marB="46639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(34.1-53.1)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(50.4-69.4)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(40.8-68.4)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568231"/>
                  </a:ext>
                </a:extLst>
              </a:tr>
              <a:tr h="3827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Median PFS, months</a:t>
                      </a:r>
                      <a:endParaRPr lang="en-US" sz="1600" baseline="30000" dirty="0">
                        <a:latin typeface="+mn-lt"/>
                      </a:endParaRPr>
                    </a:p>
                  </a:txBody>
                  <a:tcPr marT="46639" marB="46639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7.5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11.2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7.7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122692"/>
                  </a:ext>
                </a:extLst>
              </a:tr>
              <a:tr h="382774">
                <a:tc>
                  <a:txBody>
                    <a:bodyPr/>
                    <a:lstStyle/>
                    <a:p>
                      <a:pPr marL="0" marR="0" indent="0" algn="l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(95% CI)</a:t>
                      </a:r>
                    </a:p>
                  </a:txBody>
                  <a:tcPr marT="46639" marB="46639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(5.7-9.4)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(8.4-14.6)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(4.1-14.5)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679189"/>
                  </a:ext>
                </a:extLst>
              </a:tr>
              <a:tr h="382774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12-month PFS rate, %</a:t>
                      </a:r>
                    </a:p>
                  </a:txBody>
                  <a:tcPr marT="46639" marB="46639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34.9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46.8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44.7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114251"/>
                  </a:ext>
                </a:extLst>
              </a:tr>
              <a:tr h="382774">
                <a:tc>
                  <a:txBody>
                    <a:bodyPr/>
                    <a:lstStyle/>
                    <a:p>
                      <a:pPr marL="233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cap="none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(95% CI)</a:t>
                      </a:r>
                    </a:p>
                  </a:txBody>
                  <a:tcPr marT="46639" marB="46639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(27.0-42.9)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(38.5-54.8)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(33.1-55.7)</a:t>
                      </a:r>
                    </a:p>
                  </a:txBody>
                  <a:tcPr marT="46639" marB="466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784580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A639FC5-821A-FC1B-61BB-D52BAC4369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7711" y="376238"/>
            <a:ext cx="9352702" cy="431800"/>
          </a:xfrm>
        </p:spPr>
        <p:txBody>
          <a:bodyPr>
            <a:normAutofit fontScale="90000"/>
          </a:bodyPr>
          <a:lstStyle/>
          <a:p>
            <a:r>
              <a:rPr lang="en-US" dirty="0"/>
              <a:t>MonumenTAL-1: Key Efficacy Outcomes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0E2A14-72F8-4AB1-B0EA-1490E26E7321}"/>
              </a:ext>
            </a:extLst>
          </p:cNvPr>
          <p:cNvSpPr txBox="1"/>
          <p:nvPr/>
        </p:nvSpPr>
        <p:spPr>
          <a:xfrm>
            <a:off x="526624" y="6481762"/>
            <a:ext cx="1026722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lnSpc>
                <a:spcPct val="95000"/>
              </a:lnSpc>
              <a:buSzPts val="933"/>
              <a:buNone/>
              <a:tabLst/>
              <a:defRPr kumimoji="0" sz="700" kern="1200" spc="0" normalizeH="0" baseline="0">
                <a:ln>
                  <a:noFill/>
                </a:ln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Rasche</a:t>
            </a:r>
            <a:r>
              <a:rPr lang="en-US" sz="1200" dirty="0">
                <a:solidFill>
                  <a:srgbClr val="000000"/>
                </a:solidFill>
                <a:sym typeface="Arial"/>
              </a:rPr>
              <a:t> et al. EHA 2024, Abs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P915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3543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B1E6D-3BFA-4334-B769-AB5FCD895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Delforge: KarMMa-3 QOL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859F6-9920-4F40-A18C-BE67CD45D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56" y="1306668"/>
            <a:ext cx="4925643" cy="4865533"/>
          </a:xfrm>
        </p:spPr>
        <p:txBody>
          <a:bodyPr/>
          <a:lstStyle/>
          <a:p>
            <a:r>
              <a:rPr lang="en-US" dirty="0"/>
              <a:t>Results from the Functional domains EORTC QLQ-C30, EORTC QLQ-MY20 and EQ-5D-5L</a:t>
            </a:r>
          </a:p>
          <a:p>
            <a:pPr lvl="1"/>
            <a:r>
              <a:rPr lang="en-US" dirty="0"/>
              <a:t>A positive change denotes improvement in function</a:t>
            </a:r>
          </a:p>
          <a:p>
            <a:r>
              <a:rPr lang="en-US" dirty="0"/>
              <a:t>Results from the Symptom domains EORTC QLQ-C30, EORTC QLQ-MY20 </a:t>
            </a:r>
          </a:p>
          <a:p>
            <a:pPr lvl="1"/>
            <a:r>
              <a:rPr lang="en-US" dirty="0"/>
              <a:t>A negative change denotes improvement in symptoms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FFB1D6-DCAB-49E8-8BE7-0B476A6D048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882" t="16511" r="21074" b="1376"/>
          <a:stretch/>
        </p:blipFill>
        <p:spPr>
          <a:xfrm>
            <a:off x="5750805" y="1073220"/>
            <a:ext cx="5778180" cy="5185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B549FD-7B7A-4DFB-B446-98DB8DD56093}"/>
              </a:ext>
            </a:extLst>
          </p:cNvPr>
          <p:cNvSpPr txBox="1"/>
          <p:nvPr/>
        </p:nvSpPr>
        <p:spPr>
          <a:xfrm>
            <a:off x="3786909" y="6345382"/>
            <a:ext cx="4925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Delforge et al. Lancet </a:t>
            </a:r>
            <a:r>
              <a:rPr lang="en-US" dirty="0" err="1"/>
              <a:t>Haematol</a:t>
            </a:r>
            <a:r>
              <a:rPr lang="en-US" dirty="0"/>
              <a:t> 2024;11(e216-27).</a:t>
            </a:r>
          </a:p>
        </p:txBody>
      </p:sp>
    </p:spTree>
    <p:extLst>
      <p:ext uri="{BB962C8B-B14F-4D97-AF65-F5344CB8AC3E}">
        <p14:creationId xmlns:p14="http://schemas.microsoft.com/office/powerpoint/2010/main" val="3004969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EE35E-EBF6-3773-0AA1-6E5468BCD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3A9F-9E4C-20E5-CCA6-17FD718542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6124" y="287764"/>
            <a:ext cx="9650413" cy="431800"/>
          </a:xfrm>
        </p:spPr>
        <p:txBody>
          <a:bodyPr>
            <a:normAutofit fontScale="90000"/>
          </a:bodyPr>
          <a:lstStyle/>
          <a:p>
            <a:r>
              <a:rPr lang="en-US" dirty="0"/>
              <a:t>MonumenTAL-1</a:t>
            </a:r>
            <a:r>
              <a:rPr lang="en-US" b="0" dirty="0"/>
              <a:t>: Adverse Effects</a:t>
            </a:r>
            <a:endParaRPr lang="en-US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7CBA9F0-0F06-D57A-6331-1E5BA22B4673}"/>
              </a:ext>
            </a:extLst>
          </p:cNvPr>
          <p:cNvSpPr txBox="1"/>
          <p:nvPr/>
        </p:nvSpPr>
        <p:spPr>
          <a:xfrm>
            <a:off x="416124" y="6393348"/>
            <a:ext cx="5514381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Chari et al., ASH 2022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CF5E664-A557-3C9C-F8EA-BCE2E8C4C1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6181535"/>
              </p:ext>
            </p:extLst>
          </p:nvPr>
        </p:nvGraphicFramePr>
        <p:xfrm>
          <a:off x="3511565" y="922210"/>
          <a:ext cx="7876509" cy="5559552"/>
        </p:xfrm>
        <a:graphic>
          <a:graphicData uri="http://schemas.openxmlformats.org/drawingml/2006/table">
            <a:tbl>
              <a:tblPr firstRow="1" bandRow="1"/>
              <a:tblGrid>
                <a:gridCol w="2375873">
                  <a:extLst>
                    <a:ext uri="{9D8B030D-6E8A-4147-A177-3AD203B41FA5}">
                      <a16:colId xmlns:a16="http://schemas.microsoft.com/office/drawing/2014/main" val="448902403"/>
                    </a:ext>
                  </a:extLst>
                </a:gridCol>
                <a:gridCol w="1375159">
                  <a:extLst>
                    <a:ext uri="{9D8B030D-6E8A-4147-A177-3AD203B41FA5}">
                      <a16:colId xmlns:a16="http://schemas.microsoft.com/office/drawing/2014/main" val="3870450501"/>
                    </a:ext>
                  </a:extLst>
                </a:gridCol>
                <a:gridCol w="1375159">
                  <a:extLst>
                    <a:ext uri="{9D8B030D-6E8A-4147-A177-3AD203B41FA5}">
                      <a16:colId xmlns:a16="http://schemas.microsoft.com/office/drawing/2014/main" val="1052019350"/>
                    </a:ext>
                  </a:extLst>
                </a:gridCol>
                <a:gridCol w="1375159">
                  <a:extLst>
                    <a:ext uri="{9D8B030D-6E8A-4147-A177-3AD203B41FA5}">
                      <a16:colId xmlns:a16="http://schemas.microsoft.com/office/drawing/2014/main" val="1574630612"/>
                    </a:ext>
                  </a:extLst>
                </a:gridCol>
                <a:gridCol w="1375159">
                  <a:extLst>
                    <a:ext uri="{9D8B030D-6E8A-4147-A177-3AD203B41FA5}">
                      <a16:colId xmlns:a16="http://schemas.microsoft.com/office/drawing/2014/main" val="2763784280"/>
                    </a:ext>
                  </a:extLst>
                </a:gridCol>
              </a:tblGrid>
              <a:tr h="569954">
                <a:tc rowSpan="2">
                  <a:txBody>
                    <a:bodyPr/>
                    <a:lstStyle>
                      <a:lvl1pPr marL="0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GB" sz="1200" b="1" dirty="0"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AEs (≥20</a:t>
                      </a: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n-GB" sz="1200" b="1" kern="1200" dirty="0">
                          <a:solidFill>
                            <a:schemeClr val="bg1"/>
                          </a:solidFill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of any RP2D cohort</a:t>
                      </a:r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b="1" kern="1200">
                          <a:solidFill>
                            <a:schemeClr val="lt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0.4 mg/kg SC QW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(n=143)</a:t>
                      </a:r>
                      <a:b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Median Follow-up, 11.0 months 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Open Sans" panose="020B0606030504020204" pitchFamily="34" charset="0"/>
                        </a:rPr>
                        <a:t>405 µg/kg SC </a:t>
                      </a:r>
                      <a:r>
                        <a:rPr kumimoji="0" lang="en-GB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Open Sans" panose="020B0606030504020204" pitchFamily="34" charset="0"/>
                        </a:rPr>
                        <a:t>QW</a:t>
                      </a:r>
                      <a:r>
                        <a:rPr kumimoji="0" lang="en-GB" sz="1400" b="1" i="0" u="none" strike="noStrike" kern="1200" cap="none" spc="0" normalizeH="0" baseline="30000" noProof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Open Sans" panose="020B0606030504020204" pitchFamily="34" charset="0"/>
                        </a:rPr>
                        <a:t>a</a:t>
                      </a: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Open Sans" panose="020B0606030504020204" pitchFamily="34" charset="0"/>
                        </a:rPr>
                        <a:t> 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+mn-ea"/>
                        <a:cs typeface="Open Sans" panose="020B0606030504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+mn-ea"/>
                          <a:cs typeface="Open Sans" panose="020B0606030504020204" pitchFamily="34" charset="0"/>
                        </a:rPr>
                        <a:t>n=30</a:t>
                      </a:r>
                      <a:endPara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0.8 mg/kg SC Q2W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(n=145)</a:t>
                      </a:r>
                      <a:b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Median Follow-up, 5.1 months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4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462446"/>
                  </a:ext>
                </a:extLst>
              </a:tr>
              <a:tr h="408325">
                <a:tc v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1200" b="1">
                        <a:solidFill>
                          <a:schemeClr val="bg1"/>
                        </a:solidFill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8F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Any Grade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n (%)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Grade 3/4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Any Grade</a:t>
                      </a:r>
                    </a:p>
                    <a:p>
                      <a:pPr marL="0" marR="0" lvl="0" indent="0" algn="ctr" defTabSz="134115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lang="en-US" sz="1200" b="1">
                        <a:solidFill>
                          <a:schemeClr val="tx1"/>
                        </a:solidFill>
                        <a:latin typeface="+mn-lt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Grade 3/4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Open Sans SemiBold" panose="020B0706030804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  <a:ea typeface="Open Sans SemiBold" panose="020B0706030804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021944"/>
                  </a:ext>
                </a:extLst>
              </a:tr>
              <a:tr h="246697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CRS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113 (79.0)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 (2.1)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105 (72.4)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(0.7)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168224"/>
                  </a:ext>
                </a:extLst>
              </a:tr>
              <a:tr h="246697"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Anemia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64 (44.8)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45 (31.5)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57 (39.3)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36 (24.8)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15920"/>
                  </a:ext>
                </a:extLst>
              </a:tr>
              <a:tr h="246697"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Neutropenia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49 (34.3)</a:t>
                      </a:r>
                      <a:endParaRPr lang="en-US" sz="1200" b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44 (30.8)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41 (28.3)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32 (22.1)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835856"/>
                  </a:ext>
                </a:extLst>
              </a:tr>
              <a:tr h="246697"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Lymphopenia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40 (28.0)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37 (25.9)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38 (26.2)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37 (25.5)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539199"/>
                  </a:ext>
                </a:extLst>
              </a:tr>
              <a:tr h="246697"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Thrombocytopenia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39 (27.3)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29 (20.3)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39 (26.9)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670575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1341150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201172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268230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3352876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4023451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4694027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5364602" algn="l" defTabSz="1341150" rtl="0" eaLnBrk="1" latinLnBrk="0" hangingPunct="1">
                        <a:defRPr sz="264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24 (16.6)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021123"/>
                  </a:ext>
                </a:extLst>
              </a:tr>
              <a:tr h="246697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Skin-related AEs</a:t>
                      </a:r>
                      <a:r>
                        <a:rPr lang="en-US" sz="1200" b="1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endParaRPr lang="en-US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80 (55.9)</a:t>
                      </a:r>
                    </a:p>
                  </a:txBody>
                  <a:tcPr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98 (67.6)</a:t>
                      </a:r>
                    </a:p>
                  </a:txBody>
                  <a:tcPr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1 (0.7)</a:t>
                      </a:r>
                    </a:p>
                  </a:txBody>
                  <a:tcPr anchor="b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776578"/>
                  </a:ext>
                </a:extLst>
              </a:tr>
              <a:tr h="246697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Nail-related AEs</a:t>
                      </a:r>
                      <a:r>
                        <a:rPr lang="en-US" sz="1200" b="1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endParaRPr lang="en-US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74 (51.7)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63 (43.4)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169889"/>
                  </a:ext>
                </a:extLst>
              </a:tr>
              <a:tr h="246697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Dysgeusia</a:t>
                      </a:r>
                      <a:r>
                        <a:rPr lang="en-US" sz="1200" b="1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69 (48.3)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67 (46.2)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196157"/>
                  </a:ext>
                </a:extLst>
              </a:tr>
              <a:tr h="187292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Rash-related AEs</a:t>
                      </a:r>
                      <a:r>
                        <a:rPr lang="en-US" sz="1200" b="1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</a:t>
                      </a:r>
                      <a:endParaRPr lang="en-US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56 (39.2)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 (1.4)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39 (26.9)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8 (5.5)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737537"/>
                  </a:ext>
                </a:extLst>
              </a:tr>
              <a:tr h="246697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Weight decreased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57 (39.9)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 (2.1)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47 (32.4)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 (1.4)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622960"/>
                  </a:ext>
                </a:extLst>
              </a:tr>
              <a:tr h="246697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Pyrexia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53 (37.1)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 (2.8)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35 (24.1)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(0.7)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88080"/>
                  </a:ext>
                </a:extLst>
              </a:tr>
              <a:tr h="246697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Asthenia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37 (25.9)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 (2.1)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13 (9.0)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 (1.4)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775026"/>
                  </a:ext>
                </a:extLst>
              </a:tr>
              <a:tr h="246697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Dry mouth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36 (25.2)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53 (36.6)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09674"/>
                  </a:ext>
                </a:extLst>
              </a:tr>
              <a:tr h="246697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Diarrhea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34 (23.8)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 (2.1)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32 (22.1)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377879"/>
                  </a:ext>
                </a:extLst>
              </a:tr>
              <a:tr h="246697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Dysphagia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34 (23.8)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33 (22.8)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 (2.1)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398071"/>
                  </a:ext>
                </a:extLst>
              </a:tr>
              <a:tr h="246697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Fatigue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32 (22.4)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 (3.5)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29 (20.0)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 (0.7)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35678"/>
                  </a:ext>
                </a:extLst>
              </a:tr>
              <a:tr h="246697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Decreased appetite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25 (17.5)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 (1.4)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GB" sz="12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29 (20.0)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 (1.4)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06946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7BC619-855E-9580-9BD5-D48A29E7C2DA}"/>
              </a:ext>
            </a:extLst>
          </p:cNvPr>
          <p:cNvSpPr txBox="1"/>
          <p:nvPr/>
        </p:nvSpPr>
        <p:spPr>
          <a:xfrm>
            <a:off x="299544" y="1309459"/>
            <a:ext cx="304402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Most high-grade AEs were cytopenias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Infections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0.4 mg/kg QW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Any grade: 57.3%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Grade 3/4: 16.8%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Opportunistic infection: 3.5%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COVID-19: 9.1%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Grade 3/4: 0.7%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Krub"/>
                <a:cs typeface="Arial" panose="020B0604020202020204" pitchFamily="34" charset="0"/>
              </a:rPr>
              <a:t>Infections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0.8 mg/kg Q2W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Any grade: 50.3%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Grade 3/4: 11.7%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Opportunistic infection: 2.8%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COVID-19: 11.0%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Arial" panose="020B0604020202020204" pitchFamily="34" charset="0"/>
              </a:rPr>
              <a:t>Grade 3/4: 2.1%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ABCCC9-4B02-CE43-BAD4-B073A6A6352E}"/>
              </a:ext>
            </a:extLst>
          </p:cNvPr>
          <p:cNvSpPr/>
          <p:nvPr/>
        </p:nvSpPr>
        <p:spPr>
          <a:xfrm>
            <a:off x="3511564" y="3276177"/>
            <a:ext cx="7876509" cy="1357358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789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3BC-1AAD-420E-A561-D353B127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on MonumenTAL-1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9C2EA-7A91-4F2C-8E02-10EFD1F00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GPRC5D:CD3 bispecific approved for MM</a:t>
            </a:r>
          </a:p>
          <a:p>
            <a:pPr lvl="1"/>
            <a:r>
              <a:rPr lang="en-US" dirty="0"/>
              <a:t>Indication: Adults with R/R multiple myeloma after ≥4 prior lines of therapy, including an immunomodulatory agent, a proteasome inhibitor, and an anti-CD38 monoclonal Ab</a:t>
            </a:r>
          </a:p>
          <a:p>
            <a:pPr lvl="1"/>
            <a:endParaRPr lang="en-US" dirty="0"/>
          </a:p>
          <a:p>
            <a:r>
              <a:rPr lang="en-US" dirty="0"/>
              <a:t>Longer-term f/u continues to show durable responses</a:t>
            </a:r>
          </a:p>
          <a:p>
            <a:pPr lvl="1"/>
            <a:r>
              <a:rPr lang="en-US" dirty="0"/>
              <a:t>Q2wk dosing appears more durable</a:t>
            </a:r>
          </a:p>
          <a:p>
            <a:pPr lvl="1"/>
            <a:r>
              <a:rPr lang="en-US" dirty="0"/>
              <a:t>Excellent responses in patients with prior T-cell redirecting Tx, mostly BCMA-directed</a:t>
            </a:r>
          </a:p>
          <a:p>
            <a:pPr lvl="1"/>
            <a:endParaRPr lang="en-US" dirty="0"/>
          </a:p>
          <a:p>
            <a:r>
              <a:rPr lang="en-US" dirty="0"/>
              <a:t>Toxicity</a:t>
            </a:r>
          </a:p>
          <a:p>
            <a:pPr lvl="1"/>
            <a:r>
              <a:rPr lang="en-US" dirty="0"/>
              <a:t>Plus – infections though common, appear less frequent/lower grade than BCMA –directed </a:t>
            </a:r>
            <a:r>
              <a:rPr lang="en-US" dirty="0" err="1"/>
              <a:t>bispecifics</a:t>
            </a:r>
            <a:endParaRPr lang="en-US" dirty="0"/>
          </a:p>
          <a:p>
            <a:pPr lvl="1"/>
            <a:r>
              <a:rPr lang="en-US" dirty="0"/>
              <a:t>Minus – Off tumor, on target effects: dysgeusia, nail dysmorphia, rash, weight loss can be difficult for patient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52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712A59-54E4-CC6C-450A-DBF61C21DD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4852" y="296580"/>
            <a:ext cx="9155561" cy="443684"/>
          </a:xfrm>
        </p:spPr>
        <p:txBody>
          <a:bodyPr>
            <a:normAutofit fontScale="90000"/>
          </a:bodyPr>
          <a:lstStyle/>
          <a:p>
            <a:r>
              <a:rPr lang="en-US" dirty="0"/>
              <a:t>DREAMM-7: study design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F90BA-C082-4E70-A045-6E649C0BEEBF}"/>
              </a:ext>
            </a:extLst>
          </p:cNvPr>
          <p:cNvSpPr txBox="1"/>
          <p:nvPr/>
        </p:nvSpPr>
        <p:spPr>
          <a:xfrm>
            <a:off x="286478" y="6540515"/>
            <a:ext cx="223458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lnSpc>
                <a:spcPct val="95000"/>
              </a:lnSpc>
              <a:buSzPts val="933"/>
              <a:buNone/>
              <a:tabLst/>
              <a:defRPr kumimoji="0" sz="700" kern="1200" spc="0" normalizeH="0" baseline="0">
                <a:ln>
                  <a:noFill/>
                </a:ln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Hungria et. al. NEJM 2024;[Online ahead of print]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915DAC-23F4-4911-8DEF-53AC3CFEE163}"/>
              </a:ext>
            </a:extLst>
          </p:cNvPr>
          <p:cNvSpPr>
            <a:spLocks/>
          </p:cNvSpPr>
          <p:nvPr/>
        </p:nvSpPr>
        <p:spPr>
          <a:xfrm>
            <a:off x="298450" y="1263718"/>
            <a:ext cx="2159615" cy="548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Recruitment period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~13 months from FPI (May 7, 2020) to LPI (June 28, 2021)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87CF20-F412-487F-B9CD-A818CD66FC8F}"/>
              </a:ext>
            </a:extLst>
          </p:cNvPr>
          <p:cNvSpPr>
            <a:spLocks/>
          </p:cNvSpPr>
          <p:nvPr/>
        </p:nvSpPr>
        <p:spPr>
          <a:xfrm>
            <a:off x="2979501" y="1263718"/>
            <a:ext cx="5192944" cy="548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Treatment period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Until end of study, withdrawal of consent, PD, death, or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unacceptable toxicity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F7DB77-94DF-4252-A837-2AABD7A2C15A}"/>
              </a:ext>
            </a:extLst>
          </p:cNvPr>
          <p:cNvSpPr>
            <a:spLocks/>
          </p:cNvSpPr>
          <p:nvPr/>
        </p:nvSpPr>
        <p:spPr>
          <a:xfrm>
            <a:off x="8993631" y="1263718"/>
            <a:ext cx="2923732" cy="548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Follow-up period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</a:endParaRPr>
          </a:p>
        </p:txBody>
      </p:sp>
      <p:sp>
        <p:nvSpPr>
          <p:cNvPr id="14" name="Shape1_20240618_193144">
            <a:extLst>
              <a:ext uri="{FF2B5EF4-FFF2-40B4-BE49-F238E27FC236}">
                <a16:creationId xmlns:a16="http://schemas.microsoft.com/office/drawing/2014/main" id="{AA143E13-2440-48FE-8D1C-F5B7A9B05802}"/>
              </a:ext>
            </a:extLst>
          </p:cNvPr>
          <p:cNvSpPr>
            <a:spLocks/>
          </p:cNvSpPr>
          <p:nvPr/>
        </p:nvSpPr>
        <p:spPr>
          <a:xfrm>
            <a:off x="298451" y="2071831"/>
            <a:ext cx="1461524" cy="326264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Eligibility criteria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Adults with MM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≥1 prior line of MM therapy and documented PD during or after most recent therapy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No prior treatment with anti-BCMA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Not refractory to or intolerant of daratumumab or bortezomib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</a:endParaRPr>
          </a:p>
        </p:txBody>
      </p:sp>
      <p:sp>
        <p:nvSpPr>
          <p:cNvPr id="16" name="Shape2_20240618_193144">
            <a:extLst>
              <a:ext uri="{FF2B5EF4-FFF2-40B4-BE49-F238E27FC236}">
                <a16:creationId xmlns:a16="http://schemas.microsoft.com/office/drawing/2014/main" id="{07508DFE-FCDF-4C6D-9893-174FFC990C9E}"/>
              </a:ext>
            </a:extLst>
          </p:cNvPr>
          <p:cNvSpPr>
            <a:spLocks/>
          </p:cNvSpPr>
          <p:nvPr/>
        </p:nvSpPr>
        <p:spPr>
          <a:xfrm>
            <a:off x="2017545" y="2071831"/>
            <a:ext cx="306044" cy="326264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1:1 Randomization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AC8D32-9E86-4520-8D10-FB0AD27FF0CE}"/>
              </a:ext>
            </a:extLst>
          </p:cNvPr>
          <p:cNvSpPr>
            <a:spLocks/>
          </p:cNvSpPr>
          <p:nvPr/>
        </p:nvSpPr>
        <p:spPr>
          <a:xfrm>
            <a:off x="2581159" y="2071831"/>
            <a:ext cx="306044" cy="1555163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Arm A 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BVd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37BBA3-71FE-48CC-8F28-573E44577C07}"/>
              </a:ext>
            </a:extLst>
          </p:cNvPr>
          <p:cNvSpPr>
            <a:spLocks/>
          </p:cNvSpPr>
          <p:nvPr/>
        </p:nvSpPr>
        <p:spPr>
          <a:xfrm>
            <a:off x="2581159" y="3779309"/>
            <a:ext cx="306044" cy="1555163"/>
          </a:xfrm>
          <a:prstGeom prst="rect">
            <a:avLst/>
          </a:prstGeom>
          <a:solidFill>
            <a:srgbClr val="F88D2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Arm B 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DVd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9ECDC82-4C01-490A-A82D-2DEF149C4A35}"/>
              </a:ext>
            </a:extLst>
          </p:cNvPr>
          <p:cNvSpPr>
            <a:spLocks/>
          </p:cNvSpPr>
          <p:nvPr/>
        </p:nvSpPr>
        <p:spPr>
          <a:xfrm>
            <a:off x="2979501" y="2755434"/>
            <a:ext cx="2960616" cy="871560"/>
          </a:xfrm>
          <a:prstGeom prst="roundRect">
            <a:avLst>
              <a:gd name="adj" fmla="val 2848"/>
            </a:avLst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rIns="7315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bortezomib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1.3 mg/m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 SC on days 1, 4, 8, and 11 of cycles 1-8 (21-day cycles)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dexamethasone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20 mg day of and day after bortezomib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 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C31C02E-A021-40D7-BDE1-4193398822E2}"/>
              </a:ext>
            </a:extLst>
          </p:cNvPr>
          <p:cNvSpPr>
            <a:spLocks/>
          </p:cNvSpPr>
          <p:nvPr/>
        </p:nvSpPr>
        <p:spPr>
          <a:xfrm>
            <a:off x="2979501" y="3779309"/>
            <a:ext cx="2960616" cy="599505"/>
          </a:xfrm>
          <a:prstGeom prst="roundRect">
            <a:avLst>
              <a:gd name="adj" fmla="val 2848"/>
            </a:avLst>
          </a:prstGeom>
          <a:solidFill>
            <a:srgbClr val="FE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rIns="7315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Daratumumab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16 mg/kg IV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qw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 in cycles 1-3; and q3w in cycles 4-8 +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2150DAF-E09F-4B11-A458-930CD4349F2D}"/>
              </a:ext>
            </a:extLst>
          </p:cNvPr>
          <p:cNvSpPr>
            <a:spLocks/>
          </p:cNvSpPr>
          <p:nvPr/>
        </p:nvSpPr>
        <p:spPr>
          <a:xfrm>
            <a:off x="2979501" y="4462912"/>
            <a:ext cx="2960616" cy="871560"/>
          </a:xfrm>
          <a:prstGeom prst="roundRect">
            <a:avLst>
              <a:gd name="adj" fmla="val 2848"/>
            </a:avLst>
          </a:prstGeom>
          <a:solidFill>
            <a:srgbClr val="FEF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rIns="7315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bortezomib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1.3 mg/m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 SC on days 1, 4, 8, and 11 of cycles 1-8 (21-day cycles)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dexamethasone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20 mg on day of and day after bortezomib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</a:endParaRPr>
          </a:p>
        </p:txBody>
      </p:sp>
      <p:sp>
        <p:nvSpPr>
          <p:cNvPr id="30" name="Shape1_20221025_110649">
            <a:extLst>
              <a:ext uri="{FF2B5EF4-FFF2-40B4-BE49-F238E27FC236}">
                <a16:creationId xmlns:a16="http://schemas.microsoft.com/office/drawing/2014/main" id="{80A31B44-0324-4647-8B4F-E9A511F62D0B}"/>
              </a:ext>
            </a:extLst>
          </p:cNvPr>
          <p:cNvSpPr txBox="1"/>
          <p:nvPr/>
        </p:nvSpPr>
        <p:spPr>
          <a:xfrm>
            <a:off x="4003798" y="1856947"/>
            <a:ext cx="912022" cy="17053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Cycles 1-8</a:t>
            </a:r>
          </a:p>
        </p:txBody>
      </p:sp>
      <p:sp>
        <p:nvSpPr>
          <p:cNvPr id="31" name="Shape3_20240618_193144">
            <a:extLst>
              <a:ext uri="{FF2B5EF4-FFF2-40B4-BE49-F238E27FC236}">
                <a16:creationId xmlns:a16="http://schemas.microsoft.com/office/drawing/2014/main" id="{ABBCFD88-A466-4E2B-9315-EE382B3CD405}"/>
              </a:ext>
            </a:extLst>
          </p:cNvPr>
          <p:cNvSpPr>
            <a:spLocks/>
          </p:cNvSpPr>
          <p:nvPr/>
        </p:nvSpPr>
        <p:spPr>
          <a:xfrm>
            <a:off x="8430015" y="2071831"/>
            <a:ext cx="306044" cy="230698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End-of-treatment visit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A1404D4-1D50-4AAE-89B7-FAB009B88EE1}"/>
              </a:ext>
            </a:extLst>
          </p:cNvPr>
          <p:cNvSpPr>
            <a:spLocks/>
          </p:cNvSpPr>
          <p:nvPr/>
        </p:nvSpPr>
        <p:spPr>
          <a:xfrm>
            <a:off x="2979501" y="2071831"/>
            <a:ext cx="2960616" cy="599505"/>
          </a:xfrm>
          <a:prstGeom prst="roundRect">
            <a:avLst>
              <a:gd name="adj" fmla="val 2848"/>
            </a:avLst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rIns="7315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Belamaf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2.5 mg/kg IV q3w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+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B919D98-3BF6-4304-B748-D277F0FFA883}"/>
              </a:ext>
            </a:extLst>
          </p:cNvPr>
          <p:cNvSpPr>
            <a:spLocks/>
          </p:cNvSpPr>
          <p:nvPr/>
        </p:nvSpPr>
        <p:spPr>
          <a:xfrm>
            <a:off x="6197687" y="2071831"/>
            <a:ext cx="1974758" cy="732129"/>
          </a:xfrm>
          <a:prstGeom prst="roundRect">
            <a:avLst>
              <a:gd name="adj" fmla="val 284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rIns="7315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Belamaf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 monotherapy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2.5 mg/kg IV q3w</a:t>
            </a:r>
          </a:p>
        </p:txBody>
      </p:sp>
      <p:sp>
        <p:nvSpPr>
          <p:cNvPr id="35" name="Shape1_20221025_110649">
            <a:extLst>
              <a:ext uri="{FF2B5EF4-FFF2-40B4-BE49-F238E27FC236}">
                <a16:creationId xmlns:a16="http://schemas.microsoft.com/office/drawing/2014/main" id="{E823A8CC-D881-42A5-97F6-5F0298A14EA0}"/>
              </a:ext>
            </a:extLst>
          </p:cNvPr>
          <p:cNvSpPr txBox="1"/>
          <p:nvPr/>
        </p:nvSpPr>
        <p:spPr>
          <a:xfrm>
            <a:off x="6729055" y="1856947"/>
            <a:ext cx="912022" cy="17053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Cycle 9+</a:t>
            </a:r>
          </a:p>
        </p:txBody>
      </p:sp>
      <p:sp>
        <p:nvSpPr>
          <p:cNvPr id="37" name="Shape4_20240618_193144">
            <a:extLst>
              <a:ext uri="{FF2B5EF4-FFF2-40B4-BE49-F238E27FC236}">
                <a16:creationId xmlns:a16="http://schemas.microsoft.com/office/drawing/2014/main" id="{3A8B1413-500C-40D3-9523-A771078740B8}"/>
              </a:ext>
            </a:extLst>
          </p:cNvPr>
          <p:cNvSpPr>
            <a:spLocks/>
          </p:cNvSpPr>
          <p:nvPr/>
        </p:nvSpPr>
        <p:spPr>
          <a:xfrm>
            <a:off x="8993631" y="2071831"/>
            <a:ext cx="1418541" cy="230698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Follow-up for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PFS q3w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(for patients who discontinue due to reasons other than PD)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Disease assessments q3w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0AD95A2-D724-4AAF-8A0F-A76A94E1CE71}"/>
              </a:ext>
            </a:extLst>
          </p:cNvPr>
          <p:cNvSpPr>
            <a:spLocks/>
          </p:cNvSpPr>
          <p:nvPr/>
        </p:nvSpPr>
        <p:spPr>
          <a:xfrm>
            <a:off x="6197687" y="3604855"/>
            <a:ext cx="1974758" cy="1066580"/>
          </a:xfrm>
          <a:prstGeom prst="roundRect">
            <a:avLst>
              <a:gd name="adj" fmla="val 2848"/>
            </a:avLst>
          </a:prstGeom>
          <a:solidFill>
            <a:srgbClr val="F88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rIns="7315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Daratumumab monotherapy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16 mg/kg IV q4w in cycle 9+</a:t>
            </a:r>
          </a:p>
        </p:txBody>
      </p:sp>
      <p:sp>
        <p:nvSpPr>
          <p:cNvPr id="38" name="Shape5_20240618_193144">
            <a:extLst>
              <a:ext uri="{FF2B5EF4-FFF2-40B4-BE49-F238E27FC236}">
                <a16:creationId xmlns:a16="http://schemas.microsoft.com/office/drawing/2014/main" id="{0BA9AC12-E738-42F8-8709-0102AF143AAC}"/>
              </a:ext>
            </a:extLst>
          </p:cNvPr>
          <p:cNvSpPr>
            <a:spLocks/>
          </p:cNvSpPr>
          <p:nvPr/>
        </p:nvSpPr>
        <p:spPr>
          <a:xfrm>
            <a:off x="10498822" y="2071831"/>
            <a:ext cx="1418541" cy="230698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Follow-up for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OS q12w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(for patients who discontinue due to PD or other reasons)</a:t>
            </a:r>
          </a:p>
        </p:txBody>
      </p:sp>
      <p:cxnSp>
        <p:nvCxnSpPr>
          <p:cNvPr id="42" name="Shape0_20240618_193214">
            <a:extLst>
              <a:ext uri="{FF2B5EF4-FFF2-40B4-BE49-F238E27FC236}">
                <a16:creationId xmlns:a16="http://schemas.microsoft.com/office/drawing/2014/main" id="{6D671131-EFC7-432E-90EF-2171E5582032}"/>
              </a:ext>
            </a:extLst>
          </p:cNvPr>
          <p:cNvCxnSpPr/>
          <p:nvPr/>
        </p:nvCxnSpPr>
        <p:spPr>
          <a:xfrm flipV="1">
            <a:off x="2322399" y="2849412"/>
            <a:ext cx="259951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hape1_20240618_193214">
            <a:extLst>
              <a:ext uri="{FF2B5EF4-FFF2-40B4-BE49-F238E27FC236}">
                <a16:creationId xmlns:a16="http://schemas.microsoft.com/office/drawing/2014/main" id="{5C001BA7-1863-4E86-97DC-8A488806349C}"/>
              </a:ext>
            </a:extLst>
          </p:cNvPr>
          <p:cNvCxnSpPr/>
          <p:nvPr/>
        </p:nvCxnSpPr>
        <p:spPr>
          <a:xfrm flipV="1">
            <a:off x="2322399" y="4556890"/>
            <a:ext cx="259951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hape2_20240618_193214">
            <a:extLst>
              <a:ext uri="{FF2B5EF4-FFF2-40B4-BE49-F238E27FC236}">
                <a16:creationId xmlns:a16="http://schemas.microsoft.com/office/drawing/2014/main" id="{96C00C52-906E-4A13-AB2F-B4F355B76B77}"/>
              </a:ext>
            </a:extLst>
          </p:cNvPr>
          <p:cNvCxnSpPr/>
          <p:nvPr/>
        </p:nvCxnSpPr>
        <p:spPr>
          <a:xfrm flipV="1">
            <a:off x="1758785" y="3703151"/>
            <a:ext cx="259951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Shape3_20240618_193214">
            <a:extLst>
              <a:ext uri="{FF2B5EF4-FFF2-40B4-BE49-F238E27FC236}">
                <a16:creationId xmlns:a16="http://schemas.microsoft.com/office/drawing/2014/main" id="{BAB9C99E-C643-4A29-83AE-F29EFBA845A6}"/>
              </a:ext>
            </a:extLst>
          </p:cNvPr>
          <p:cNvGrpSpPr/>
          <p:nvPr/>
        </p:nvGrpSpPr>
        <p:grpSpPr>
          <a:xfrm>
            <a:off x="5938927" y="2371584"/>
            <a:ext cx="259951" cy="1707479"/>
            <a:chOff x="5938927" y="2491375"/>
            <a:chExt cx="259951" cy="184895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EC84E59-03D9-4410-8B45-8F43BC7FAB30}"/>
                </a:ext>
              </a:extLst>
            </p:cNvPr>
            <p:cNvCxnSpPr/>
            <p:nvPr/>
          </p:nvCxnSpPr>
          <p:spPr>
            <a:xfrm flipV="1">
              <a:off x="5938927" y="2491375"/>
              <a:ext cx="2599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F2B3E50-D7D0-4375-AA42-E9649E1EAD0C}"/>
                </a:ext>
              </a:extLst>
            </p:cNvPr>
            <p:cNvCxnSpPr/>
            <p:nvPr/>
          </p:nvCxnSpPr>
          <p:spPr>
            <a:xfrm flipV="1">
              <a:off x="5938927" y="4340329"/>
              <a:ext cx="2599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Shape4_20240618_193214">
            <a:extLst>
              <a:ext uri="{FF2B5EF4-FFF2-40B4-BE49-F238E27FC236}">
                <a16:creationId xmlns:a16="http://schemas.microsoft.com/office/drawing/2014/main" id="{15A37CE6-876C-435A-AA6D-32AD43A2369B}"/>
              </a:ext>
            </a:extLst>
          </p:cNvPr>
          <p:cNvGrpSpPr/>
          <p:nvPr/>
        </p:nvGrpSpPr>
        <p:grpSpPr>
          <a:xfrm>
            <a:off x="8171255" y="2371584"/>
            <a:ext cx="259951" cy="1707479"/>
            <a:chOff x="5938927" y="2491375"/>
            <a:chExt cx="259951" cy="184895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F42A4B0-580A-417F-BAC8-CB32BCDE6257}"/>
                </a:ext>
              </a:extLst>
            </p:cNvPr>
            <p:cNvCxnSpPr/>
            <p:nvPr/>
          </p:nvCxnSpPr>
          <p:spPr>
            <a:xfrm flipV="1">
              <a:off x="5938927" y="2491375"/>
              <a:ext cx="2599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24AC1F-F218-419B-9782-3AE385D49F77}"/>
                </a:ext>
              </a:extLst>
            </p:cNvPr>
            <p:cNvCxnSpPr/>
            <p:nvPr/>
          </p:nvCxnSpPr>
          <p:spPr>
            <a:xfrm flipV="1">
              <a:off x="5938927" y="4340329"/>
              <a:ext cx="2599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Shape5_20240618_193214">
            <a:extLst>
              <a:ext uri="{FF2B5EF4-FFF2-40B4-BE49-F238E27FC236}">
                <a16:creationId xmlns:a16="http://schemas.microsoft.com/office/drawing/2014/main" id="{67EA432D-09BB-4B32-B32A-C73DCD042DD2}"/>
              </a:ext>
            </a:extLst>
          </p:cNvPr>
          <p:cNvGrpSpPr/>
          <p:nvPr/>
        </p:nvGrpSpPr>
        <p:grpSpPr>
          <a:xfrm>
            <a:off x="8734870" y="2371584"/>
            <a:ext cx="259951" cy="1707479"/>
            <a:chOff x="5938927" y="2491375"/>
            <a:chExt cx="259951" cy="184895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69EBA1C-E48A-4419-99A2-32ED0D98255B}"/>
                </a:ext>
              </a:extLst>
            </p:cNvPr>
            <p:cNvCxnSpPr/>
            <p:nvPr/>
          </p:nvCxnSpPr>
          <p:spPr>
            <a:xfrm flipV="1">
              <a:off x="5938927" y="2491375"/>
              <a:ext cx="2599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5212B36-7DDA-42BC-A73C-1EB73C708394}"/>
                </a:ext>
              </a:extLst>
            </p:cNvPr>
            <p:cNvCxnSpPr/>
            <p:nvPr/>
          </p:nvCxnSpPr>
          <p:spPr>
            <a:xfrm flipV="1">
              <a:off x="5938927" y="4340329"/>
              <a:ext cx="259951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Shape1_20221025_110649">
            <a:extLst>
              <a:ext uri="{FF2B5EF4-FFF2-40B4-BE49-F238E27FC236}">
                <a16:creationId xmlns:a16="http://schemas.microsoft.com/office/drawing/2014/main" id="{09905C06-BFC4-4174-AAC2-E199AE775A9B}"/>
              </a:ext>
            </a:extLst>
          </p:cNvPr>
          <p:cNvSpPr txBox="1">
            <a:spLocks/>
          </p:cNvSpPr>
          <p:nvPr/>
        </p:nvSpPr>
        <p:spPr>
          <a:xfrm>
            <a:off x="6197687" y="4728155"/>
            <a:ext cx="5719676" cy="34107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Median follow-up (ITT)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28.2 months (range, 0.1-40.0 months)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5EE3F6D-1860-49E3-A8E7-91A7E8FC2FC6}"/>
              </a:ext>
            </a:extLst>
          </p:cNvPr>
          <p:cNvSpPr>
            <a:spLocks/>
          </p:cNvSpPr>
          <p:nvPr/>
        </p:nvSpPr>
        <p:spPr>
          <a:xfrm>
            <a:off x="298450" y="5470397"/>
            <a:ext cx="2910833" cy="849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Stratification: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Prior lines of treatment (1 vs 2 or 3 vs ≥4)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R-ISS stage (I vs II/III)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Prior bortezomib (yes vs no)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9DA2A02-C6F4-41A1-B4F8-B35931E61175}"/>
              </a:ext>
            </a:extLst>
          </p:cNvPr>
          <p:cNvSpPr>
            <a:spLocks/>
          </p:cNvSpPr>
          <p:nvPr/>
        </p:nvSpPr>
        <p:spPr>
          <a:xfrm>
            <a:off x="6271998" y="5470397"/>
            <a:ext cx="2834323" cy="849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Key secondary endpoints: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OS, DOR, and MRD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D7B377-7F24-4B28-BD02-D54931CC1D15}"/>
              </a:ext>
            </a:extLst>
          </p:cNvPr>
          <p:cNvGrpSpPr>
            <a:grpSpLocks/>
          </p:cNvGrpSpPr>
          <p:nvPr/>
        </p:nvGrpSpPr>
        <p:grpSpPr>
          <a:xfrm>
            <a:off x="3460956" y="5447912"/>
            <a:ext cx="8456407" cy="871560"/>
            <a:chOff x="3460956" y="5699760"/>
            <a:chExt cx="8456407" cy="619712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A9D34BE-5B3D-4C9A-97B7-0DCB20CC5C7A}"/>
                </a:ext>
              </a:extLst>
            </p:cNvPr>
            <p:cNvSpPr>
              <a:spLocks/>
            </p:cNvSpPr>
            <p:nvPr/>
          </p:nvSpPr>
          <p:spPr>
            <a:xfrm>
              <a:off x="3460956" y="5699760"/>
              <a:ext cx="2834323" cy="6197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Primary endpoint: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PFS (IRC assessed)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90EC4C8-9AF1-4BFC-B7ED-0C61AC8049F2}"/>
                </a:ext>
              </a:extLst>
            </p:cNvPr>
            <p:cNvSpPr>
              <a:spLocks/>
            </p:cNvSpPr>
            <p:nvPr/>
          </p:nvSpPr>
          <p:spPr>
            <a:xfrm>
              <a:off x="9083040" y="5699760"/>
              <a:ext cx="2834323" cy="6197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Additional secondary endpoints: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CRR, ORR, CBR, TTR, TTP, PFS2, AEs, ocular findings, and QOL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6674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FF8923-E5E6-43B4-9BBC-6204734207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3171" y="310118"/>
            <a:ext cx="9650413" cy="431800"/>
          </a:xfrm>
        </p:spPr>
        <p:txBody>
          <a:bodyPr>
            <a:normAutofit fontScale="90000"/>
          </a:bodyPr>
          <a:lstStyle/>
          <a:p>
            <a:r>
              <a:rPr lang="en-US" dirty="0"/>
              <a:t>DREAMM-7: PFS and OS in the ITT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5040D4-AA10-4AD3-BE3A-333228EF2AE7}"/>
              </a:ext>
            </a:extLst>
          </p:cNvPr>
          <p:cNvGrpSpPr>
            <a:grpSpLocks/>
          </p:cNvGrpSpPr>
          <p:nvPr/>
        </p:nvGrpSpPr>
        <p:grpSpPr>
          <a:xfrm>
            <a:off x="281622" y="1191196"/>
            <a:ext cx="5577841" cy="233382"/>
            <a:chOff x="297711" y="1105395"/>
            <a:chExt cx="5577841" cy="233382"/>
          </a:xfrm>
        </p:grpSpPr>
        <p:sp>
          <p:nvSpPr>
            <p:cNvPr id="6" name="Shape1_20221025_110649">
              <a:extLst>
                <a:ext uri="{FF2B5EF4-FFF2-40B4-BE49-F238E27FC236}">
                  <a16:creationId xmlns:a16="http://schemas.microsoft.com/office/drawing/2014/main" id="{6A208B5B-0FD5-4445-9A21-F1205C455C0F}"/>
                </a:ext>
              </a:extLst>
            </p:cNvPr>
            <p:cNvSpPr txBox="1"/>
            <p:nvPr/>
          </p:nvSpPr>
          <p:spPr>
            <a:xfrm>
              <a:off x="297711" y="1105395"/>
              <a:ext cx="5577840" cy="18466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Poppins Medium" pitchFamily="2" charset="77"/>
                  <a:sym typeface="Arial"/>
                </a:rPr>
                <a:t>PFS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D89DB0-12D9-4C3C-ACB8-7C744E2BAA02}"/>
                </a:ext>
              </a:extLst>
            </p:cNvPr>
            <p:cNvGrpSpPr/>
            <p:nvPr/>
          </p:nvGrpSpPr>
          <p:grpSpPr>
            <a:xfrm>
              <a:off x="297712" y="1338777"/>
              <a:ext cx="5577840" cy="0"/>
              <a:chOff x="297712" y="1338777"/>
              <a:chExt cx="5577840" cy="0"/>
            </a:xfrm>
          </p:grpSpPr>
          <p:cxnSp>
            <p:nvCxnSpPr>
              <p:cNvPr id="8" name="Shape0_20221025_110436">
                <a:extLst>
                  <a:ext uri="{FF2B5EF4-FFF2-40B4-BE49-F238E27FC236}">
                    <a16:creationId xmlns:a16="http://schemas.microsoft.com/office/drawing/2014/main" id="{FCDB7B37-6FCF-42D2-A770-F2E86B1719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712" y="1338777"/>
                <a:ext cx="5577840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1268B26-D39E-4818-A61F-F06B92E460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1317" y="1338777"/>
                <a:ext cx="444235" cy="0"/>
              </a:xfrm>
              <a:prstGeom prst="line">
                <a:avLst/>
              </a:prstGeom>
              <a:ln w="28575" cap="rnd">
                <a:gradFill flip="none" rotWithShape="1">
                  <a:gsLst>
                    <a:gs pos="0">
                      <a:srgbClr val="F88D29"/>
                    </a:gs>
                    <a:gs pos="100000">
                      <a:srgbClr val="EF3339"/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F1FC5F-5BD1-431E-A818-2A9773D5FD04}"/>
              </a:ext>
            </a:extLst>
          </p:cNvPr>
          <p:cNvGrpSpPr>
            <a:grpSpLocks/>
          </p:cNvGrpSpPr>
          <p:nvPr/>
        </p:nvGrpSpPr>
        <p:grpSpPr>
          <a:xfrm>
            <a:off x="6339522" y="1191196"/>
            <a:ext cx="5577841" cy="233382"/>
            <a:chOff x="297711" y="1105395"/>
            <a:chExt cx="5577841" cy="233382"/>
          </a:xfrm>
        </p:grpSpPr>
        <p:sp>
          <p:nvSpPr>
            <p:cNvPr id="11" name="Shape1_20221025_110649">
              <a:extLst>
                <a:ext uri="{FF2B5EF4-FFF2-40B4-BE49-F238E27FC236}">
                  <a16:creationId xmlns:a16="http://schemas.microsoft.com/office/drawing/2014/main" id="{F8DF0379-45CD-433B-9DE0-CDF20DCB20BD}"/>
                </a:ext>
              </a:extLst>
            </p:cNvPr>
            <p:cNvSpPr txBox="1"/>
            <p:nvPr/>
          </p:nvSpPr>
          <p:spPr>
            <a:xfrm>
              <a:off x="297711" y="1105395"/>
              <a:ext cx="5577840" cy="18466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Poppins Medium" pitchFamily="2" charset="77"/>
                  <a:sym typeface="Arial"/>
                </a:rPr>
                <a:t>OS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EE81AEE-2EC2-4497-8BFF-1EFA5C190AC0}"/>
                </a:ext>
              </a:extLst>
            </p:cNvPr>
            <p:cNvGrpSpPr/>
            <p:nvPr/>
          </p:nvGrpSpPr>
          <p:grpSpPr>
            <a:xfrm>
              <a:off x="297712" y="1338777"/>
              <a:ext cx="5577840" cy="0"/>
              <a:chOff x="297712" y="1338777"/>
              <a:chExt cx="5577840" cy="0"/>
            </a:xfrm>
          </p:grpSpPr>
          <p:cxnSp>
            <p:nvCxnSpPr>
              <p:cNvPr id="13" name="Shape0_20221025_110436">
                <a:extLst>
                  <a:ext uri="{FF2B5EF4-FFF2-40B4-BE49-F238E27FC236}">
                    <a16:creationId xmlns:a16="http://schemas.microsoft.com/office/drawing/2014/main" id="{023F932F-AD3F-4FA5-827D-C9FDA86122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712" y="1338777"/>
                <a:ext cx="5577840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33829BD-0555-43B5-AB05-30D8F4497D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1317" y="1338777"/>
                <a:ext cx="444235" cy="0"/>
              </a:xfrm>
              <a:prstGeom prst="line">
                <a:avLst/>
              </a:prstGeom>
              <a:ln w="28575" cap="rnd">
                <a:gradFill flip="none" rotWithShape="1">
                  <a:gsLst>
                    <a:gs pos="0">
                      <a:srgbClr val="F88D29"/>
                    </a:gs>
                    <a:gs pos="100000">
                      <a:srgbClr val="EF3339"/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7DF847E-9537-424C-9EEF-F617EB3F7D1B}"/>
              </a:ext>
            </a:extLst>
          </p:cNvPr>
          <p:cNvGraphicFramePr>
            <a:graphicFrameLocks/>
          </p:cNvGraphicFramePr>
          <p:nvPr/>
        </p:nvGraphicFramePr>
        <p:xfrm>
          <a:off x="281622" y="1491347"/>
          <a:ext cx="5577841" cy="3545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Shape1_20221025_110649">
            <a:extLst>
              <a:ext uri="{FF2B5EF4-FFF2-40B4-BE49-F238E27FC236}">
                <a16:creationId xmlns:a16="http://schemas.microsoft.com/office/drawing/2014/main" id="{19223EF2-75CD-4722-819E-6ECE649D48EB}"/>
              </a:ext>
            </a:extLst>
          </p:cNvPr>
          <p:cNvSpPr txBox="1"/>
          <p:nvPr/>
        </p:nvSpPr>
        <p:spPr>
          <a:xfrm>
            <a:off x="317646" y="4854236"/>
            <a:ext cx="912022" cy="184666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No. at risk</a:t>
            </a: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C6609746-18D7-474F-9000-B3DE0DE680FF}"/>
              </a:ext>
            </a:extLst>
          </p:cNvPr>
          <p:cNvGraphicFramePr>
            <a:graphicFrameLocks noGrp="1"/>
          </p:cNvGraphicFramePr>
          <p:nvPr/>
        </p:nvGraphicFramePr>
        <p:xfrm>
          <a:off x="281622" y="5165272"/>
          <a:ext cx="5577840" cy="120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029">
                  <a:extLst>
                    <a:ext uri="{9D8B030D-6E8A-4147-A177-3AD203B41FA5}">
                      <a16:colId xmlns:a16="http://schemas.microsoft.com/office/drawing/2014/main" val="1751109310"/>
                    </a:ext>
                  </a:extLst>
                </a:gridCol>
                <a:gridCol w="1760531">
                  <a:extLst>
                    <a:ext uri="{9D8B030D-6E8A-4147-A177-3AD203B41FA5}">
                      <a16:colId xmlns:a16="http://schemas.microsoft.com/office/drawing/2014/main" val="2814417691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391174995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PFS</a:t>
                      </a:r>
                      <a:r>
                        <a:rPr lang="en-US" sz="1100" baseline="30000" dirty="0" err="1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1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BVd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(N=243)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DVd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(N=251)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8D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323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Events, n(%)</a:t>
                      </a:r>
                      <a:endParaRPr lang="en-US" sz="1100" dirty="0"/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91 (37)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158 (63)</a:t>
                      </a:r>
                      <a:endParaRPr lang="en-US" sz="1100" dirty="0"/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6428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PFS, median (95% CI), mo</a:t>
                      </a:r>
                      <a:r>
                        <a:rPr lang="en-US" sz="1100" baseline="30000"/>
                        <a:t>b</a:t>
                      </a:r>
                      <a:endParaRPr lang="en-US" sz="1100" baseline="30000" dirty="0"/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36.6 (28.4-NR)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13.4 (11.1-17.5)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6011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/>
                        <a:t>HR (95% CI)</a:t>
                      </a:r>
                      <a:r>
                        <a:rPr lang="en-US" sz="1100" baseline="30000"/>
                        <a:t>c</a:t>
                      </a:r>
                      <a:endParaRPr lang="en-US" sz="1100" baseline="30000" dirty="0"/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0.41 (0.31-0.53)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1768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i="1" dirty="0"/>
                        <a:t>P</a:t>
                      </a:r>
                      <a:r>
                        <a:rPr lang="en-US" sz="1100" dirty="0"/>
                        <a:t> value</a:t>
                      </a:r>
                      <a:r>
                        <a:rPr lang="en-US" sz="1100" baseline="30000" dirty="0"/>
                        <a:t>d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&lt;.00001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935097"/>
                  </a:ext>
                </a:extLst>
              </a:tr>
            </a:tbl>
          </a:graphicData>
        </a:graphic>
      </p:graphicFrame>
      <p:grpSp>
        <p:nvGrpSpPr>
          <p:cNvPr id="472" name="Group 471">
            <a:extLst>
              <a:ext uri="{FF2B5EF4-FFF2-40B4-BE49-F238E27FC236}">
                <a16:creationId xmlns:a16="http://schemas.microsoft.com/office/drawing/2014/main" id="{E0010E33-EEF6-4E3A-AA0E-BDFDF6F85564}"/>
              </a:ext>
            </a:extLst>
          </p:cNvPr>
          <p:cNvGrpSpPr/>
          <p:nvPr/>
        </p:nvGrpSpPr>
        <p:grpSpPr>
          <a:xfrm>
            <a:off x="876445" y="1633804"/>
            <a:ext cx="4811677" cy="1762934"/>
            <a:chOff x="876445" y="1633804"/>
            <a:chExt cx="4811677" cy="1762934"/>
          </a:xfrm>
        </p:grpSpPr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EF34C265-A41A-4E4A-ACCA-DEE0EA83140D}"/>
                </a:ext>
              </a:extLst>
            </p:cNvPr>
            <p:cNvSpPr/>
            <p:nvPr/>
          </p:nvSpPr>
          <p:spPr>
            <a:xfrm>
              <a:off x="876445" y="1633804"/>
              <a:ext cx="4798704" cy="1710034"/>
            </a:xfrm>
            <a:custGeom>
              <a:avLst/>
              <a:gdLst>
                <a:gd name="connsiteX0" fmla="*/ 0 w 4404360"/>
                <a:gd name="connsiteY0" fmla="*/ 0 h 1426273"/>
                <a:gd name="connsiteX1" fmla="*/ 58293 w 4404360"/>
                <a:gd name="connsiteY1" fmla="*/ 0 h 1426273"/>
                <a:gd name="connsiteX2" fmla="*/ 58293 w 4404360"/>
                <a:gd name="connsiteY2" fmla="*/ 15811 h 1426273"/>
                <a:gd name="connsiteX3" fmla="*/ 121729 w 4404360"/>
                <a:gd name="connsiteY3" fmla="*/ 15811 h 1426273"/>
                <a:gd name="connsiteX4" fmla="*/ 121729 w 4404360"/>
                <a:gd name="connsiteY4" fmla="*/ 58674 h 1426273"/>
                <a:gd name="connsiteX5" fmla="*/ 156210 w 4404360"/>
                <a:gd name="connsiteY5" fmla="*/ 58674 h 1426273"/>
                <a:gd name="connsiteX6" fmla="*/ 156210 w 4404360"/>
                <a:gd name="connsiteY6" fmla="*/ 100394 h 1426273"/>
                <a:gd name="connsiteX7" fmla="*/ 181737 w 4404360"/>
                <a:gd name="connsiteY7" fmla="*/ 100394 h 1426273"/>
                <a:gd name="connsiteX8" fmla="*/ 181737 w 4404360"/>
                <a:gd name="connsiteY8" fmla="*/ 107252 h 1426273"/>
                <a:gd name="connsiteX9" fmla="*/ 198882 w 4404360"/>
                <a:gd name="connsiteY9" fmla="*/ 107252 h 1426273"/>
                <a:gd name="connsiteX10" fmla="*/ 198882 w 4404360"/>
                <a:gd name="connsiteY10" fmla="*/ 138113 h 1426273"/>
                <a:gd name="connsiteX11" fmla="*/ 270510 w 4404360"/>
                <a:gd name="connsiteY11" fmla="*/ 138113 h 1426273"/>
                <a:gd name="connsiteX12" fmla="*/ 270510 w 4404360"/>
                <a:gd name="connsiteY12" fmla="*/ 146685 h 1426273"/>
                <a:gd name="connsiteX13" fmla="*/ 299085 w 4404360"/>
                <a:gd name="connsiteY13" fmla="*/ 146685 h 1426273"/>
                <a:gd name="connsiteX14" fmla="*/ 299085 w 4404360"/>
                <a:gd name="connsiteY14" fmla="*/ 154115 h 1426273"/>
                <a:gd name="connsiteX15" fmla="*/ 340042 w 4404360"/>
                <a:gd name="connsiteY15" fmla="*/ 154115 h 1426273"/>
                <a:gd name="connsiteX16" fmla="*/ 340042 w 4404360"/>
                <a:gd name="connsiteY16" fmla="*/ 163830 h 1426273"/>
                <a:gd name="connsiteX17" fmla="*/ 354330 w 4404360"/>
                <a:gd name="connsiteY17" fmla="*/ 163830 h 1426273"/>
                <a:gd name="connsiteX18" fmla="*/ 354330 w 4404360"/>
                <a:gd name="connsiteY18" fmla="*/ 178689 h 1426273"/>
                <a:gd name="connsiteX19" fmla="*/ 360045 w 4404360"/>
                <a:gd name="connsiteY19" fmla="*/ 178689 h 1426273"/>
                <a:gd name="connsiteX20" fmla="*/ 360045 w 4404360"/>
                <a:gd name="connsiteY20" fmla="*/ 192405 h 1426273"/>
                <a:gd name="connsiteX21" fmla="*/ 384810 w 4404360"/>
                <a:gd name="connsiteY21" fmla="*/ 192405 h 1426273"/>
                <a:gd name="connsiteX22" fmla="*/ 388049 w 4404360"/>
                <a:gd name="connsiteY22" fmla="*/ 192405 h 1426273"/>
                <a:gd name="connsiteX23" fmla="*/ 388049 w 4404360"/>
                <a:gd name="connsiteY23" fmla="*/ 219075 h 1426273"/>
                <a:gd name="connsiteX24" fmla="*/ 439484 w 4404360"/>
                <a:gd name="connsiteY24" fmla="*/ 219075 h 1426273"/>
                <a:gd name="connsiteX25" fmla="*/ 439484 w 4404360"/>
                <a:gd name="connsiteY25" fmla="*/ 223838 h 1426273"/>
                <a:gd name="connsiteX26" fmla="*/ 508063 w 4404360"/>
                <a:gd name="connsiteY26" fmla="*/ 223838 h 1426273"/>
                <a:gd name="connsiteX27" fmla="*/ 508063 w 4404360"/>
                <a:gd name="connsiteY27" fmla="*/ 246126 h 1426273"/>
                <a:gd name="connsiteX28" fmla="*/ 534924 w 4404360"/>
                <a:gd name="connsiteY28" fmla="*/ 246126 h 1426273"/>
                <a:gd name="connsiteX29" fmla="*/ 534924 w 4404360"/>
                <a:gd name="connsiteY29" fmla="*/ 257556 h 1426273"/>
                <a:gd name="connsiteX30" fmla="*/ 553784 w 4404360"/>
                <a:gd name="connsiteY30" fmla="*/ 257556 h 1426273"/>
                <a:gd name="connsiteX31" fmla="*/ 553784 w 4404360"/>
                <a:gd name="connsiteY31" fmla="*/ 270129 h 1426273"/>
                <a:gd name="connsiteX32" fmla="*/ 578358 w 4404360"/>
                <a:gd name="connsiteY32" fmla="*/ 270129 h 1426273"/>
                <a:gd name="connsiteX33" fmla="*/ 578358 w 4404360"/>
                <a:gd name="connsiteY33" fmla="*/ 280988 h 1426273"/>
                <a:gd name="connsiteX34" fmla="*/ 585216 w 4404360"/>
                <a:gd name="connsiteY34" fmla="*/ 280988 h 1426273"/>
                <a:gd name="connsiteX35" fmla="*/ 585216 w 4404360"/>
                <a:gd name="connsiteY35" fmla="*/ 293561 h 1426273"/>
                <a:gd name="connsiteX36" fmla="*/ 641985 w 4404360"/>
                <a:gd name="connsiteY36" fmla="*/ 293561 h 1426273"/>
                <a:gd name="connsiteX37" fmla="*/ 641985 w 4404360"/>
                <a:gd name="connsiteY37" fmla="*/ 304991 h 1426273"/>
                <a:gd name="connsiteX38" fmla="*/ 679513 w 4404360"/>
                <a:gd name="connsiteY38" fmla="*/ 304991 h 1426273"/>
                <a:gd name="connsiteX39" fmla="*/ 679513 w 4404360"/>
                <a:gd name="connsiteY39" fmla="*/ 319278 h 1426273"/>
                <a:gd name="connsiteX40" fmla="*/ 733806 w 4404360"/>
                <a:gd name="connsiteY40" fmla="*/ 319278 h 1426273"/>
                <a:gd name="connsiteX41" fmla="*/ 733806 w 4404360"/>
                <a:gd name="connsiteY41" fmla="*/ 327279 h 1426273"/>
                <a:gd name="connsiteX42" fmla="*/ 786384 w 4404360"/>
                <a:gd name="connsiteY42" fmla="*/ 327279 h 1426273"/>
                <a:gd name="connsiteX43" fmla="*/ 786384 w 4404360"/>
                <a:gd name="connsiteY43" fmla="*/ 359283 h 1426273"/>
                <a:gd name="connsiteX44" fmla="*/ 851535 w 4404360"/>
                <a:gd name="connsiteY44" fmla="*/ 359283 h 1426273"/>
                <a:gd name="connsiteX45" fmla="*/ 851535 w 4404360"/>
                <a:gd name="connsiteY45" fmla="*/ 371475 h 1426273"/>
                <a:gd name="connsiteX46" fmla="*/ 874967 w 4404360"/>
                <a:gd name="connsiteY46" fmla="*/ 371475 h 1426273"/>
                <a:gd name="connsiteX47" fmla="*/ 874967 w 4404360"/>
                <a:gd name="connsiteY47" fmla="*/ 386143 h 1426273"/>
                <a:gd name="connsiteX48" fmla="*/ 879538 w 4404360"/>
                <a:gd name="connsiteY48" fmla="*/ 386143 h 1426273"/>
                <a:gd name="connsiteX49" fmla="*/ 879538 w 4404360"/>
                <a:gd name="connsiteY49" fmla="*/ 398716 h 1426273"/>
                <a:gd name="connsiteX50" fmla="*/ 927735 w 4404360"/>
                <a:gd name="connsiteY50" fmla="*/ 398716 h 1426273"/>
                <a:gd name="connsiteX51" fmla="*/ 932688 w 4404360"/>
                <a:gd name="connsiteY51" fmla="*/ 398716 h 1426273"/>
                <a:gd name="connsiteX52" fmla="*/ 932688 w 4404360"/>
                <a:gd name="connsiteY52" fmla="*/ 414718 h 1426273"/>
                <a:gd name="connsiteX53" fmla="*/ 939546 w 4404360"/>
                <a:gd name="connsiteY53" fmla="*/ 414718 h 1426273"/>
                <a:gd name="connsiteX54" fmla="*/ 939546 w 4404360"/>
                <a:gd name="connsiteY54" fmla="*/ 425006 h 1426273"/>
                <a:gd name="connsiteX55" fmla="*/ 975360 w 4404360"/>
                <a:gd name="connsiteY55" fmla="*/ 425006 h 1426273"/>
                <a:gd name="connsiteX56" fmla="*/ 975360 w 4404360"/>
                <a:gd name="connsiteY56" fmla="*/ 438150 h 1426273"/>
                <a:gd name="connsiteX57" fmla="*/ 1011555 w 4404360"/>
                <a:gd name="connsiteY57" fmla="*/ 438150 h 1426273"/>
                <a:gd name="connsiteX58" fmla="*/ 1011555 w 4404360"/>
                <a:gd name="connsiteY58" fmla="*/ 463868 h 1426273"/>
                <a:gd name="connsiteX59" fmla="*/ 1053846 w 4404360"/>
                <a:gd name="connsiteY59" fmla="*/ 463868 h 1426273"/>
                <a:gd name="connsiteX60" fmla="*/ 1053846 w 4404360"/>
                <a:gd name="connsiteY60" fmla="*/ 504825 h 1426273"/>
                <a:gd name="connsiteX61" fmla="*/ 1053846 w 4404360"/>
                <a:gd name="connsiteY61" fmla="*/ 509016 h 1426273"/>
                <a:gd name="connsiteX62" fmla="*/ 1141857 w 4404360"/>
                <a:gd name="connsiteY62" fmla="*/ 509016 h 1426273"/>
                <a:gd name="connsiteX63" fmla="*/ 1141857 w 4404360"/>
                <a:gd name="connsiteY63" fmla="*/ 521589 h 1426273"/>
                <a:gd name="connsiteX64" fmla="*/ 1287018 w 4404360"/>
                <a:gd name="connsiteY64" fmla="*/ 521589 h 1426273"/>
                <a:gd name="connsiteX65" fmla="*/ 1287018 w 4404360"/>
                <a:gd name="connsiteY65" fmla="*/ 536448 h 1426273"/>
                <a:gd name="connsiteX66" fmla="*/ 1308735 w 4404360"/>
                <a:gd name="connsiteY66" fmla="*/ 536448 h 1426273"/>
                <a:gd name="connsiteX67" fmla="*/ 1313879 w 4404360"/>
                <a:gd name="connsiteY67" fmla="*/ 536448 h 1426273"/>
                <a:gd name="connsiteX68" fmla="*/ 1313879 w 4404360"/>
                <a:gd name="connsiteY68" fmla="*/ 547307 h 1426273"/>
                <a:gd name="connsiteX69" fmla="*/ 1394460 w 4404360"/>
                <a:gd name="connsiteY69" fmla="*/ 547307 h 1426273"/>
                <a:gd name="connsiteX70" fmla="*/ 1394460 w 4404360"/>
                <a:gd name="connsiteY70" fmla="*/ 573596 h 1426273"/>
                <a:gd name="connsiteX71" fmla="*/ 1423035 w 4404360"/>
                <a:gd name="connsiteY71" fmla="*/ 573596 h 1426273"/>
                <a:gd name="connsiteX72" fmla="*/ 1423035 w 4404360"/>
                <a:gd name="connsiteY72" fmla="*/ 598170 h 1426273"/>
                <a:gd name="connsiteX73" fmla="*/ 1505903 w 4404360"/>
                <a:gd name="connsiteY73" fmla="*/ 598170 h 1426273"/>
                <a:gd name="connsiteX74" fmla="*/ 1505903 w 4404360"/>
                <a:gd name="connsiteY74" fmla="*/ 613029 h 1426273"/>
                <a:gd name="connsiteX75" fmla="*/ 1575435 w 4404360"/>
                <a:gd name="connsiteY75" fmla="*/ 613029 h 1426273"/>
                <a:gd name="connsiteX76" fmla="*/ 1575435 w 4404360"/>
                <a:gd name="connsiteY76" fmla="*/ 627888 h 1426273"/>
                <a:gd name="connsiteX77" fmla="*/ 1595057 w 4404360"/>
                <a:gd name="connsiteY77" fmla="*/ 627888 h 1426273"/>
                <a:gd name="connsiteX78" fmla="*/ 1595057 w 4404360"/>
                <a:gd name="connsiteY78" fmla="*/ 638175 h 1426273"/>
                <a:gd name="connsiteX79" fmla="*/ 1601915 w 4404360"/>
                <a:gd name="connsiteY79" fmla="*/ 638175 h 1426273"/>
                <a:gd name="connsiteX80" fmla="*/ 1601915 w 4404360"/>
                <a:gd name="connsiteY80" fmla="*/ 651320 h 1426273"/>
                <a:gd name="connsiteX81" fmla="*/ 1616202 w 4404360"/>
                <a:gd name="connsiteY81" fmla="*/ 651320 h 1426273"/>
                <a:gd name="connsiteX82" fmla="*/ 1616202 w 4404360"/>
                <a:gd name="connsiteY82" fmla="*/ 678180 h 1426273"/>
                <a:gd name="connsiteX83" fmla="*/ 1625346 w 4404360"/>
                <a:gd name="connsiteY83" fmla="*/ 678180 h 1426273"/>
                <a:gd name="connsiteX84" fmla="*/ 1625346 w 4404360"/>
                <a:gd name="connsiteY84" fmla="*/ 689039 h 1426273"/>
                <a:gd name="connsiteX85" fmla="*/ 1746885 w 4404360"/>
                <a:gd name="connsiteY85" fmla="*/ 689039 h 1426273"/>
                <a:gd name="connsiteX86" fmla="*/ 1746885 w 4404360"/>
                <a:gd name="connsiteY86" fmla="*/ 695325 h 1426273"/>
                <a:gd name="connsiteX87" fmla="*/ 1823085 w 4404360"/>
                <a:gd name="connsiteY87" fmla="*/ 695325 h 1426273"/>
                <a:gd name="connsiteX88" fmla="*/ 1823085 w 4404360"/>
                <a:gd name="connsiteY88" fmla="*/ 715328 h 1426273"/>
                <a:gd name="connsiteX89" fmla="*/ 1855089 w 4404360"/>
                <a:gd name="connsiteY89" fmla="*/ 715328 h 1426273"/>
                <a:gd name="connsiteX90" fmla="*/ 1855089 w 4404360"/>
                <a:gd name="connsiteY90" fmla="*/ 742950 h 1426273"/>
                <a:gd name="connsiteX91" fmla="*/ 1884235 w 4404360"/>
                <a:gd name="connsiteY91" fmla="*/ 742950 h 1426273"/>
                <a:gd name="connsiteX92" fmla="*/ 1884235 w 4404360"/>
                <a:gd name="connsiteY92" fmla="*/ 756476 h 1426273"/>
                <a:gd name="connsiteX93" fmla="*/ 1905952 w 4404360"/>
                <a:gd name="connsiteY93" fmla="*/ 756476 h 1426273"/>
                <a:gd name="connsiteX94" fmla="*/ 1905952 w 4404360"/>
                <a:gd name="connsiteY94" fmla="*/ 768477 h 1426273"/>
                <a:gd name="connsiteX95" fmla="*/ 1927860 w 4404360"/>
                <a:gd name="connsiteY95" fmla="*/ 768477 h 1426273"/>
                <a:gd name="connsiteX96" fmla="*/ 1927860 w 4404360"/>
                <a:gd name="connsiteY96" fmla="*/ 783908 h 1426273"/>
                <a:gd name="connsiteX97" fmla="*/ 1985010 w 4404360"/>
                <a:gd name="connsiteY97" fmla="*/ 783908 h 1426273"/>
                <a:gd name="connsiteX98" fmla="*/ 1985010 w 4404360"/>
                <a:gd name="connsiteY98" fmla="*/ 799338 h 1426273"/>
                <a:gd name="connsiteX99" fmla="*/ 2229422 w 4404360"/>
                <a:gd name="connsiteY99" fmla="*/ 799338 h 1426273"/>
                <a:gd name="connsiteX100" fmla="*/ 2229422 w 4404360"/>
                <a:gd name="connsiteY100" fmla="*/ 825627 h 1426273"/>
                <a:gd name="connsiteX101" fmla="*/ 2346960 w 4404360"/>
                <a:gd name="connsiteY101" fmla="*/ 825627 h 1426273"/>
                <a:gd name="connsiteX102" fmla="*/ 2346960 w 4404360"/>
                <a:gd name="connsiteY102" fmla="*/ 835914 h 1426273"/>
                <a:gd name="connsiteX103" fmla="*/ 2443734 w 4404360"/>
                <a:gd name="connsiteY103" fmla="*/ 835914 h 1426273"/>
                <a:gd name="connsiteX104" fmla="*/ 2443734 w 4404360"/>
                <a:gd name="connsiteY104" fmla="*/ 851916 h 1426273"/>
                <a:gd name="connsiteX105" fmla="*/ 2550033 w 4404360"/>
                <a:gd name="connsiteY105" fmla="*/ 851916 h 1426273"/>
                <a:gd name="connsiteX106" fmla="*/ 2550033 w 4404360"/>
                <a:gd name="connsiteY106" fmla="*/ 868490 h 1426273"/>
                <a:gd name="connsiteX107" fmla="*/ 2566035 w 4404360"/>
                <a:gd name="connsiteY107" fmla="*/ 868490 h 1426273"/>
                <a:gd name="connsiteX108" fmla="*/ 2566035 w 4404360"/>
                <a:gd name="connsiteY108" fmla="*/ 881062 h 1426273"/>
                <a:gd name="connsiteX109" fmla="*/ 2576894 w 4404360"/>
                <a:gd name="connsiteY109" fmla="*/ 881062 h 1426273"/>
                <a:gd name="connsiteX110" fmla="*/ 2576894 w 4404360"/>
                <a:gd name="connsiteY110" fmla="*/ 896493 h 1426273"/>
                <a:gd name="connsiteX111" fmla="*/ 2651760 w 4404360"/>
                <a:gd name="connsiteY111" fmla="*/ 896493 h 1426273"/>
                <a:gd name="connsiteX112" fmla="*/ 2651760 w 4404360"/>
                <a:gd name="connsiteY112" fmla="*/ 909637 h 1426273"/>
                <a:gd name="connsiteX113" fmla="*/ 2670810 w 4404360"/>
                <a:gd name="connsiteY113" fmla="*/ 909637 h 1426273"/>
                <a:gd name="connsiteX114" fmla="*/ 2670810 w 4404360"/>
                <a:gd name="connsiteY114" fmla="*/ 923925 h 1426273"/>
                <a:gd name="connsiteX115" fmla="*/ 2727198 w 4404360"/>
                <a:gd name="connsiteY115" fmla="*/ 923925 h 1426273"/>
                <a:gd name="connsiteX116" fmla="*/ 2727198 w 4404360"/>
                <a:gd name="connsiteY116" fmla="*/ 952500 h 1426273"/>
                <a:gd name="connsiteX117" fmla="*/ 2760917 w 4404360"/>
                <a:gd name="connsiteY117" fmla="*/ 952500 h 1426273"/>
                <a:gd name="connsiteX118" fmla="*/ 2760917 w 4404360"/>
                <a:gd name="connsiteY118" fmla="*/ 963358 h 1426273"/>
                <a:gd name="connsiteX119" fmla="*/ 2880932 w 4404360"/>
                <a:gd name="connsiteY119" fmla="*/ 963358 h 1426273"/>
                <a:gd name="connsiteX120" fmla="*/ 2880932 w 4404360"/>
                <a:gd name="connsiteY120" fmla="*/ 995934 h 1426273"/>
                <a:gd name="connsiteX121" fmla="*/ 3051810 w 4404360"/>
                <a:gd name="connsiteY121" fmla="*/ 995934 h 1426273"/>
                <a:gd name="connsiteX122" fmla="*/ 3051810 w 4404360"/>
                <a:gd name="connsiteY122" fmla="*/ 1020890 h 1426273"/>
                <a:gd name="connsiteX123" fmla="*/ 3098102 w 4404360"/>
                <a:gd name="connsiteY123" fmla="*/ 1020890 h 1426273"/>
                <a:gd name="connsiteX124" fmla="*/ 3098102 w 4404360"/>
                <a:gd name="connsiteY124" fmla="*/ 1070229 h 1426273"/>
                <a:gd name="connsiteX125" fmla="*/ 3175635 w 4404360"/>
                <a:gd name="connsiteY125" fmla="*/ 1070229 h 1426273"/>
                <a:gd name="connsiteX126" fmla="*/ 3175635 w 4404360"/>
                <a:gd name="connsiteY126" fmla="*/ 1087374 h 1426273"/>
                <a:gd name="connsiteX127" fmla="*/ 3337560 w 4404360"/>
                <a:gd name="connsiteY127" fmla="*/ 1087374 h 1426273"/>
                <a:gd name="connsiteX128" fmla="*/ 3337560 w 4404360"/>
                <a:gd name="connsiteY128" fmla="*/ 1152525 h 1426273"/>
                <a:gd name="connsiteX129" fmla="*/ 3423285 w 4404360"/>
                <a:gd name="connsiteY129" fmla="*/ 1152525 h 1426273"/>
                <a:gd name="connsiteX130" fmla="*/ 3423285 w 4404360"/>
                <a:gd name="connsiteY130" fmla="*/ 1195388 h 1426273"/>
                <a:gd name="connsiteX131" fmla="*/ 3626168 w 4404360"/>
                <a:gd name="connsiteY131" fmla="*/ 1195388 h 1426273"/>
                <a:gd name="connsiteX132" fmla="*/ 3626168 w 4404360"/>
                <a:gd name="connsiteY132" fmla="*/ 1247775 h 1426273"/>
                <a:gd name="connsiteX133" fmla="*/ 3993071 w 4404360"/>
                <a:gd name="connsiteY133" fmla="*/ 1247775 h 1426273"/>
                <a:gd name="connsiteX134" fmla="*/ 3993071 w 4404360"/>
                <a:gd name="connsiteY134" fmla="*/ 1426274 h 1426273"/>
                <a:gd name="connsiteX135" fmla="*/ 4404360 w 4404360"/>
                <a:gd name="connsiteY135" fmla="*/ 1426274 h 142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4404360" h="1426273">
                  <a:moveTo>
                    <a:pt x="0" y="0"/>
                  </a:moveTo>
                  <a:lnTo>
                    <a:pt x="58293" y="0"/>
                  </a:lnTo>
                  <a:lnTo>
                    <a:pt x="58293" y="15811"/>
                  </a:lnTo>
                  <a:lnTo>
                    <a:pt x="121729" y="15811"/>
                  </a:lnTo>
                  <a:lnTo>
                    <a:pt x="121729" y="58674"/>
                  </a:lnTo>
                  <a:lnTo>
                    <a:pt x="156210" y="58674"/>
                  </a:lnTo>
                  <a:lnTo>
                    <a:pt x="156210" y="100394"/>
                  </a:lnTo>
                  <a:lnTo>
                    <a:pt x="181737" y="100394"/>
                  </a:lnTo>
                  <a:lnTo>
                    <a:pt x="181737" y="107252"/>
                  </a:lnTo>
                  <a:lnTo>
                    <a:pt x="198882" y="107252"/>
                  </a:lnTo>
                  <a:lnTo>
                    <a:pt x="198882" y="138113"/>
                  </a:lnTo>
                  <a:lnTo>
                    <a:pt x="270510" y="138113"/>
                  </a:lnTo>
                  <a:lnTo>
                    <a:pt x="270510" y="146685"/>
                  </a:lnTo>
                  <a:lnTo>
                    <a:pt x="299085" y="146685"/>
                  </a:lnTo>
                  <a:lnTo>
                    <a:pt x="299085" y="154115"/>
                  </a:lnTo>
                  <a:lnTo>
                    <a:pt x="340042" y="154115"/>
                  </a:lnTo>
                  <a:lnTo>
                    <a:pt x="340042" y="163830"/>
                  </a:lnTo>
                  <a:lnTo>
                    <a:pt x="354330" y="163830"/>
                  </a:lnTo>
                  <a:lnTo>
                    <a:pt x="354330" y="178689"/>
                  </a:lnTo>
                  <a:lnTo>
                    <a:pt x="360045" y="178689"/>
                  </a:lnTo>
                  <a:lnTo>
                    <a:pt x="360045" y="192405"/>
                  </a:lnTo>
                  <a:lnTo>
                    <a:pt x="384810" y="192405"/>
                  </a:lnTo>
                  <a:lnTo>
                    <a:pt x="388049" y="192405"/>
                  </a:lnTo>
                  <a:lnTo>
                    <a:pt x="388049" y="219075"/>
                  </a:lnTo>
                  <a:lnTo>
                    <a:pt x="439484" y="219075"/>
                  </a:lnTo>
                  <a:lnTo>
                    <a:pt x="439484" y="223838"/>
                  </a:lnTo>
                  <a:lnTo>
                    <a:pt x="508063" y="223838"/>
                  </a:lnTo>
                  <a:lnTo>
                    <a:pt x="508063" y="246126"/>
                  </a:lnTo>
                  <a:lnTo>
                    <a:pt x="534924" y="246126"/>
                  </a:lnTo>
                  <a:lnTo>
                    <a:pt x="534924" y="257556"/>
                  </a:lnTo>
                  <a:lnTo>
                    <a:pt x="553784" y="257556"/>
                  </a:lnTo>
                  <a:lnTo>
                    <a:pt x="553784" y="270129"/>
                  </a:lnTo>
                  <a:lnTo>
                    <a:pt x="578358" y="270129"/>
                  </a:lnTo>
                  <a:lnTo>
                    <a:pt x="578358" y="280988"/>
                  </a:lnTo>
                  <a:lnTo>
                    <a:pt x="585216" y="280988"/>
                  </a:lnTo>
                  <a:lnTo>
                    <a:pt x="585216" y="293561"/>
                  </a:lnTo>
                  <a:lnTo>
                    <a:pt x="641985" y="293561"/>
                  </a:lnTo>
                  <a:lnTo>
                    <a:pt x="641985" y="304991"/>
                  </a:lnTo>
                  <a:lnTo>
                    <a:pt x="679513" y="304991"/>
                  </a:lnTo>
                  <a:lnTo>
                    <a:pt x="679513" y="319278"/>
                  </a:lnTo>
                  <a:lnTo>
                    <a:pt x="733806" y="319278"/>
                  </a:lnTo>
                  <a:lnTo>
                    <a:pt x="733806" y="327279"/>
                  </a:lnTo>
                  <a:lnTo>
                    <a:pt x="786384" y="327279"/>
                  </a:lnTo>
                  <a:lnTo>
                    <a:pt x="786384" y="359283"/>
                  </a:lnTo>
                  <a:lnTo>
                    <a:pt x="851535" y="359283"/>
                  </a:lnTo>
                  <a:lnTo>
                    <a:pt x="851535" y="371475"/>
                  </a:lnTo>
                  <a:lnTo>
                    <a:pt x="874967" y="371475"/>
                  </a:lnTo>
                  <a:lnTo>
                    <a:pt x="874967" y="386143"/>
                  </a:lnTo>
                  <a:lnTo>
                    <a:pt x="879538" y="386143"/>
                  </a:lnTo>
                  <a:lnTo>
                    <a:pt x="879538" y="398716"/>
                  </a:lnTo>
                  <a:lnTo>
                    <a:pt x="927735" y="398716"/>
                  </a:lnTo>
                  <a:lnTo>
                    <a:pt x="932688" y="398716"/>
                  </a:lnTo>
                  <a:lnTo>
                    <a:pt x="932688" y="414718"/>
                  </a:lnTo>
                  <a:lnTo>
                    <a:pt x="939546" y="414718"/>
                  </a:lnTo>
                  <a:lnTo>
                    <a:pt x="939546" y="425006"/>
                  </a:lnTo>
                  <a:lnTo>
                    <a:pt x="975360" y="425006"/>
                  </a:lnTo>
                  <a:lnTo>
                    <a:pt x="975360" y="438150"/>
                  </a:lnTo>
                  <a:lnTo>
                    <a:pt x="1011555" y="438150"/>
                  </a:lnTo>
                  <a:lnTo>
                    <a:pt x="1011555" y="463868"/>
                  </a:lnTo>
                  <a:lnTo>
                    <a:pt x="1053846" y="463868"/>
                  </a:lnTo>
                  <a:lnTo>
                    <a:pt x="1053846" y="504825"/>
                  </a:lnTo>
                  <a:lnTo>
                    <a:pt x="1053846" y="509016"/>
                  </a:lnTo>
                  <a:lnTo>
                    <a:pt x="1141857" y="509016"/>
                  </a:lnTo>
                  <a:lnTo>
                    <a:pt x="1141857" y="521589"/>
                  </a:lnTo>
                  <a:lnTo>
                    <a:pt x="1287018" y="521589"/>
                  </a:lnTo>
                  <a:lnTo>
                    <a:pt x="1287018" y="536448"/>
                  </a:lnTo>
                  <a:lnTo>
                    <a:pt x="1308735" y="536448"/>
                  </a:lnTo>
                  <a:lnTo>
                    <a:pt x="1313879" y="536448"/>
                  </a:lnTo>
                  <a:lnTo>
                    <a:pt x="1313879" y="547307"/>
                  </a:lnTo>
                  <a:lnTo>
                    <a:pt x="1394460" y="547307"/>
                  </a:lnTo>
                  <a:lnTo>
                    <a:pt x="1394460" y="573596"/>
                  </a:lnTo>
                  <a:lnTo>
                    <a:pt x="1423035" y="573596"/>
                  </a:lnTo>
                  <a:lnTo>
                    <a:pt x="1423035" y="598170"/>
                  </a:lnTo>
                  <a:lnTo>
                    <a:pt x="1505903" y="598170"/>
                  </a:lnTo>
                  <a:lnTo>
                    <a:pt x="1505903" y="613029"/>
                  </a:lnTo>
                  <a:lnTo>
                    <a:pt x="1575435" y="613029"/>
                  </a:lnTo>
                  <a:lnTo>
                    <a:pt x="1575435" y="627888"/>
                  </a:lnTo>
                  <a:lnTo>
                    <a:pt x="1595057" y="627888"/>
                  </a:lnTo>
                  <a:lnTo>
                    <a:pt x="1595057" y="638175"/>
                  </a:lnTo>
                  <a:lnTo>
                    <a:pt x="1601915" y="638175"/>
                  </a:lnTo>
                  <a:lnTo>
                    <a:pt x="1601915" y="651320"/>
                  </a:lnTo>
                  <a:lnTo>
                    <a:pt x="1616202" y="651320"/>
                  </a:lnTo>
                  <a:lnTo>
                    <a:pt x="1616202" y="678180"/>
                  </a:lnTo>
                  <a:lnTo>
                    <a:pt x="1625346" y="678180"/>
                  </a:lnTo>
                  <a:lnTo>
                    <a:pt x="1625346" y="689039"/>
                  </a:lnTo>
                  <a:lnTo>
                    <a:pt x="1746885" y="689039"/>
                  </a:lnTo>
                  <a:lnTo>
                    <a:pt x="1746885" y="695325"/>
                  </a:lnTo>
                  <a:lnTo>
                    <a:pt x="1823085" y="695325"/>
                  </a:lnTo>
                  <a:lnTo>
                    <a:pt x="1823085" y="715328"/>
                  </a:lnTo>
                  <a:lnTo>
                    <a:pt x="1855089" y="715328"/>
                  </a:lnTo>
                  <a:lnTo>
                    <a:pt x="1855089" y="742950"/>
                  </a:lnTo>
                  <a:lnTo>
                    <a:pt x="1884235" y="742950"/>
                  </a:lnTo>
                  <a:lnTo>
                    <a:pt x="1884235" y="756476"/>
                  </a:lnTo>
                  <a:lnTo>
                    <a:pt x="1905952" y="756476"/>
                  </a:lnTo>
                  <a:lnTo>
                    <a:pt x="1905952" y="768477"/>
                  </a:lnTo>
                  <a:lnTo>
                    <a:pt x="1927860" y="768477"/>
                  </a:lnTo>
                  <a:lnTo>
                    <a:pt x="1927860" y="783908"/>
                  </a:lnTo>
                  <a:lnTo>
                    <a:pt x="1985010" y="783908"/>
                  </a:lnTo>
                  <a:lnTo>
                    <a:pt x="1985010" y="799338"/>
                  </a:lnTo>
                  <a:lnTo>
                    <a:pt x="2229422" y="799338"/>
                  </a:lnTo>
                  <a:lnTo>
                    <a:pt x="2229422" y="825627"/>
                  </a:lnTo>
                  <a:lnTo>
                    <a:pt x="2346960" y="825627"/>
                  </a:lnTo>
                  <a:lnTo>
                    <a:pt x="2346960" y="835914"/>
                  </a:lnTo>
                  <a:lnTo>
                    <a:pt x="2443734" y="835914"/>
                  </a:lnTo>
                  <a:lnTo>
                    <a:pt x="2443734" y="851916"/>
                  </a:lnTo>
                  <a:lnTo>
                    <a:pt x="2550033" y="851916"/>
                  </a:lnTo>
                  <a:lnTo>
                    <a:pt x="2550033" y="868490"/>
                  </a:lnTo>
                  <a:lnTo>
                    <a:pt x="2566035" y="868490"/>
                  </a:lnTo>
                  <a:lnTo>
                    <a:pt x="2566035" y="881062"/>
                  </a:lnTo>
                  <a:lnTo>
                    <a:pt x="2576894" y="881062"/>
                  </a:lnTo>
                  <a:lnTo>
                    <a:pt x="2576894" y="896493"/>
                  </a:lnTo>
                  <a:lnTo>
                    <a:pt x="2651760" y="896493"/>
                  </a:lnTo>
                  <a:lnTo>
                    <a:pt x="2651760" y="909637"/>
                  </a:lnTo>
                  <a:lnTo>
                    <a:pt x="2670810" y="909637"/>
                  </a:lnTo>
                  <a:lnTo>
                    <a:pt x="2670810" y="923925"/>
                  </a:lnTo>
                  <a:lnTo>
                    <a:pt x="2727198" y="923925"/>
                  </a:lnTo>
                  <a:lnTo>
                    <a:pt x="2727198" y="952500"/>
                  </a:lnTo>
                  <a:lnTo>
                    <a:pt x="2760917" y="952500"/>
                  </a:lnTo>
                  <a:lnTo>
                    <a:pt x="2760917" y="963358"/>
                  </a:lnTo>
                  <a:lnTo>
                    <a:pt x="2880932" y="963358"/>
                  </a:lnTo>
                  <a:lnTo>
                    <a:pt x="2880932" y="995934"/>
                  </a:lnTo>
                  <a:lnTo>
                    <a:pt x="3051810" y="995934"/>
                  </a:lnTo>
                  <a:lnTo>
                    <a:pt x="3051810" y="1020890"/>
                  </a:lnTo>
                  <a:lnTo>
                    <a:pt x="3098102" y="1020890"/>
                  </a:lnTo>
                  <a:lnTo>
                    <a:pt x="3098102" y="1070229"/>
                  </a:lnTo>
                  <a:lnTo>
                    <a:pt x="3175635" y="1070229"/>
                  </a:lnTo>
                  <a:lnTo>
                    <a:pt x="3175635" y="1087374"/>
                  </a:lnTo>
                  <a:lnTo>
                    <a:pt x="3337560" y="1087374"/>
                  </a:lnTo>
                  <a:lnTo>
                    <a:pt x="3337560" y="1152525"/>
                  </a:lnTo>
                  <a:lnTo>
                    <a:pt x="3423285" y="1152525"/>
                  </a:lnTo>
                  <a:lnTo>
                    <a:pt x="3423285" y="1195388"/>
                  </a:lnTo>
                  <a:lnTo>
                    <a:pt x="3626168" y="1195388"/>
                  </a:lnTo>
                  <a:lnTo>
                    <a:pt x="3626168" y="1247775"/>
                  </a:lnTo>
                  <a:lnTo>
                    <a:pt x="3993071" y="1247775"/>
                  </a:lnTo>
                  <a:lnTo>
                    <a:pt x="3993071" y="1426274"/>
                  </a:lnTo>
                  <a:lnTo>
                    <a:pt x="4404360" y="1426274"/>
                  </a:lnTo>
                </a:path>
              </a:pathLst>
            </a:custGeom>
            <a:noFill/>
            <a:ln w="19050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A9466827-95EB-4BB8-9FCC-0EFCB48E5D4C}"/>
                </a:ext>
              </a:extLst>
            </p:cNvPr>
            <p:cNvGrpSpPr/>
            <p:nvPr/>
          </p:nvGrpSpPr>
          <p:grpSpPr>
            <a:xfrm>
              <a:off x="956159" y="1641578"/>
              <a:ext cx="4731963" cy="1755160"/>
              <a:chOff x="956159" y="1641578"/>
              <a:chExt cx="4731963" cy="1755160"/>
            </a:xfrm>
          </p:grpSpPr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EF8A1537-A531-4376-848F-EBD3CC2F5479}"/>
                  </a:ext>
                </a:extLst>
              </p:cNvPr>
              <p:cNvGrpSpPr/>
              <p:nvPr/>
            </p:nvGrpSpPr>
            <p:grpSpPr>
              <a:xfrm>
                <a:off x="5333667" y="330244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68" name="Straight Connector 467">
                  <a:extLst>
                    <a:ext uri="{FF2B5EF4-FFF2-40B4-BE49-F238E27FC236}">
                      <a16:creationId xmlns:a16="http://schemas.microsoft.com/office/drawing/2014/main" id="{E04A7DE8-F53B-4BB7-B00B-94DAE6B7A1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Straight Connector 468">
                  <a:extLst>
                    <a:ext uri="{FF2B5EF4-FFF2-40B4-BE49-F238E27FC236}">
                      <a16:creationId xmlns:a16="http://schemas.microsoft.com/office/drawing/2014/main" id="{EF5D891B-AFA2-4E71-9BE4-CC107A7BB2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05273E06-6091-4103-BBDA-92D3648E9DD7}"/>
                  </a:ext>
                </a:extLst>
              </p:cNvPr>
              <p:cNvGrpSpPr/>
              <p:nvPr/>
            </p:nvGrpSpPr>
            <p:grpSpPr>
              <a:xfrm>
                <a:off x="5416702" y="330244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66" name="Straight Connector 465">
                  <a:extLst>
                    <a:ext uri="{FF2B5EF4-FFF2-40B4-BE49-F238E27FC236}">
                      <a16:creationId xmlns:a16="http://schemas.microsoft.com/office/drawing/2014/main" id="{2DA5BB58-985C-4552-B530-3EA0B134EE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Straight Connector 466">
                  <a:extLst>
                    <a:ext uri="{FF2B5EF4-FFF2-40B4-BE49-F238E27FC236}">
                      <a16:creationId xmlns:a16="http://schemas.microsoft.com/office/drawing/2014/main" id="{DAC74408-8710-496B-9905-0486024DCF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E092446B-E51A-466F-BC26-7D31D9981127}"/>
                  </a:ext>
                </a:extLst>
              </p:cNvPr>
              <p:cNvGrpSpPr/>
              <p:nvPr/>
            </p:nvGrpSpPr>
            <p:grpSpPr>
              <a:xfrm>
                <a:off x="5525685" y="330244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7D1526C6-423A-4B1A-9A56-7A7F74251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Straight Connector 464">
                  <a:extLst>
                    <a:ext uri="{FF2B5EF4-FFF2-40B4-BE49-F238E27FC236}">
                      <a16:creationId xmlns:a16="http://schemas.microsoft.com/office/drawing/2014/main" id="{2A06978B-447A-45C4-BC9A-F31750861B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03B35756-5603-4CC2-AE18-A0EAECE11CC5}"/>
                  </a:ext>
                </a:extLst>
              </p:cNvPr>
              <p:cNvGrpSpPr/>
              <p:nvPr/>
            </p:nvGrpSpPr>
            <p:grpSpPr>
              <a:xfrm>
                <a:off x="5574987" y="330244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62" name="Straight Connector 461">
                  <a:extLst>
                    <a:ext uri="{FF2B5EF4-FFF2-40B4-BE49-F238E27FC236}">
                      <a16:creationId xmlns:a16="http://schemas.microsoft.com/office/drawing/2014/main" id="{FF18C85F-E23E-4CA9-BB5C-DDD262866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Straight Connector 462">
                  <a:extLst>
                    <a:ext uri="{FF2B5EF4-FFF2-40B4-BE49-F238E27FC236}">
                      <a16:creationId xmlns:a16="http://schemas.microsoft.com/office/drawing/2014/main" id="{EC247BDF-E855-4FA7-B8D0-EF358967A5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22D67538-3478-408A-B7FE-EE3662E9E19F}"/>
                  </a:ext>
                </a:extLst>
              </p:cNvPr>
              <p:cNvGrpSpPr/>
              <p:nvPr/>
            </p:nvGrpSpPr>
            <p:grpSpPr>
              <a:xfrm>
                <a:off x="5258416" y="330244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60" name="Straight Connector 459">
                  <a:extLst>
                    <a:ext uri="{FF2B5EF4-FFF2-40B4-BE49-F238E27FC236}">
                      <a16:creationId xmlns:a16="http://schemas.microsoft.com/office/drawing/2014/main" id="{450A4E9A-D5FB-4D0C-A9CC-E970D9FAE2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Straight Connector 460">
                  <a:extLst>
                    <a:ext uri="{FF2B5EF4-FFF2-40B4-BE49-F238E27FC236}">
                      <a16:creationId xmlns:a16="http://schemas.microsoft.com/office/drawing/2014/main" id="{4BF0D2A8-C13F-462C-985B-2C765807D1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0172669C-D21C-4426-8F5F-35358E56C540}"/>
                  </a:ext>
                </a:extLst>
              </p:cNvPr>
              <p:cNvGrpSpPr/>
              <p:nvPr/>
            </p:nvGrpSpPr>
            <p:grpSpPr>
              <a:xfrm>
                <a:off x="5224684" y="330244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D3ECD02B-6E48-4B00-A855-47A9FF8F2B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Straight Connector 458">
                  <a:extLst>
                    <a:ext uri="{FF2B5EF4-FFF2-40B4-BE49-F238E27FC236}">
                      <a16:creationId xmlns:a16="http://schemas.microsoft.com/office/drawing/2014/main" id="{338900D8-6BCF-49CD-9FDB-428B6CE1AC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04EBB1B7-240D-4579-86CF-C66DCC9BEB59}"/>
                  </a:ext>
                </a:extLst>
              </p:cNvPr>
              <p:cNvGrpSpPr/>
              <p:nvPr/>
            </p:nvGrpSpPr>
            <p:grpSpPr>
              <a:xfrm>
                <a:off x="5079372" y="308080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56" name="Straight Connector 455">
                  <a:extLst>
                    <a:ext uri="{FF2B5EF4-FFF2-40B4-BE49-F238E27FC236}">
                      <a16:creationId xmlns:a16="http://schemas.microsoft.com/office/drawing/2014/main" id="{12B033A1-F617-43A2-8176-5E29B11F2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7" name="Straight Connector 456">
                  <a:extLst>
                    <a:ext uri="{FF2B5EF4-FFF2-40B4-BE49-F238E27FC236}">
                      <a16:creationId xmlns:a16="http://schemas.microsoft.com/office/drawing/2014/main" id="{FECCA6B1-BB26-4C5C-8200-EBB8AE400B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E1F2C958-58CC-4C10-9516-0C5F8F893F2D}"/>
                  </a:ext>
                </a:extLst>
              </p:cNvPr>
              <p:cNvGrpSpPr/>
              <p:nvPr/>
            </p:nvGrpSpPr>
            <p:grpSpPr>
              <a:xfrm>
                <a:off x="5097535" y="308080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54" name="Straight Connector 453">
                  <a:extLst>
                    <a:ext uri="{FF2B5EF4-FFF2-40B4-BE49-F238E27FC236}">
                      <a16:creationId xmlns:a16="http://schemas.microsoft.com/office/drawing/2014/main" id="{D5BDBCAC-7114-48E6-B63E-E538D6269B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Straight Connector 454">
                  <a:extLst>
                    <a:ext uri="{FF2B5EF4-FFF2-40B4-BE49-F238E27FC236}">
                      <a16:creationId xmlns:a16="http://schemas.microsoft.com/office/drawing/2014/main" id="{AAB2176C-2003-4EE4-9AC5-D6FCFAF29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D7DBDAF7-4BE0-4853-8ED2-8D4B5321EB7E}"/>
                  </a:ext>
                </a:extLst>
              </p:cNvPr>
              <p:cNvGrpSpPr/>
              <p:nvPr/>
            </p:nvGrpSpPr>
            <p:grpSpPr>
              <a:xfrm>
                <a:off x="4936655" y="308080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52" name="Straight Connector 451">
                  <a:extLst>
                    <a:ext uri="{FF2B5EF4-FFF2-40B4-BE49-F238E27FC236}">
                      <a16:creationId xmlns:a16="http://schemas.microsoft.com/office/drawing/2014/main" id="{94B9051D-4EFF-4970-AEF8-1D52EFC5F3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Straight Connector 452">
                  <a:extLst>
                    <a:ext uri="{FF2B5EF4-FFF2-40B4-BE49-F238E27FC236}">
                      <a16:creationId xmlns:a16="http://schemas.microsoft.com/office/drawing/2014/main" id="{64E4F61D-BD61-4FA2-8BB4-E2562B1452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796B3D76-AFF1-4B6D-A518-2A8D21AE8A6F}"/>
                  </a:ext>
                </a:extLst>
              </p:cNvPr>
              <p:cNvGrpSpPr/>
              <p:nvPr/>
            </p:nvGrpSpPr>
            <p:grpSpPr>
              <a:xfrm>
                <a:off x="4827671" y="308080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50" name="Straight Connector 449">
                  <a:extLst>
                    <a:ext uri="{FF2B5EF4-FFF2-40B4-BE49-F238E27FC236}">
                      <a16:creationId xmlns:a16="http://schemas.microsoft.com/office/drawing/2014/main" id="{023BB57E-89D8-43D9-BF4F-8D18930C28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Straight Connector 450">
                  <a:extLst>
                    <a:ext uri="{FF2B5EF4-FFF2-40B4-BE49-F238E27FC236}">
                      <a16:creationId xmlns:a16="http://schemas.microsoft.com/office/drawing/2014/main" id="{82E5D760-8419-4043-8B7A-870C4960BC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1A64419E-2BE6-4CBB-95EB-77E44035F978}"/>
                  </a:ext>
                </a:extLst>
              </p:cNvPr>
              <p:cNvGrpSpPr/>
              <p:nvPr/>
            </p:nvGrpSpPr>
            <p:grpSpPr>
              <a:xfrm>
                <a:off x="4861404" y="308080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48" name="Straight Connector 447">
                  <a:extLst>
                    <a:ext uri="{FF2B5EF4-FFF2-40B4-BE49-F238E27FC236}">
                      <a16:creationId xmlns:a16="http://schemas.microsoft.com/office/drawing/2014/main" id="{EE43F6A4-8438-4CEB-A1CF-2E27070F08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Straight Connector 448">
                  <a:extLst>
                    <a:ext uri="{FF2B5EF4-FFF2-40B4-BE49-F238E27FC236}">
                      <a16:creationId xmlns:a16="http://schemas.microsoft.com/office/drawing/2014/main" id="{A10E4B29-5294-4560-9CE2-3D434F67C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27D734F1-9F6E-46B6-A29C-723E0030973E}"/>
                  </a:ext>
                </a:extLst>
              </p:cNvPr>
              <p:cNvGrpSpPr/>
              <p:nvPr/>
            </p:nvGrpSpPr>
            <p:grpSpPr>
              <a:xfrm>
                <a:off x="4848430" y="308080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46" name="Straight Connector 445">
                  <a:extLst>
                    <a:ext uri="{FF2B5EF4-FFF2-40B4-BE49-F238E27FC236}">
                      <a16:creationId xmlns:a16="http://schemas.microsoft.com/office/drawing/2014/main" id="{7B457EEF-6D91-47B2-B5BF-E19E158A8E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Straight Connector 446">
                  <a:extLst>
                    <a:ext uri="{FF2B5EF4-FFF2-40B4-BE49-F238E27FC236}">
                      <a16:creationId xmlns:a16="http://schemas.microsoft.com/office/drawing/2014/main" id="{CF83A8B7-5A15-4406-BC37-868719E0BA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F3ED0EB1-63BE-4F25-81F0-77A40CD706A8}"/>
                  </a:ext>
                </a:extLst>
              </p:cNvPr>
              <p:cNvGrpSpPr/>
              <p:nvPr/>
            </p:nvGrpSpPr>
            <p:grpSpPr>
              <a:xfrm>
                <a:off x="4778369" y="308080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27B62C9D-E476-49AE-A320-4146EA7F30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5" name="Straight Connector 444">
                  <a:extLst>
                    <a:ext uri="{FF2B5EF4-FFF2-40B4-BE49-F238E27FC236}">
                      <a16:creationId xmlns:a16="http://schemas.microsoft.com/office/drawing/2014/main" id="{0773700B-0260-4537-AB0F-2FB4C8DF31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9AE5A349-A28E-40AD-B26C-A7512E0A6201}"/>
                  </a:ext>
                </a:extLst>
              </p:cNvPr>
              <p:cNvGrpSpPr/>
              <p:nvPr/>
            </p:nvGrpSpPr>
            <p:grpSpPr>
              <a:xfrm>
                <a:off x="4786153" y="308080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42" name="Straight Connector 441">
                  <a:extLst>
                    <a:ext uri="{FF2B5EF4-FFF2-40B4-BE49-F238E27FC236}">
                      <a16:creationId xmlns:a16="http://schemas.microsoft.com/office/drawing/2014/main" id="{38757695-C3EB-464C-9907-7D1344A6F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6F0778DC-AA9A-43E9-A1D2-E1C5FFF4C4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1F025BBD-B688-4E66-ABFF-838B75F7371D}"/>
                  </a:ext>
                </a:extLst>
              </p:cNvPr>
              <p:cNvGrpSpPr/>
              <p:nvPr/>
            </p:nvGrpSpPr>
            <p:grpSpPr>
              <a:xfrm>
                <a:off x="4682359" y="301748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40" name="Straight Connector 439">
                  <a:extLst>
                    <a:ext uri="{FF2B5EF4-FFF2-40B4-BE49-F238E27FC236}">
                      <a16:creationId xmlns:a16="http://schemas.microsoft.com/office/drawing/2014/main" id="{706CD834-F257-4D4D-8309-228B343E30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CBE0B5BB-1114-49A0-90B9-BA90D2C540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B71A7E83-F74A-4DFA-89DF-20E16D018A13}"/>
                  </a:ext>
                </a:extLst>
              </p:cNvPr>
              <p:cNvGrpSpPr/>
              <p:nvPr/>
            </p:nvGrpSpPr>
            <p:grpSpPr>
              <a:xfrm>
                <a:off x="4697927" y="301748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38" name="Straight Connector 437">
                  <a:extLst>
                    <a:ext uri="{FF2B5EF4-FFF2-40B4-BE49-F238E27FC236}">
                      <a16:creationId xmlns:a16="http://schemas.microsoft.com/office/drawing/2014/main" id="{7545B936-33D4-4EDE-A451-39DD4852D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Straight Connector 438">
                  <a:extLst>
                    <a:ext uri="{FF2B5EF4-FFF2-40B4-BE49-F238E27FC236}">
                      <a16:creationId xmlns:a16="http://schemas.microsoft.com/office/drawing/2014/main" id="{E3032551-1B3E-4926-8A28-01DDE443F9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A7737FB1-05C7-43FB-8F64-D9EBD45EEEB6}"/>
                  </a:ext>
                </a:extLst>
              </p:cNvPr>
              <p:cNvGrpSpPr/>
              <p:nvPr/>
            </p:nvGrpSpPr>
            <p:grpSpPr>
              <a:xfrm>
                <a:off x="4633056" y="301748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36" name="Straight Connector 435">
                  <a:extLst>
                    <a:ext uri="{FF2B5EF4-FFF2-40B4-BE49-F238E27FC236}">
                      <a16:creationId xmlns:a16="http://schemas.microsoft.com/office/drawing/2014/main" id="{156E4BF2-E700-4DF1-9C48-820ACC16F5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>
                  <a:extLst>
                    <a:ext uri="{FF2B5EF4-FFF2-40B4-BE49-F238E27FC236}">
                      <a16:creationId xmlns:a16="http://schemas.microsoft.com/office/drawing/2014/main" id="{7B8A13A6-0CCF-42CE-A0AF-D4FBC90091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F009B65B-EAA0-48AA-BD6C-6EE25B97C754}"/>
                  </a:ext>
                </a:extLst>
              </p:cNvPr>
              <p:cNvGrpSpPr/>
              <p:nvPr/>
            </p:nvGrpSpPr>
            <p:grpSpPr>
              <a:xfrm>
                <a:off x="4601918" y="301748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34" name="Straight Connector 433">
                  <a:extLst>
                    <a:ext uri="{FF2B5EF4-FFF2-40B4-BE49-F238E27FC236}">
                      <a16:creationId xmlns:a16="http://schemas.microsoft.com/office/drawing/2014/main" id="{1305CC8D-F3B0-4DF1-9C0D-A376E866CD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530EAD94-3E84-4310-894E-4D7655DDC8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1D4D781F-6EEC-448A-93B5-A01A791EECAE}"/>
                  </a:ext>
                </a:extLst>
              </p:cNvPr>
              <p:cNvGrpSpPr/>
              <p:nvPr/>
            </p:nvGrpSpPr>
            <p:grpSpPr>
              <a:xfrm>
                <a:off x="4550021" y="2971425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32" name="Straight Connector 431">
                  <a:extLst>
                    <a:ext uri="{FF2B5EF4-FFF2-40B4-BE49-F238E27FC236}">
                      <a16:creationId xmlns:a16="http://schemas.microsoft.com/office/drawing/2014/main" id="{A2735021-2627-48A4-B1DD-3F779CC6E9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>
                  <a:extLst>
                    <a:ext uri="{FF2B5EF4-FFF2-40B4-BE49-F238E27FC236}">
                      <a16:creationId xmlns:a16="http://schemas.microsoft.com/office/drawing/2014/main" id="{AE06417F-E806-4C86-9398-3F0C3E5EBE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D5C046C7-F827-45B4-A341-52C96B4E4A3F}"/>
                  </a:ext>
                </a:extLst>
              </p:cNvPr>
              <p:cNvGrpSpPr/>
              <p:nvPr/>
            </p:nvGrpSpPr>
            <p:grpSpPr>
              <a:xfrm>
                <a:off x="4521478" y="2971425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0615EA7F-E9D3-4779-A81F-F885E9A73E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Straight Connector 430">
                  <a:extLst>
                    <a:ext uri="{FF2B5EF4-FFF2-40B4-BE49-F238E27FC236}">
                      <a16:creationId xmlns:a16="http://schemas.microsoft.com/office/drawing/2014/main" id="{59746A3E-0151-4E9C-B32F-A06A26C8B6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C39D6BF4-2389-4E5A-8774-30FED05DF458}"/>
                  </a:ext>
                </a:extLst>
              </p:cNvPr>
              <p:cNvGrpSpPr/>
              <p:nvPr/>
            </p:nvGrpSpPr>
            <p:grpSpPr>
              <a:xfrm>
                <a:off x="4511098" y="2971425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28" name="Straight Connector 427">
                  <a:extLst>
                    <a:ext uri="{FF2B5EF4-FFF2-40B4-BE49-F238E27FC236}">
                      <a16:creationId xmlns:a16="http://schemas.microsoft.com/office/drawing/2014/main" id="{C63899F0-DEDB-4C8C-BE95-ECD8B53BBC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Straight Connector 428">
                  <a:extLst>
                    <a:ext uri="{FF2B5EF4-FFF2-40B4-BE49-F238E27FC236}">
                      <a16:creationId xmlns:a16="http://schemas.microsoft.com/office/drawing/2014/main" id="{84C566A5-7B6B-40ED-8E9F-7CC4D99C1B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C76123C2-782E-4E30-8256-50C7C236F9AC}"/>
                  </a:ext>
                </a:extLst>
              </p:cNvPr>
              <p:cNvGrpSpPr/>
              <p:nvPr/>
            </p:nvGrpSpPr>
            <p:grpSpPr>
              <a:xfrm>
                <a:off x="4454011" y="2934006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26" name="Straight Connector 425">
                  <a:extLst>
                    <a:ext uri="{FF2B5EF4-FFF2-40B4-BE49-F238E27FC236}">
                      <a16:creationId xmlns:a16="http://schemas.microsoft.com/office/drawing/2014/main" id="{490459ED-F89A-4753-B6DA-519BBC860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7" name="Straight Connector 426">
                  <a:extLst>
                    <a:ext uri="{FF2B5EF4-FFF2-40B4-BE49-F238E27FC236}">
                      <a16:creationId xmlns:a16="http://schemas.microsoft.com/office/drawing/2014/main" id="{7522AE67-83DB-4A56-82A5-A33B4697AC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91B78329-DBF5-4B04-95F4-40E862A7828F}"/>
                  </a:ext>
                </a:extLst>
              </p:cNvPr>
              <p:cNvGrpSpPr/>
              <p:nvPr/>
            </p:nvGrpSpPr>
            <p:grpSpPr>
              <a:xfrm>
                <a:off x="4464391" y="2934006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24" name="Straight Connector 423">
                  <a:extLst>
                    <a:ext uri="{FF2B5EF4-FFF2-40B4-BE49-F238E27FC236}">
                      <a16:creationId xmlns:a16="http://schemas.microsoft.com/office/drawing/2014/main" id="{34A4FA0E-3755-4E24-BD59-C053F2B741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71A0E3E4-2C4F-40E9-B5BA-FC88AC1F64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D2D69096-34D4-4FA9-8D1B-F00E3D34D2B3}"/>
                  </a:ext>
                </a:extLst>
              </p:cNvPr>
              <p:cNvGrpSpPr/>
              <p:nvPr/>
            </p:nvGrpSpPr>
            <p:grpSpPr>
              <a:xfrm>
                <a:off x="4435847" y="289082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22" name="Straight Connector 421">
                  <a:extLst>
                    <a:ext uri="{FF2B5EF4-FFF2-40B4-BE49-F238E27FC236}">
                      <a16:creationId xmlns:a16="http://schemas.microsoft.com/office/drawing/2014/main" id="{39814A7F-3AD6-4130-BBC8-B521ED9F1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Straight Connector 422">
                  <a:extLst>
                    <a:ext uri="{FF2B5EF4-FFF2-40B4-BE49-F238E27FC236}">
                      <a16:creationId xmlns:a16="http://schemas.microsoft.com/office/drawing/2014/main" id="{41976118-5CE2-46C4-A223-5A53E52D7A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3C51B79C-270C-44EC-95A9-EB30F512AE1D}"/>
                  </a:ext>
                </a:extLst>
              </p:cNvPr>
              <p:cNvGrpSpPr/>
              <p:nvPr/>
            </p:nvGrpSpPr>
            <p:grpSpPr>
              <a:xfrm>
                <a:off x="4402114" y="289082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8487E40C-8EFF-45D0-9878-FD66CBFEA2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Straight Connector 420">
                  <a:extLst>
                    <a:ext uri="{FF2B5EF4-FFF2-40B4-BE49-F238E27FC236}">
                      <a16:creationId xmlns:a16="http://schemas.microsoft.com/office/drawing/2014/main" id="{E55011D4-13B0-4D2D-906C-A8B1A4145F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9B10DFA6-8BC6-4072-8EB4-F633B6CEDD01}"/>
                  </a:ext>
                </a:extLst>
              </p:cNvPr>
              <p:cNvGrpSpPr/>
              <p:nvPr/>
            </p:nvGrpSpPr>
            <p:grpSpPr>
              <a:xfrm>
                <a:off x="4350217" y="289082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18" name="Straight Connector 417">
                  <a:extLst>
                    <a:ext uri="{FF2B5EF4-FFF2-40B4-BE49-F238E27FC236}">
                      <a16:creationId xmlns:a16="http://schemas.microsoft.com/office/drawing/2014/main" id="{7E4B06CE-A615-47A2-8482-4D562B806D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Straight Connector 418">
                  <a:extLst>
                    <a:ext uri="{FF2B5EF4-FFF2-40B4-BE49-F238E27FC236}">
                      <a16:creationId xmlns:a16="http://schemas.microsoft.com/office/drawing/2014/main" id="{1115424A-D5C8-4DEA-97C5-716EA24C6E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17D4A204-54CD-4C88-B976-42ADBC8670B9}"/>
                  </a:ext>
                </a:extLst>
              </p:cNvPr>
              <p:cNvGrpSpPr/>
              <p:nvPr/>
            </p:nvGrpSpPr>
            <p:grpSpPr>
              <a:xfrm>
                <a:off x="4373571" y="289082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3D799795-DB59-46DF-8423-96C94A87D0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>
                  <a:extLst>
                    <a:ext uri="{FF2B5EF4-FFF2-40B4-BE49-F238E27FC236}">
                      <a16:creationId xmlns:a16="http://schemas.microsoft.com/office/drawing/2014/main" id="{CA25C97E-96A8-47D9-A2F7-EE7707D8F6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158577E6-67A1-444D-8D30-954E4676D45A}"/>
                  </a:ext>
                </a:extLst>
              </p:cNvPr>
              <p:cNvGrpSpPr/>
              <p:nvPr/>
            </p:nvGrpSpPr>
            <p:grpSpPr>
              <a:xfrm>
                <a:off x="4355406" y="289082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14" name="Straight Connector 413">
                  <a:extLst>
                    <a:ext uri="{FF2B5EF4-FFF2-40B4-BE49-F238E27FC236}">
                      <a16:creationId xmlns:a16="http://schemas.microsoft.com/office/drawing/2014/main" id="{7407C4D1-9815-42D4-86B4-D677338649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59F83E33-C864-466F-9954-9948A3CD6C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79FB6603-138B-436C-8879-7A223B18784C}"/>
                  </a:ext>
                </a:extLst>
              </p:cNvPr>
              <p:cNvGrpSpPr/>
              <p:nvPr/>
            </p:nvGrpSpPr>
            <p:grpSpPr>
              <a:xfrm>
                <a:off x="4319079" y="289082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3DEA0DF8-5358-416F-8E10-B97681D3AE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C613FD2E-CD25-4A79-AA65-521586D8FE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614169A5-6215-4EFA-9EF5-FF5ADD1A4A48}"/>
                  </a:ext>
                </a:extLst>
              </p:cNvPr>
              <p:cNvGrpSpPr/>
              <p:nvPr/>
            </p:nvGrpSpPr>
            <p:grpSpPr>
              <a:xfrm>
                <a:off x="4274967" y="289082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10" name="Straight Connector 409">
                  <a:extLst>
                    <a:ext uri="{FF2B5EF4-FFF2-40B4-BE49-F238E27FC236}">
                      <a16:creationId xmlns:a16="http://schemas.microsoft.com/office/drawing/2014/main" id="{A2A8F487-6D31-48AD-9A76-F0D88C24D7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Connector 410">
                  <a:extLst>
                    <a:ext uri="{FF2B5EF4-FFF2-40B4-BE49-F238E27FC236}">
                      <a16:creationId xmlns:a16="http://schemas.microsoft.com/office/drawing/2014/main" id="{82293323-56C2-4521-91D8-8EC4557E0E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8EF3381C-FD72-4E84-AFA1-F73176742954}"/>
                  </a:ext>
                </a:extLst>
              </p:cNvPr>
              <p:cNvGrpSpPr/>
              <p:nvPr/>
            </p:nvGrpSpPr>
            <p:grpSpPr>
              <a:xfrm>
                <a:off x="4285346" y="289082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DBDAF1BC-F725-42E3-8D91-B932912816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3CB92FDB-793E-4B4E-9A6C-C0082B2802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C0B46196-768A-4B75-B439-215A7A153809}"/>
                  </a:ext>
                </a:extLst>
              </p:cNvPr>
              <p:cNvGrpSpPr/>
              <p:nvPr/>
            </p:nvGrpSpPr>
            <p:grpSpPr>
              <a:xfrm>
                <a:off x="4261993" y="287068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06" name="Straight Connector 405">
                  <a:extLst>
                    <a:ext uri="{FF2B5EF4-FFF2-40B4-BE49-F238E27FC236}">
                      <a16:creationId xmlns:a16="http://schemas.microsoft.com/office/drawing/2014/main" id="{78EBF7F1-96EE-42A7-B731-894637B96E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>
                  <a:extLst>
                    <a:ext uri="{FF2B5EF4-FFF2-40B4-BE49-F238E27FC236}">
                      <a16:creationId xmlns:a16="http://schemas.microsoft.com/office/drawing/2014/main" id="{7FDE552F-BE47-494F-92FC-498AAB3907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D843F47A-5A87-4769-9CE5-960E797BDFF7}"/>
                  </a:ext>
                </a:extLst>
              </p:cNvPr>
              <p:cNvGrpSpPr/>
              <p:nvPr/>
            </p:nvGrpSpPr>
            <p:grpSpPr>
              <a:xfrm>
                <a:off x="4194527" y="2810233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04" name="Straight Connector 403">
                  <a:extLst>
                    <a:ext uri="{FF2B5EF4-FFF2-40B4-BE49-F238E27FC236}">
                      <a16:creationId xmlns:a16="http://schemas.microsoft.com/office/drawing/2014/main" id="{0368E76C-6576-4768-BD3D-8581C6705A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>
                  <a:extLst>
                    <a:ext uri="{FF2B5EF4-FFF2-40B4-BE49-F238E27FC236}">
                      <a16:creationId xmlns:a16="http://schemas.microsoft.com/office/drawing/2014/main" id="{0AC608B1-FBEE-4A8A-91E0-C49DE41551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DB077633-6D14-448E-8AD1-5CE887B0F029}"/>
                  </a:ext>
                </a:extLst>
              </p:cNvPr>
              <p:cNvGrpSpPr/>
              <p:nvPr/>
            </p:nvGrpSpPr>
            <p:grpSpPr>
              <a:xfrm>
                <a:off x="4194527" y="2833261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02" name="Straight Connector 401">
                  <a:extLst>
                    <a:ext uri="{FF2B5EF4-FFF2-40B4-BE49-F238E27FC236}">
                      <a16:creationId xmlns:a16="http://schemas.microsoft.com/office/drawing/2014/main" id="{41F141A2-5924-4F9E-8FF8-F1771C5484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Straight Connector 402">
                  <a:extLst>
                    <a:ext uri="{FF2B5EF4-FFF2-40B4-BE49-F238E27FC236}">
                      <a16:creationId xmlns:a16="http://schemas.microsoft.com/office/drawing/2014/main" id="{06B75B9A-0A29-4914-AECB-F72E623D26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366897B3-1ACB-454F-88A1-C6500E44CAAC}"/>
                  </a:ext>
                </a:extLst>
              </p:cNvPr>
              <p:cNvGrpSpPr/>
              <p:nvPr/>
            </p:nvGrpSpPr>
            <p:grpSpPr>
              <a:xfrm>
                <a:off x="3792325" y="272675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400" name="Straight Connector 399">
                  <a:extLst>
                    <a:ext uri="{FF2B5EF4-FFF2-40B4-BE49-F238E27FC236}">
                      <a16:creationId xmlns:a16="http://schemas.microsoft.com/office/drawing/2014/main" id="{AFB50862-C983-47F1-91BF-A036D05422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>
                  <a:extLst>
                    <a:ext uri="{FF2B5EF4-FFF2-40B4-BE49-F238E27FC236}">
                      <a16:creationId xmlns:a16="http://schemas.microsoft.com/office/drawing/2014/main" id="{BB0F4EAA-A750-4050-9038-8201BFDCFD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095779D7-B066-4468-81F8-E1E79CB6A57B}"/>
                  </a:ext>
                </a:extLst>
              </p:cNvPr>
              <p:cNvGrpSpPr/>
              <p:nvPr/>
            </p:nvGrpSpPr>
            <p:grpSpPr>
              <a:xfrm>
                <a:off x="3820867" y="274115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98" name="Straight Connector 397">
                  <a:extLst>
                    <a:ext uri="{FF2B5EF4-FFF2-40B4-BE49-F238E27FC236}">
                      <a16:creationId xmlns:a16="http://schemas.microsoft.com/office/drawing/2014/main" id="{CBF9447A-5083-48BB-B1C0-218B007687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>
                  <a:extLst>
                    <a:ext uri="{FF2B5EF4-FFF2-40B4-BE49-F238E27FC236}">
                      <a16:creationId xmlns:a16="http://schemas.microsoft.com/office/drawing/2014/main" id="{A62E349E-3624-4F23-9032-13C2B13F3E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78D3102C-2A9E-4EFD-8C79-55563256E062}"/>
                  </a:ext>
                </a:extLst>
              </p:cNvPr>
              <p:cNvGrpSpPr/>
              <p:nvPr/>
            </p:nvGrpSpPr>
            <p:grpSpPr>
              <a:xfrm>
                <a:off x="3864981" y="274115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96" name="Straight Connector 395">
                  <a:extLst>
                    <a:ext uri="{FF2B5EF4-FFF2-40B4-BE49-F238E27FC236}">
                      <a16:creationId xmlns:a16="http://schemas.microsoft.com/office/drawing/2014/main" id="{0B1EDAF6-6366-40BB-8D58-5008606D6F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>
                  <a:extLst>
                    <a:ext uri="{FF2B5EF4-FFF2-40B4-BE49-F238E27FC236}">
                      <a16:creationId xmlns:a16="http://schemas.microsoft.com/office/drawing/2014/main" id="{5184DF7F-DFF8-4BB6-BF19-E01CD8397F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F2021F98-F189-40F8-B605-499D5B350C84}"/>
                  </a:ext>
                </a:extLst>
              </p:cNvPr>
              <p:cNvGrpSpPr/>
              <p:nvPr/>
            </p:nvGrpSpPr>
            <p:grpSpPr>
              <a:xfrm>
                <a:off x="3898713" y="274115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94" name="Straight Connector 393">
                  <a:extLst>
                    <a:ext uri="{FF2B5EF4-FFF2-40B4-BE49-F238E27FC236}">
                      <a16:creationId xmlns:a16="http://schemas.microsoft.com/office/drawing/2014/main" id="{916C158C-7E38-46BC-8E58-DFF101A36D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>
                  <a:extLst>
                    <a:ext uri="{FF2B5EF4-FFF2-40B4-BE49-F238E27FC236}">
                      <a16:creationId xmlns:a16="http://schemas.microsoft.com/office/drawing/2014/main" id="{A76DB28D-5773-4431-A999-803D5C1E2B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81C0A297-C680-49C0-90E9-46ACBE37A300}"/>
                  </a:ext>
                </a:extLst>
              </p:cNvPr>
              <p:cNvGrpSpPr/>
              <p:nvPr/>
            </p:nvGrpSpPr>
            <p:grpSpPr>
              <a:xfrm>
                <a:off x="3945421" y="2738272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92" name="Straight Connector 391">
                  <a:extLst>
                    <a:ext uri="{FF2B5EF4-FFF2-40B4-BE49-F238E27FC236}">
                      <a16:creationId xmlns:a16="http://schemas.microsoft.com/office/drawing/2014/main" id="{0B29182B-FF0A-4C59-93C4-714F019BC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>
                  <a:extLst>
                    <a:ext uri="{FF2B5EF4-FFF2-40B4-BE49-F238E27FC236}">
                      <a16:creationId xmlns:a16="http://schemas.microsoft.com/office/drawing/2014/main" id="{69CB0D8D-4C93-4131-9C76-781C0398ED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631EACE5-46CE-4DB7-AF7D-9A0A15068AE9}"/>
                  </a:ext>
                </a:extLst>
              </p:cNvPr>
              <p:cNvGrpSpPr/>
              <p:nvPr/>
            </p:nvGrpSpPr>
            <p:grpSpPr>
              <a:xfrm>
                <a:off x="3958395" y="278144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90" name="Straight Connector 389">
                  <a:extLst>
                    <a:ext uri="{FF2B5EF4-FFF2-40B4-BE49-F238E27FC236}">
                      <a16:creationId xmlns:a16="http://schemas.microsoft.com/office/drawing/2014/main" id="{25C42641-2775-487C-AEC4-05CF1A0DB2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>
                  <a:extLst>
                    <a:ext uri="{FF2B5EF4-FFF2-40B4-BE49-F238E27FC236}">
                      <a16:creationId xmlns:a16="http://schemas.microsoft.com/office/drawing/2014/main" id="{DD28DC71-9E62-4722-9B09-4E3CAB6ACF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0A74D4E5-8617-4632-A5E1-CBF2C114DA1B}"/>
                  </a:ext>
                </a:extLst>
              </p:cNvPr>
              <p:cNvGrpSpPr/>
              <p:nvPr/>
            </p:nvGrpSpPr>
            <p:grpSpPr>
              <a:xfrm>
                <a:off x="3994722" y="278144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id="{9B184486-3B31-4567-9050-43425199CC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FC3C9553-8032-49E8-BF36-09C43FEDEE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05529297-50A3-4C92-BBBB-152C561D6D92}"/>
                  </a:ext>
                </a:extLst>
              </p:cNvPr>
              <p:cNvGrpSpPr/>
              <p:nvPr/>
            </p:nvGrpSpPr>
            <p:grpSpPr>
              <a:xfrm>
                <a:off x="4031051" y="278144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86" name="Straight Connector 385">
                  <a:extLst>
                    <a:ext uri="{FF2B5EF4-FFF2-40B4-BE49-F238E27FC236}">
                      <a16:creationId xmlns:a16="http://schemas.microsoft.com/office/drawing/2014/main" id="{CD19B843-9AFA-4BA4-919D-C08F9F6C7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Straight Connector 386">
                  <a:extLst>
                    <a:ext uri="{FF2B5EF4-FFF2-40B4-BE49-F238E27FC236}">
                      <a16:creationId xmlns:a16="http://schemas.microsoft.com/office/drawing/2014/main" id="{B18EC1E1-5667-4EE4-BDF7-F74FE12EE5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E62DD626-20C6-4360-8DB2-057B79738857}"/>
                  </a:ext>
                </a:extLst>
              </p:cNvPr>
              <p:cNvGrpSpPr/>
              <p:nvPr/>
            </p:nvGrpSpPr>
            <p:grpSpPr>
              <a:xfrm>
                <a:off x="4054404" y="278144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84" name="Straight Connector 383">
                  <a:extLst>
                    <a:ext uri="{FF2B5EF4-FFF2-40B4-BE49-F238E27FC236}">
                      <a16:creationId xmlns:a16="http://schemas.microsoft.com/office/drawing/2014/main" id="{00C20A7A-797D-43DC-9CB0-785B7CD9CB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>
                  <a:extLst>
                    <a:ext uri="{FF2B5EF4-FFF2-40B4-BE49-F238E27FC236}">
                      <a16:creationId xmlns:a16="http://schemas.microsoft.com/office/drawing/2014/main" id="{E49CBC3E-03CE-4B72-A8BF-A93A59B455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93E0ADFC-BAE4-4F6E-9868-F633327D87F5}"/>
                  </a:ext>
                </a:extLst>
              </p:cNvPr>
              <p:cNvGrpSpPr/>
              <p:nvPr/>
            </p:nvGrpSpPr>
            <p:grpSpPr>
              <a:xfrm>
                <a:off x="4038836" y="278144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82" name="Straight Connector 381">
                  <a:extLst>
                    <a:ext uri="{FF2B5EF4-FFF2-40B4-BE49-F238E27FC236}">
                      <a16:creationId xmlns:a16="http://schemas.microsoft.com/office/drawing/2014/main" id="{BC6E4D68-69FD-46F0-85E2-C5507FC0DF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>
                  <a:extLst>
                    <a:ext uri="{FF2B5EF4-FFF2-40B4-BE49-F238E27FC236}">
                      <a16:creationId xmlns:a16="http://schemas.microsoft.com/office/drawing/2014/main" id="{253093D9-5E0B-4C5A-A5AA-2555BB46B6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D2A8788B-4F2E-419E-8412-0CF4BE0F912F}"/>
                  </a:ext>
                </a:extLst>
              </p:cNvPr>
              <p:cNvGrpSpPr/>
              <p:nvPr/>
            </p:nvGrpSpPr>
            <p:grpSpPr>
              <a:xfrm>
                <a:off x="4106302" y="278144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80" name="Straight Connector 379">
                  <a:extLst>
                    <a:ext uri="{FF2B5EF4-FFF2-40B4-BE49-F238E27FC236}">
                      <a16:creationId xmlns:a16="http://schemas.microsoft.com/office/drawing/2014/main" id="{957DF35F-5E58-4373-B2D5-BA3ECF6D60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>
                  <a:extLst>
                    <a:ext uri="{FF2B5EF4-FFF2-40B4-BE49-F238E27FC236}">
                      <a16:creationId xmlns:a16="http://schemas.microsoft.com/office/drawing/2014/main" id="{022E86DC-2A17-4FA0-A137-19273E6019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8932E010-1784-441E-B2D7-301C9A342CDD}"/>
                  </a:ext>
                </a:extLst>
              </p:cNvPr>
              <p:cNvGrpSpPr/>
              <p:nvPr/>
            </p:nvGrpSpPr>
            <p:grpSpPr>
              <a:xfrm>
                <a:off x="4119276" y="279871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78" name="Straight Connector 377">
                  <a:extLst>
                    <a:ext uri="{FF2B5EF4-FFF2-40B4-BE49-F238E27FC236}">
                      <a16:creationId xmlns:a16="http://schemas.microsoft.com/office/drawing/2014/main" id="{6DD5F216-DBE1-48BC-B384-3A06F1D341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Straight Connector 378">
                  <a:extLst>
                    <a:ext uri="{FF2B5EF4-FFF2-40B4-BE49-F238E27FC236}">
                      <a16:creationId xmlns:a16="http://schemas.microsoft.com/office/drawing/2014/main" id="{DA22B5DA-C2FE-40EE-A995-0E1721C786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BA7B92CF-FD44-4FD0-9717-943FA6C8F2DF}"/>
                  </a:ext>
                </a:extLst>
              </p:cNvPr>
              <p:cNvGrpSpPr/>
              <p:nvPr/>
            </p:nvGrpSpPr>
            <p:grpSpPr>
              <a:xfrm>
                <a:off x="4147820" y="279871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76" name="Straight Connector 375">
                  <a:extLst>
                    <a:ext uri="{FF2B5EF4-FFF2-40B4-BE49-F238E27FC236}">
                      <a16:creationId xmlns:a16="http://schemas.microsoft.com/office/drawing/2014/main" id="{04846338-CC65-4246-A276-1267810ECF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0287E091-AB85-4327-AF6E-03FCA221B8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01E3A478-CCB6-4EED-9EB7-1E96E9CD7592}"/>
                  </a:ext>
                </a:extLst>
              </p:cNvPr>
              <p:cNvGrpSpPr/>
              <p:nvPr/>
            </p:nvGrpSpPr>
            <p:grpSpPr>
              <a:xfrm>
                <a:off x="3449806" y="259147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74" name="Straight Connector 373">
                  <a:extLst>
                    <a:ext uri="{FF2B5EF4-FFF2-40B4-BE49-F238E27FC236}">
                      <a16:creationId xmlns:a16="http://schemas.microsoft.com/office/drawing/2014/main" id="{61304003-4FCC-4A85-8230-23B238599D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>
                  <a:extLst>
                    <a:ext uri="{FF2B5EF4-FFF2-40B4-BE49-F238E27FC236}">
                      <a16:creationId xmlns:a16="http://schemas.microsoft.com/office/drawing/2014/main" id="{E3B04840-B0E1-4645-9C0A-DA1B1A1CA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C7D36565-32AD-41A5-B7D5-C12B6C086522}"/>
                  </a:ext>
                </a:extLst>
              </p:cNvPr>
              <p:cNvGrpSpPr/>
              <p:nvPr/>
            </p:nvGrpSpPr>
            <p:grpSpPr>
              <a:xfrm>
                <a:off x="3377151" y="2588592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72" name="Straight Connector 371">
                  <a:extLst>
                    <a:ext uri="{FF2B5EF4-FFF2-40B4-BE49-F238E27FC236}">
                      <a16:creationId xmlns:a16="http://schemas.microsoft.com/office/drawing/2014/main" id="{3B9FF173-AE97-4B17-B2C1-851C4E0490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F185CA50-38B7-4CC1-B48D-A6AC7F32D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4883F632-764D-44D4-8AE4-C37C3A3097E2}"/>
                  </a:ext>
                </a:extLst>
              </p:cNvPr>
              <p:cNvGrpSpPr/>
              <p:nvPr/>
            </p:nvGrpSpPr>
            <p:grpSpPr>
              <a:xfrm>
                <a:off x="3224055" y="254253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70" name="Straight Connector 369">
                  <a:extLst>
                    <a:ext uri="{FF2B5EF4-FFF2-40B4-BE49-F238E27FC236}">
                      <a16:creationId xmlns:a16="http://schemas.microsoft.com/office/drawing/2014/main" id="{5A798C51-6E74-4546-9D62-3AB58D98C5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>
                  <a:extLst>
                    <a:ext uri="{FF2B5EF4-FFF2-40B4-BE49-F238E27FC236}">
                      <a16:creationId xmlns:a16="http://schemas.microsoft.com/office/drawing/2014/main" id="{631DCA2F-4D6C-4E72-B661-BD8E1B498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6D60C740-FAA5-4C5E-A0D7-55FCDDA75C3A}"/>
                  </a:ext>
                </a:extLst>
              </p:cNvPr>
              <p:cNvGrpSpPr/>
              <p:nvPr/>
            </p:nvGrpSpPr>
            <p:grpSpPr>
              <a:xfrm>
                <a:off x="3146211" y="254253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68" name="Straight Connector 367">
                  <a:extLst>
                    <a:ext uri="{FF2B5EF4-FFF2-40B4-BE49-F238E27FC236}">
                      <a16:creationId xmlns:a16="http://schemas.microsoft.com/office/drawing/2014/main" id="{F689F6F8-89D6-43F2-A869-2E9FB89B96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>
                  <a:extLst>
                    <a:ext uri="{FF2B5EF4-FFF2-40B4-BE49-F238E27FC236}">
                      <a16:creationId xmlns:a16="http://schemas.microsoft.com/office/drawing/2014/main" id="{38659E64-1BA7-4872-8FAE-D931F6A765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2FB26023-1355-42F6-B2C7-35CD51FEA886}"/>
                  </a:ext>
                </a:extLst>
              </p:cNvPr>
              <p:cNvGrpSpPr/>
              <p:nvPr/>
            </p:nvGrpSpPr>
            <p:grpSpPr>
              <a:xfrm>
                <a:off x="3115072" y="254253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66" name="Straight Connector 365">
                  <a:extLst>
                    <a:ext uri="{FF2B5EF4-FFF2-40B4-BE49-F238E27FC236}">
                      <a16:creationId xmlns:a16="http://schemas.microsoft.com/office/drawing/2014/main" id="{121F3239-8D69-43A0-9696-C6F84E0EA4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>
                  <a:extLst>
                    <a:ext uri="{FF2B5EF4-FFF2-40B4-BE49-F238E27FC236}">
                      <a16:creationId xmlns:a16="http://schemas.microsoft.com/office/drawing/2014/main" id="{E7478293-F8A6-421F-9E0D-073A03E69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504C2E5B-E76F-463C-9AA4-6BA51D7E683C}"/>
                  </a:ext>
                </a:extLst>
              </p:cNvPr>
              <p:cNvGrpSpPr/>
              <p:nvPr/>
            </p:nvGrpSpPr>
            <p:grpSpPr>
              <a:xfrm>
                <a:off x="2728439" y="2421641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64" name="Straight Connector 363">
                  <a:extLst>
                    <a:ext uri="{FF2B5EF4-FFF2-40B4-BE49-F238E27FC236}">
                      <a16:creationId xmlns:a16="http://schemas.microsoft.com/office/drawing/2014/main" id="{840D0BFB-2092-4AF5-9F15-72553CD65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>
                  <a:extLst>
                    <a:ext uri="{FF2B5EF4-FFF2-40B4-BE49-F238E27FC236}">
                      <a16:creationId xmlns:a16="http://schemas.microsoft.com/office/drawing/2014/main" id="{C2393FB7-DB1C-4F1A-BD84-F3C2E57DD9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9D6446A5-E9E4-4B47-950E-54054EFBE82C}"/>
                  </a:ext>
                </a:extLst>
              </p:cNvPr>
              <p:cNvGrpSpPr/>
              <p:nvPr/>
            </p:nvGrpSpPr>
            <p:grpSpPr>
              <a:xfrm>
                <a:off x="2759578" y="2421641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62" name="Straight Connector 361">
                  <a:extLst>
                    <a:ext uri="{FF2B5EF4-FFF2-40B4-BE49-F238E27FC236}">
                      <a16:creationId xmlns:a16="http://schemas.microsoft.com/office/drawing/2014/main" id="{A1EC93B5-ABE3-44EE-A63A-6273062FB2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>
                  <a:extLst>
                    <a:ext uri="{FF2B5EF4-FFF2-40B4-BE49-F238E27FC236}">
                      <a16:creationId xmlns:a16="http://schemas.microsoft.com/office/drawing/2014/main" id="{B2B228FC-4235-42C6-BB11-04ACC907D8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04C333EF-DB4F-4942-B1FC-9ED332A14643}"/>
                  </a:ext>
                </a:extLst>
              </p:cNvPr>
              <p:cNvGrpSpPr/>
              <p:nvPr/>
            </p:nvGrpSpPr>
            <p:grpSpPr>
              <a:xfrm>
                <a:off x="2785525" y="242739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60" name="Straight Connector 359">
                  <a:extLst>
                    <a:ext uri="{FF2B5EF4-FFF2-40B4-BE49-F238E27FC236}">
                      <a16:creationId xmlns:a16="http://schemas.microsoft.com/office/drawing/2014/main" id="{643779E1-2A21-49A6-AB9D-9ADE6608C1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>
                  <a:extLst>
                    <a:ext uri="{FF2B5EF4-FFF2-40B4-BE49-F238E27FC236}">
                      <a16:creationId xmlns:a16="http://schemas.microsoft.com/office/drawing/2014/main" id="{98A06875-5867-4767-BB86-9F65BE3BDC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1F009925-BFE1-4813-A604-9A1B0EB5871A}"/>
                  </a:ext>
                </a:extLst>
              </p:cNvPr>
              <p:cNvGrpSpPr/>
              <p:nvPr/>
            </p:nvGrpSpPr>
            <p:grpSpPr>
              <a:xfrm>
                <a:off x="2808880" y="2438912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58" name="Straight Connector 357">
                  <a:extLst>
                    <a:ext uri="{FF2B5EF4-FFF2-40B4-BE49-F238E27FC236}">
                      <a16:creationId xmlns:a16="http://schemas.microsoft.com/office/drawing/2014/main" id="{3B087849-31EC-4275-B67F-42ECCD7DF1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>
                  <a:extLst>
                    <a:ext uri="{FF2B5EF4-FFF2-40B4-BE49-F238E27FC236}">
                      <a16:creationId xmlns:a16="http://schemas.microsoft.com/office/drawing/2014/main" id="{93660D51-9B58-45D1-9641-4D99798C06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692FEB60-19A4-42F4-A70D-8BC01DBE58C9}"/>
                  </a:ext>
                </a:extLst>
              </p:cNvPr>
              <p:cNvGrpSpPr/>
              <p:nvPr/>
            </p:nvGrpSpPr>
            <p:grpSpPr>
              <a:xfrm>
                <a:off x="2624646" y="241300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56" name="Straight Connector 355">
                  <a:extLst>
                    <a:ext uri="{FF2B5EF4-FFF2-40B4-BE49-F238E27FC236}">
                      <a16:creationId xmlns:a16="http://schemas.microsoft.com/office/drawing/2014/main" id="{8556319F-D2A2-45D9-8269-42EB2061FE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>
                  <a:extLst>
                    <a:ext uri="{FF2B5EF4-FFF2-40B4-BE49-F238E27FC236}">
                      <a16:creationId xmlns:a16="http://schemas.microsoft.com/office/drawing/2014/main" id="{55C04784-DEA2-4B3F-B084-76539E5316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BF225765-AFDC-44F5-96D5-D9121C131D27}"/>
                  </a:ext>
                </a:extLst>
              </p:cNvPr>
              <p:cNvGrpSpPr/>
              <p:nvPr/>
            </p:nvGrpSpPr>
            <p:grpSpPr>
              <a:xfrm>
                <a:off x="2507878" y="231513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54" name="Straight Connector 353">
                  <a:extLst>
                    <a:ext uri="{FF2B5EF4-FFF2-40B4-BE49-F238E27FC236}">
                      <a16:creationId xmlns:a16="http://schemas.microsoft.com/office/drawing/2014/main" id="{4F95DF53-E9DE-471D-B065-0F093C7A27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>
                  <a:extLst>
                    <a:ext uri="{FF2B5EF4-FFF2-40B4-BE49-F238E27FC236}">
                      <a16:creationId xmlns:a16="http://schemas.microsoft.com/office/drawing/2014/main" id="{7611A50F-C008-46E1-BE59-B929AC3D56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548707E0-7E0A-4EA4-8B83-BB9F5EA8C7BC}"/>
                  </a:ext>
                </a:extLst>
              </p:cNvPr>
              <p:cNvGrpSpPr/>
              <p:nvPr/>
            </p:nvGrpSpPr>
            <p:grpSpPr>
              <a:xfrm>
                <a:off x="2409273" y="229786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52" name="Straight Connector 351">
                  <a:extLst>
                    <a:ext uri="{FF2B5EF4-FFF2-40B4-BE49-F238E27FC236}">
                      <a16:creationId xmlns:a16="http://schemas.microsoft.com/office/drawing/2014/main" id="{07BC1CC2-452A-4B7F-B514-ECC8D2B14B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>
                  <a:extLst>
                    <a:ext uri="{FF2B5EF4-FFF2-40B4-BE49-F238E27FC236}">
                      <a16:creationId xmlns:a16="http://schemas.microsoft.com/office/drawing/2014/main" id="{5921A729-F532-4056-A3B3-091018D3C2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2C6B8810-A911-4FD7-9CEF-1D1A3C79B87A}"/>
                  </a:ext>
                </a:extLst>
              </p:cNvPr>
              <p:cNvGrpSpPr/>
              <p:nvPr/>
            </p:nvGrpSpPr>
            <p:grpSpPr>
              <a:xfrm>
                <a:off x="2339213" y="2274841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50" name="Straight Connector 349">
                  <a:extLst>
                    <a:ext uri="{FF2B5EF4-FFF2-40B4-BE49-F238E27FC236}">
                      <a16:creationId xmlns:a16="http://schemas.microsoft.com/office/drawing/2014/main" id="{7A6E832A-9D6F-4380-867A-F041577E51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>
                  <a:extLst>
                    <a:ext uri="{FF2B5EF4-FFF2-40B4-BE49-F238E27FC236}">
                      <a16:creationId xmlns:a16="http://schemas.microsoft.com/office/drawing/2014/main" id="{A4FBCA90-EC68-4FF2-97A0-7047786FA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2847C04F-3A13-4FFB-8C59-AF6EC1993FF5}"/>
                  </a:ext>
                </a:extLst>
              </p:cNvPr>
              <p:cNvGrpSpPr/>
              <p:nvPr/>
            </p:nvGrpSpPr>
            <p:grpSpPr>
              <a:xfrm>
                <a:off x="2308075" y="223742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id="{BE7D55BA-F25E-4943-A1E5-916C9FB5DD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>
                  <a:extLst>
                    <a:ext uri="{FF2B5EF4-FFF2-40B4-BE49-F238E27FC236}">
                      <a16:creationId xmlns:a16="http://schemas.microsoft.com/office/drawing/2014/main" id="{0077243F-A754-4130-895B-685CA4A15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6A22C296-EFA4-4C55-8DCF-B547FDCEE01A}"/>
                  </a:ext>
                </a:extLst>
              </p:cNvPr>
              <p:cNvGrpSpPr/>
              <p:nvPr/>
            </p:nvGrpSpPr>
            <p:grpSpPr>
              <a:xfrm>
                <a:off x="2180926" y="2211513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46" name="Straight Connector 345">
                  <a:extLst>
                    <a:ext uri="{FF2B5EF4-FFF2-40B4-BE49-F238E27FC236}">
                      <a16:creationId xmlns:a16="http://schemas.microsoft.com/office/drawing/2014/main" id="{EF112677-4ABC-4310-84C4-828D5CB563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FFB00FB2-CA73-423A-9DD2-BE1D178C6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C96F16D8-9C2A-43A1-A489-51024F3BF1F3}"/>
                  </a:ext>
                </a:extLst>
              </p:cNvPr>
              <p:cNvGrpSpPr/>
              <p:nvPr/>
            </p:nvGrpSpPr>
            <p:grpSpPr>
              <a:xfrm>
                <a:off x="2136814" y="2211513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CCC515B0-EF61-4B83-BD90-08AAC9C1FE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>
                  <a:extLst>
                    <a:ext uri="{FF2B5EF4-FFF2-40B4-BE49-F238E27FC236}">
                      <a16:creationId xmlns:a16="http://schemas.microsoft.com/office/drawing/2014/main" id="{774C7346-D676-4ECC-838D-3F108F95DA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B3D778BC-BA5B-4B49-AC23-E57C2EF5F43F}"/>
                  </a:ext>
                </a:extLst>
              </p:cNvPr>
              <p:cNvGrpSpPr/>
              <p:nvPr/>
            </p:nvGrpSpPr>
            <p:grpSpPr>
              <a:xfrm>
                <a:off x="2103082" y="2211513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65BB62FA-2DB3-41A8-ACF9-A25386E651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F471970F-9755-4174-AEF6-572EC8FAD0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>
                <a:extLst>
                  <a:ext uri="{FF2B5EF4-FFF2-40B4-BE49-F238E27FC236}">
                    <a16:creationId xmlns:a16="http://schemas.microsoft.com/office/drawing/2014/main" id="{4C32A298-7B41-4725-9D9C-B227A1B7C499}"/>
                  </a:ext>
                </a:extLst>
              </p:cNvPr>
              <p:cNvGrpSpPr/>
              <p:nvPr/>
            </p:nvGrpSpPr>
            <p:grpSpPr>
              <a:xfrm>
                <a:off x="2077133" y="2211513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40" name="Straight Connector 339">
                  <a:extLst>
                    <a:ext uri="{FF2B5EF4-FFF2-40B4-BE49-F238E27FC236}">
                      <a16:creationId xmlns:a16="http://schemas.microsoft.com/office/drawing/2014/main" id="{A7AF44FE-0EEB-4768-9697-6EAFBDF212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>
                  <a:extLst>
                    <a:ext uri="{FF2B5EF4-FFF2-40B4-BE49-F238E27FC236}">
                      <a16:creationId xmlns:a16="http://schemas.microsoft.com/office/drawing/2014/main" id="{21222A94-C786-4E25-A865-3D8807869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E5E62527-5A78-43E2-BFB5-6D1746405EC1}"/>
                  </a:ext>
                </a:extLst>
              </p:cNvPr>
              <p:cNvGrpSpPr/>
              <p:nvPr/>
            </p:nvGrpSpPr>
            <p:grpSpPr>
              <a:xfrm>
                <a:off x="2030426" y="2197121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B36A3F2E-FC46-49F0-B9FD-4F206401A4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2240FADE-7917-4774-9108-30C9B0E565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10B74003-C980-41AF-BA15-7EBF1741BB4D}"/>
                  </a:ext>
                </a:extLst>
              </p:cNvPr>
              <p:cNvGrpSpPr/>
              <p:nvPr/>
            </p:nvGrpSpPr>
            <p:grpSpPr>
              <a:xfrm>
                <a:off x="1965554" y="2139552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36" name="Straight Connector 335">
                  <a:extLst>
                    <a:ext uri="{FF2B5EF4-FFF2-40B4-BE49-F238E27FC236}">
                      <a16:creationId xmlns:a16="http://schemas.microsoft.com/office/drawing/2014/main" id="{66C86436-C811-42AA-919B-BE87B74559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431AFFB2-A1E5-46FB-9730-521B210A01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9A3CC2B6-2B24-4911-B9E6-677E30CF7E31}"/>
                  </a:ext>
                </a:extLst>
              </p:cNvPr>
              <p:cNvGrpSpPr/>
              <p:nvPr/>
            </p:nvGrpSpPr>
            <p:grpSpPr>
              <a:xfrm>
                <a:off x="1911062" y="2102132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9535B244-7914-41C8-8189-9DFF12401F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E447F548-D928-40EA-8D13-DF5478B0D9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F1A69A00-35DA-4787-8469-9783E4482FD1}"/>
                  </a:ext>
                </a:extLst>
              </p:cNvPr>
              <p:cNvGrpSpPr/>
              <p:nvPr/>
            </p:nvGrpSpPr>
            <p:grpSpPr>
              <a:xfrm>
                <a:off x="1737207" y="201577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255CCE0F-7990-4E76-94ED-11D5FE078F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9F7BD904-CED8-4C4E-961E-0C8AB02195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5B46AEEA-FB60-4F3E-B9C5-9960C732F7AE}"/>
                  </a:ext>
                </a:extLst>
              </p:cNvPr>
              <p:cNvGrpSpPr/>
              <p:nvPr/>
            </p:nvGrpSpPr>
            <p:grpSpPr>
              <a:xfrm>
                <a:off x="1755372" y="203017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30" name="Straight Connector 329">
                  <a:extLst>
                    <a:ext uri="{FF2B5EF4-FFF2-40B4-BE49-F238E27FC236}">
                      <a16:creationId xmlns:a16="http://schemas.microsoft.com/office/drawing/2014/main" id="{116CC383-977A-4723-936E-0C204E8F1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25FB6CE2-3DDC-4848-AE70-2DA7F3E05E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F5AF8CD6-A5BA-4101-9FA5-77CED74F6B9B}"/>
                  </a:ext>
                </a:extLst>
              </p:cNvPr>
              <p:cNvGrpSpPr/>
              <p:nvPr/>
            </p:nvGrpSpPr>
            <p:grpSpPr>
              <a:xfrm>
                <a:off x="1674931" y="2021535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08ABE419-9FEA-4709-870A-F2E6FF0E80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>
                  <a:extLst>
                    <a:ext uri="{FF2B5EF4-FFF2-40B4-BE49-F238E27FC236}">
                      <a16:creationId xmlns:a16="http://schemas.microsoft.com/office/drawing/2014/main" id="{F43E95C2-ED84-4704-8B50-063087D9DF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7B2BDB38-7523-4D45-BA67-77E9208FF130}"/>
                  </a:ext>
                </a:extLst>
              </p:cNvPr>
              <p:cNvGrpSpPr/>
              <p:nvPr/>
            </p:nvGrpSpPr>
            <p:grpSpPr>
              <a:xfrm>
                <a:off x="1584111" y="195820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26" name="Straight Connector 325">
                  <a:extLst>
                    <a:ext uri="{FF2B5EF4-FFF2-40B4-BE49-F238E27FC236}">
                      <a16:creationId xmlns:a16="http://schemas.microsoft.com/office/drawing/2014/main" id="{C67E62ED-53E4-42F2-969C-CAF5BF98F8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FFBF4763-706B-4B4D-A79C-AA33804462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7452A1D5-04B1-4B50-8ADA-77742F066E0A}"/>
                  </a:ext>
                </a:extLst>
              </p:cNvPr>
              <p:cNvGrpSpPr/>
              <p:nvPr/>
            </p:nvGrpSpPr>
            <p:grpSpPr>
              <a:xfrm>
                <a:off x="1594490" y="197835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669DE76F-4395-4C94-A139-C1ADD85B75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>
                  <a:extLst>
                    <a:ext uri="{FF2B5EF4-FFF2-40B4-BE49-F238E27FC236}">
                      <a16:creationId xmlns:a16="http://schemas.microsoft.com/office/drawing/2014/main" id="{BE2D3E55-AB58-46AB-9AEF-0D6CA0EB6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9CDFF19-C93E-4C0E-8E3C-722FA41D1A85}"/>
                  </a:ext>
                </a:extLst>
              </p:cNvPr>
              <p:cNvGrpSpPr/>
              <p:nvPr/>
            </p:nvGrpSpPr>
            <p:grpSpPr>
              <a:xfrm>
                <a:off x="1610059" y="197835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07A845DB-B4DB-4AE3-B346-B76713762B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EE4E2030-5BF4-453A-A552-C4DAA0561C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F6D5BC5E-2905-488A-B93D-0D024A3D6082}"/>
                  </a:ext>
                </a:extLst>
              </p:cNvPr>
              <p:cNvGrpSpPr/>
              <p:nvPr/>
            </p:nvGrpSpPr>
            <p:grpSpPr>
              <a:xfrm>
                <a:off x="1555568" y="1949573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20" name="Straight Connector 319">
                  <a:extLst>
                    <a:ext uri="{FF2B5EF4-FFF2-40B4-BE49-F238E27FC236}">
                      <a16:creationId xmlns:a16="http://schemas.microsoft.com/office/drawing/2014/main" id="{05B7841C-0E0F-4C51-83FB-F90926E62C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>
                  <a:extLst>
                    <a:ext uri="{FF2B5EF4-FFF2-40B4-BE49-F238E27FC236}">
                      <a16:creationId xmlns:a16="http://schemas.microsoft.com/office/drawing/2014/main" id="{9C29670B-C54F-4ABF-8D47-16633B546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DA65A096-0E80-41B7-9929-67AB4C47CA2D}"/>
                  </a:ext>
                </a:extLst>
              </p:cNvPr>
              <p:cNvGrpSpPr/>
              <p:nvPr/>
            </p:nvGrpSpPr>
            <p:grpSpPr>
              <a:xfrm>
                <a:off x="1493291" y="1935181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9B3D6D80-800C-40F4-B702-4F9F9660AB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4E719960-0489-4D5E-98E5-27C261A0A5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874EB030-A1F7-4FD7-960A-3F3864737472}"/>
                  </a:ext>
                </a:extLst>
              </p:cNvPr>
              <p:cNvGrpSpPr/>
              <p:nvPr/>
            </p:nvGrpSpPr>
            <p:grpSpPr>
              <a:xfrm>
                <a:off x="1501076" y="194093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70E2D978-5AF9-465C-8541-3201DC2431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24DF86D0-469F-4997-9754-9462E50061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66794E4-FA5B-4E1D-B121-2B8BB12AAA35}"/>
                  </a:ext>
                </a:extLst>
              </p:cNvPr>
              <p:cNvGrpSpPr/>
              <p:nvPr/>
            </p:nvGrpSpPr>
            <p:grpSpPr>
              <a:xfrm>
                <a:off x="1514050" y="1955331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14" name="Straight Connector 313">
                  <a:extLst>
                    <a:ext uri="{FF2B5EF4-FFF2-40B4-BE49-F238E27FC236}">
                      <a16:creationId xmlns:a16="http://schemas.microsoft.com/office/drawing/2014/main" id="{6E80F9E1-6750-40F7-B2AD-136B2DF230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>
                  <a:extLst>
                    <a:ext uri="{FF2B5EF4-FFF2-40B4-BE49-F238E27FC236}">
                      <a16:creationId xmlns:a16="http://schemas.microsoft.com/office/drawing/2014/main" id="{AA9659B8-48D0-47C0-AA58-E02FC48AEE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13CA9464-1CDA-4EBB-8280-5258D7D84169}"/>
                  </a:ext>
                </a:extLst>
              </p:cNvPr>
              <p:cNvGrpSpPr/>
              <p:nvPr/>
            </p:nvGrpSpPr>
            <p:grpSpPr>
              <a:xfrm>
                <a:off x="1347980" y="1854584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804604D3-093A-4865-BE9C-E2235FD45B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CC0899F5-0C5B-441A-BA7B-641B6A56CE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BAC49524-E8FD-4D44-82FD-662B3CDCF5D5}"/>
                  </a:ext>
                </a:extLst>
              </p:cNvPr>
              <p:cNvGrpSpPr/>
              <p:nvPr/>
            </p:nvGrpSpPr>
            <p:grpSpPr>
              <a:xfrm>
                <a:off x="1264945" y="1837313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10" name="Straight Connector 309">
                  <a:extLst>
                    <a:ext uri="{FF2B5EF4-FFF2-40B4-BE49-F238E27FC236}">
                      <a16:creationId xmlns:a16="http://schemas.microsoft.com/office/drawing/2014/main" id="{4531F362-61D7-4712-81E9-D214FB86AD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>
                  <a:extLst>
                    <a:ext uri="{FF2B5EF4-FFF2-40B4-BE49-F238E27FC236}">
                      <a16:creationId xmlns:a16="http://schemas.microsoft.com/office/drawing/2014/main" id="{B29C6306-06AB-4962-9EFA-360233F6B5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A61F5680-C8BC-416E-A267-A3A45E1CE00F}"/>
                  </a:ext>
                </a:extLst>
              </p:cNvPr>
              <p:cNvGrpSpPr/>
              <p:nvPr/>
            </p:nvGrpSpPr>
            <p:grpSpPr>
              <a:xfrm>
                <a:off x="1174125" y="177110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94FEBA19-ACA9-46F7-8DDD-8CE3CF55A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715584BB-6467-4F56-85B1-61D3B59CB3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6CD88819-DE31-415B-BD3A-CE287C46D1D2}"/>
                  </a:ext>
                </a:extLst>
              </p:cNvPr>
              <p:cNvGrpSpPr/>
              <p:nvPr/>
            </p:nvGrpSpPr>
            <p:grpSpPr>
              <a:xfrm>
                <a:off x="1148177" y="1756716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06" name="Straight Connector 305">
                  <a:extLst>
                    <a:ext uri="{FF2B5EF4-FFF2-40B4-BE49-F238E27FC236}">
                      <a16:creationId xmlns:a16="http://schemas.microsoft.com/office/drawing/2014/main" id="{E65812CD-526C-4C63-B124-F1C1593A4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7494392E-1C5F-4ABB-A36A-8F03FB107D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9E3E10E8-04F7-4DA8-99D7-557D6D72B8BB}"/>
                  </a:ext>
                </a:extLst>
              </p:cNvPr>
              <p:cNvGrpSpPr/>
              <p:nvPr/>
            </p:nvGrpSpPr>
            <p:grpSpPr>
              <a:xfrm>
                <a:off x="1104065" y="1759594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D46D6E4F-6D39-486A-9206-308CD44A0B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>
                  <a:extLst>
                    <a:ext uri="{FF2B5EF4-FFF2-40B4-BE49-F238E27FC236}">
                      <a16:creationId xmlns:a16="http://schemas.microsoft.com/office/drawing/2014/main" id="{A1206BD9-E415-4F14-94BF-220E781F4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>
                <a:extLst>
                  <a:ext uri="{FF2B5EF4-FFF2-40B4-BE49-F238E27FC236}">
                    <a16:creationId xmlns:a16="http://schemas.microsoft.com/office/drawing/2014/main" id="{4D11BB7D-F781-4EFC-B617-07A41C469BF7}"/>
                  </a:ext>
                </a:extLst>
              </p:cNvPr>
              <p:cNvGrpSpPr/>
              <p:nvPr/>
            </p:nvGrpSpPr>
            <p:grpSpPr>
              <a:xfrm>
                <a:off x="1078116" y="1748081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02" name="Straight Connector 301">
                  <a:extLst>
                    <a:ext uri="{FF2B5EF4-FFF2-40B4-BE49-F238E27FC236}">
                      <a16:creationId xmlns:a16="http://schemas.microsoft.com/office/drawing/2014/main" id="{857C04E0-8F06-4B65-948B-4DF776A0F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DD31AD8F-2B33-4897-A6DC-15967C6365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592DCA4C-AA86-4619-987E-EC6AA2ECDD88}"/>
                  </a:ext>
                </a:extLst>
              </p:cNvPr>
              <p:cNvGrpSpPr/>
              <p:nvPr/>
            </p:nvGrpSpPr>
            <p:grpSpPr>
              <a:xfrm>
                <a:off x="1018435" y="1704903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8AD2C1D8-D600-43DD-A1F4-000CCE901C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11B14BCF-E2C1-43FD-AA31-AA599E94C3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79AAF9EA-708D-4600-A0FD-A45167BC01BD}"/>
                  </a:ext>
                </a:extLst>
              </p:cNvPr>
              <p:cNvGrpSpPr/>
              <p:nvPr/>
            </p:nvGrpSpPr>
            <p:grpSpPr>
              <a:xfrm>
                <a:off x="956159" y="164157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298" name="Straight Connector 297">
                  <a:extLst>
                    <a:ext uri="{FF2B5EF4-FFF2-40B4-BE49-F238E27FC236}">
                      <a16:creationId xmlns:a16="http://schemas.microsoft.com/office/drawing/2014/main" id="{FF128F56-53DD-4306-AA62-85716F9A3D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7A6C4CFD-5A82-4DDB-8BAF-0C29B507B5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149CAAB8-1F6E-4428-9B38-D42BADEC8831}"/>
              </a:ext>
            </a:extLst>
          </p:cNvPr>
          <p:cNvGrpSpPr/>
          <p:nvPr/>
        </p:nvGrpSpPr>
        <p:grpSpPr>
          <a:xfrm>
            <a:off x="845447" y="1578255"/>
            <a:ext cx="4794237" cy="2556328"/>
            <a:chOff x="845447" y="1578255"/>
            <a:chExt cx="4794237" cy="255632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E299D51-D8C0-4208-AB91-47AD61A562FD}"/>
                </a:ext>
              </a:extLst>
            </p:cNvPr>
            <p:cNvSpPr/>
            <p:nvPr/>
          </p:nvSpPr>
          <p:spPr>
            <a:xfrm>
              <a:off x="870218" y="1633802"/>
              <a:ext cx="4764138" cy="2448838"/>
            </a:xfrm>
            <a:custGeom>
              <a:avLst/>
              <a:gdLst>
                <a:gd name="connsiteX0" fmla="*/ 0 w 4371975"/>
                <a:gd name="connsiteY0" fmla="*/ 0 h 2041778"/>
                <a:gd name="connsiteX1" fmla="*/ 64008 w 4371975"/>
                <a:gd name="connsiteY1" fmla="*/ 0 h 2041778"/>
                <a:gd name="connsiteX2" fmla="*/ 64008 w 4371975"/>
                <a:gd name="connsiteY2" fmla="*/ 9525 h 2041778"/>
                <a:gd name="connsiteX3" fmla="*/ 114300 w 4371975"/>
                <a:gd name="connsiteY3" fmla="*/ 9525 h 2041778"/>
                <a:gd name="connsiteX4" fmla="*/ 114300 w 4371975"/>
                <a:gd name="connsiteY4" fmla="*/ 92964 h 2041778"/>
                <a:gd name="connsiteX5" fmla="*/ 171450 w 4371975"/>
                <a:gd name="connsiteY5" fmla="*/ 92964 h 2041778"/>
                <a:gd name="connsiteX6" fmla="*/ 171450 w 4371975"/>
                <a:gd name="connsiteY6" fmla="*/ 139827 h 2041778"/>
                <a:gd name="connsiteX7" fmla="*/ 185166 w 4371975"/>
                <a:gd name="connsiteY7" fmla="*/ 139827 h 2041778"/>
                <a:gd name="connsiteX8" fmla="*/ 185166 w 4371975"/>
                <a:gd name="connsiteY8" fmla="*/ 158115 h 2041778"/>
                <a:gd name="connsiteX9" fmla="*/ 192024 w 4371975"/>
                <a:gd name="connsiteY9" fmla="*/ 158115 h 2041778"/>
                <a:gd name="connsiteX10" fmla="*/ 192024 w 4371975"/>
                <a:gd name="connsiteY10" fmla="*/ 226695 h 2041778"/>
                <a:gd name="connsiteX11" fmla="*/ 260604 w 4371975"/>
                <a:gd name="connsiteY11" fmla="*/ 226695 h 2041778"/>
                <a:gd name="connsiteX12" fmla="*/ 260604 w 4371975"/>
                <a:gd name="connsiteY12" fmla="*/ 257175 h 2041778"/>
                <a:gd name="connsiteX13" fmla="*/ 297180 w 4371975"/>
                <a:gd name="connsiteY13" fmla="*/ 257175 h 2041778"/>
                <a:gd name="connsiteX14" fmla="*/ 297180 w 4371975"/>
                <a:gd name="connsiteY14" fmla="*/ 266700 h 2041778"/>
                <a:gd name="connsiteX15" fmla="*/ 333375 w 4371975"/>
                <a:gd name="connsiteY15" fmla="*/ 266700 h 2041778"/>
                <a:gd name="connsiteX16" fmla="*/ 333375 w 4371975"/>
                <a:gd name="connsiteY16" fmla="*/ 291846 h 2041778"/>
                <a:gd name="connsiteX17" fmla="*/ 348615 w 4371975"/>
                <a:gd name="connsiteY17" fmla="*/ 291846 h 2041778"/>
                <a:gd name="connsiteX18" fmla="*/ 348615 w 4371975"/>
                <a:gd name="connsiteY18" fmla="*/ 316992 h 2041778"/>
                <a:gd name="connsiteX19" fmla="*/ 419100 w 4371975"/>
                <a:gd name="connsiteY19" fmla="*/ 316992 h 2041778"/>
                <a:gd name="connsiteX20" fmla="*/ 419100 w 4371975"/>
                <a:gd name="connsiteY20" fmla="*/ 356997 h 2041778"/>
                <a:gd name="connsiteX21" fmla="*/ 427482 w 4371975"/>
                <a:gd name="connsiteY21" fmla="*/ 356997 h 2041778"/>
                <a:gd name="connsiteX22" fmla="*/ 427482 w 4371975"/>
                <a:gd name="connsiteY22" fmla="*/ 379857 h 2041778"/>
                <a:gd name="connsiteX23" fmla="*/ 466725 w 4371975"/>
                <a:gd name="connsiteY23" fmla="*/ 379857 h 2041778"/>
                <a:gd name="connsiteX24" fmla="*/ 466725 w 4371975"/>
                <a:gd name="connsiteY24" fmla="*/ 394716 h 2041778"/>
                <a:gd name="connsiteX25" fmla="*/ 477203 w 4371975"/>
                <a:gd name="connsiteY25" fmla="*/ 394716 h 2041778"/>
                <a:gd name="connsiteX26" fmla="*/ 477203 w 4371975"/>
                <a:gd name="connsiteY26" fmla="*/ 409575 h 2041778"/>
                <a:gd name="connsiteX27" fmla="*/ 490347 w 4371975"/>
                <a:gd name="connsiteY27" fmla="*/ 409575 h 2041778"/>
                <a:gd name="connsiteX28" fmla="*/ 490347 w 4371975"/>
                <a:gd name="connsiteY28" fmla="*/ 450151 h 2041778"/>
                <a:gd name="connsiteX29" fmla="*/ 526352 w 4371975"/>
                <a:gd name="connsiteY29" fmla="*/ 450151 h 2041778"/>
                <a:gd name="connsiteX30" fmla="*/ 526352 w 4371975"/>
                <a:gd name="connsiteY30" fmla="*/ 457581 h 2041778"/>
                <a:gd name="connsiteX31" fmla="*/ 533400 w 4371975"/>
                <a:gd name="connsiteY31" fmla="*/ 457581 h 2041778"/>
                <a:gd name="connsiteX32" fmla="*/ 533400 w 4371975"/>
                <a:gd name="connsiteY32" fmla="*/ 471297 h 2041778"/>
                <a:gd name="connsiteX33" fmla="*/ 552450 w 4371975"/>
                <a:gd name="connsiteY33" fmla="*/ 471297 h 2041778"/>
                <a:gd name="connsiteX34" fmla="*/ 552450 w 4371975"/>
                <a:gd name="connsiteY34" fmla="*/ 483870 h 2041778"/>
                <a:gd name="connsiteX35" fmla="*/ 561213 w 4371975"/>
                <a:gd name="connsiteY35" fmla="*/ 483870 h 2041778"/>
                <a:gd name="connsiteX36" fmla="*/ 561213 w 4371975"/>
                <a:gd name="connsiteY36" fmla="*/ 491871 h 2041778"/>
                <a:gd name="connsiteX37" fmla="*/ 575501 w 4371975"/>
                <a:gd name="connsiteY37" fmla="*/ 491871 h 2041778"/>
                <a:gd name="connsiteX38" fmla="*/ 575501 w 4371975"/>
                <a:gd name="connsiteY38" fmla="*/ 505016 h 2041778"/>
                <a:gd name="connsiteX39" fmla="*/ 582930 w 4371975"/>
                <a:gd name="connsiteY39" fmla="*/ 505016 h 2041778"/>
                <a:gd name="connsiteX40" fmla="*/ 582930 w 4371975"/>
                <a:gd name="connsiteY40" fmla="*/ 514160 h 2041778"/>
                <a:gd name="connsiteX41" fmla="*/ 604647 w 4371975"/>
                <a:gd name="connsiteY41" fmla="*/ 514160 h 2041778"/>
                <a:gd name="connsiteX42" fmla="*/ 604647 w 4371975"/>
                <a:gd name="connsiteY42" fmla="*/ 527304 h 2041778"/>
                <a:gd name="connsiteX43" fmla="*/ 609790 w 4371975"/>
                <a:gd name="connsiteY43" fmla="*/ 527304 h 2041778"/>
                <a:gd name="connsiteX44" fmla="*/ 609790 w 4371975"/>
                <a:gd name="connsiteY44" fmla="*/ 547878 h 2041778"/>
                <a:gd name="connsiteX45" fmla="*/ 652082 w 4371975"/>
                <a:gd name="connsiteY45" fmla="*/ 547878 h 2041778"/>
                <a:gd name="connsiteX46" fmla="*/ 652082 w 4371975"/>
                <a:gd name="connsiteY46" fmla="*/ 571500 h 2041778"/>
                <a:gd name="connsiteX47" fmla="*/ 693801 w 4371975"/>
                <a:gd name="connsiteY47" fmla="*/ 571500 h 2041778"/>
                <a:gd name="connsiteX48" fmla="*/ 693801 w 4371975"/>
                <a:gd name="connsiteY48" fmla="*/ 600075 h 2041778"/>
                <a:gd name="connsiteX49" fmla="*/ 714375 w 4371975"/>
                <a:gd name="connsiteY49" fmla="*/ 600075 h 2041778"/>
                <a:gd name="connsiteX50" fmla="*/ 714375 w 4371975"/>
                <a:gd name="connsiteY50" fmla="*/ 616458 h 2041778"/>
                <a:gd name="connsiteX51" fmla="*/ 723900 w 4371975"/>
                <a:gd name="connsiteY51" fmla="*/ 616458 h 2041778"/>
                <a:gd name="connsiteX52" fmla="*/ 723900 w 4371975"/>
                <a:gd name="connsiteY52" fmla="*/ 626174 h 2041778"/>
                <a:gd name="connsiteX53" fmla="*/ 733425 w 4371975"/>
                <a:gd name="connsiteY53" fmla="*/ 626174 h 2041778"/>
                <a:gd name="connsiteX54" fmla="*/ 733425 w 4371975"/>
                <a:gd name="connsiteY54" fmla="*/ 648462 h 2041778"/>
                <a:gd name="connsiteX55" fmla="*/ 743522 w 4371975"/>
                <a:gd name="connsiteY55" fmla="*/ 648462 h 2041778"/>
                <a:gd name="connsiteX56" fmla="*/ 743522 w 4371975"/>
                <a:gd name="connsiteY56" fmla="*/ 671894 h 2041778"/>
                <a:gd name="connsiteX57" fmla="*/ 748094 w 4371975"/>
                <a:gd name="connsiteY57" fmla="*/ 671894 h 2041778"/>
                <a:gd name="connsiteX58" fmla="*/ 748094 w 4371975"/>
                <a:gd name="connsiteY58" fmla="*/ 687896 h 2041778"/>
                <a:gd name="connsiteX59" fmla="*/ 753237 w 4371975"/>
                <a:gd name="connsiteY59" fmla="*/ 687896 h 2041778"/>
                <a:gd name="connsiteX60" fmla="*/ 753237 w 4371975"/>
                <a:gd name="connsiteY60" fmla="*/ 704469 h 2041778"/>
                <a:gd name="connsiteX61" fmla="*/ 780669 w 4371975"/>
                <a:gd name="connsiteY61" fmla="*/ 704469 h 2041778"/>
                <a:gd name="connsiteX62" fmla="*/ 780669 w 4371975"/>
                <a:gd name="connsiteY62" fmla="*/ 717614 h 2041778"/>
                <a:gd name="connsiteX63" fmla="*/ 786956 w 4371975"/>
                <a:gd name="connsiteY63" fmla="*/ 717614 h 2041778"/>
                <a:gd name="connsiteX64" fmla="*/ 786956 w 4371975"/>
                <a:gd name="connsiteY64" fmla="*/ 775335 h 2041778"/>
                <a:gd name="connsiteX65" fmla="*/ 828675 w 4371975"/>
                <a:gd name="connsiteY65" fmla="*/ 775335 h 2041778"/>
                <a:gd name="connsiteX66" fmla="*/ 828675 w 4371975"/>
                <a:gd name="connsiteY66" fmla="*/ 787908 h 2041778"/>
                <a:gd name="connsiteX67" fmla="*/ 866775 w 4371975"/>
                <a:gd name="connsiteY67" fmla="*/ 787908 h 2041778"/>
                <a:gd name="connsiteX68" fmla="*/ 866775 w 4371975"/>
                <a:gd name="connsiteY68" fmla="*/ 814197 h 2041778"/>
                <a:gd name="connsiteX69" fmla="*/ 948690 w 4371975"/>
                <a:gd name="connsiteY69" fmla="*/ 814197 h 2041778"/>
                <a:gd name="connsiteX70" fmla="*/ 948690 w 4371975"/>
                <a:gd name="connsiteY70" fmla="*/ 862203 h 2041778"/>
                <a:gd name="connsiteX71" fmla="*/ 988695 w 4371975"/>
                <a:gd name="connsiteY71" fmla="*/ 862203 h 2041778"/>
                <a:gd name="connsiteX72" fmla="*/ 988695 w 4371975"/>
                <a:gd name="connsiteY72" fmla="*/ 870775 h 2041778"/>
                <a:gd name="connsiteX73" fmla="*/ 1005269 w 4371975"/>
                <a:gd name="connsiteY73" fmla="*/ 870775 h 2041778"/>
                <a:gd name="connsiteX74" fmla="*/ 1005269 w 4371975"/>
                <a:gd name="connsiteY74" fmla="*/ 885063 h 2041778"/>
                <a:gd name="connsiteX75" fmla="*/ 1014413 w 4371975"/>
                <a:gd name="connsiteY75" fmla="*/ 885063 h 2041778"/>
                <a:gd name="connsiteX76" fmla="*/ 1014413 w 4371975"/>
                <a:gd name="connsiteY76" fmla="*/ 897065 h 2041778"/>
                <a:gd name="connsiteX77" fmla="*/ 1020699 w 4371975"/>
                <a:gd name="connsiteY77" fmla="*/ 897065 h 2041778"/>
                <a:gd name="connsiteX78" fmla="*/ 1020699 w 4371975"/>
                <a:gd name="connsiteY78" fmla="*/ 905637 h 2041778"/>
                <a:gd name="connsiteX79" fmla="*/ 1034986 w 4371975"/>
                <a:gd name="connsiteY79" fmla="*/ 905637 h 2041778"/>
                <a:gd name="connsiteX80" fmla="*/ 1034986 w 4371975"/>
                <a:gd name="connsiteY80" fmla="*/ 939927 h 2041778"/>
                <a:gd name="connsiteX81" fmla="*/ 1059561 w 4371975"/>
                <a:gd name="connsiteY81" fmla="*/ 939927 h 2041778"/>
                <a:gd name="connsiteX82" fmla="*/ 1059561 w 4371975"/>
                <a:gd name="connsiteY82" fmla="*/ 953643 h 2041778"/>
                <a:gd name="connsiteX83" fmla="*/ 1098995 w 4371975"/>
                <a:gd name="connsiteY83" fmla="*/ 953643 h 2041778"/>
                <a:gd name="connsiteX84" fmla="*/ 1098995 w 4371975"/>
                <a:gd name="connsiteY84" fmla="*/ 971550 h 2041778"/>
                <a:gd name="connsiteX85" fmla="*/ 1114425 w 4371975"/>
                <a:gd name="connsiteY85" fmla="*/ 971550 h 2041778"/>
                <a:gd name="connsiteX86" fmla="*/ 1114425 w 4371975"/>
                <a:gd name="connsiteY86" fmla="*/ 989076 h 2041778"/>
                <a:gd name="connsiteX87" fmla="*/ 1120140 w 4371975"/>
                <a:gd name="connsiteY87" fmla="*/ 989076 h 2041778"/>
                <a:gd name="connsiteX88" fmla="*/ 1120140 w 4371975"/>
                <a:gd name="connsiteY88" fmla="*/ 1002221 h 2041778"/>
                <a:gd name="connsiteX89" fmla="*/ 1164146 w 4371975"/>
                <a:gd name="connsiteY89" fmla="*/ 1002221 h 2041778"/>
                <a:gd name="connsiteX90" fmla="*/ 1164146 w 4371975"/>
                <a:gd name="connsiteY90" fmla="*/ 1034796 h 2041778"/>
                <a:gd name="connsiteX91" fmla="*/ 1171004 w 4371975"/>
                <a:gd name="connsiteY91" fmla="*/ 1034796 h 2041778"/>
                <a:gd name="connsiteX92" fmla="*/ 1171004 w 4371975"/>
                <a:gd name="connsiteY92" fmla="*/ 1057275 h 2041778"/>
                <a:gd name="connsiteX93" fmla="*/ 1217866 w 4371975"/>
                <a:gd name="connsiteY93" fmla="*/ 1057275 h 2041778"/>
                <a:gd name="connsiteX94" fmla="*/ 1217866 w 4371975"/>
                <a:gd name="connsiteY94" fmla="*/ 1069086 h 2041778"/>
                <a:gd name="connsiteX95" fmla="*/ 1241298 w 4371975"/>
                <a:gd name="connsiteY95" fmla="*/ 1069086 h 2041778"/>
                <a:gd name="connsiteX96" fmla="*/ 1241298 w 4371975"/>
                <a:gd name="connsiteY96" fmla="*/ 1091946 h 2041778"/>
                <a:gd name="connsiteX97" fmla="*/ 1263015 w 4371975"/>
                <a:gd name="connsiteY97" fmla="*/ 1091946 h 2041778"/>
                <a:gd name="connsiteX98" fmla="*/ 1263015 w 4371975"/>
                <a:gd name="connsiteY98" fmla="*/ 1102233 h 2041778"/>
                <a:gd name="connsiteX99" fmla="*/ 1313307 w 4371975"/>
                <a:gd name="connsiteY99" fmla="*/ 1102233 h 2041778"/>
                <a:gd name="connsiteX100" fmla="*/ 1313307 w 4371975"/>
                <a:gd name="connsiteY100" fmla="*/ 1149667 h 2041778"/>
                <a:gd name="connsiteX101" fmla="*/ 1321880 w 4371975"/>
                <a:gd name="connsiteY101" fmla="*/ 1149667 h 2041778"/>
                <a:gd name="connsiteX102" fmla="*/ 1321880 w 4371975"/>
                <a:gd name="connsiteY102" fmla="*/ 1165670 h 2041778"/>
                <a:gd name="connsiteX103" fmla="*/ 1327595 w 4371975"/>
                <a:gd name="connsiteY103" fmla="*/ 1165670 h 2041778"/>
                <a:gd name="connsiteX104" fmla="*/ 1327595 w 4371975"/>
                <a:gd name="connsiteY104" fmla="*/ 1174814 h 2041778"/>
                <a:gd name="connsiteX105" fmla="*/ 1383030 w 4371975"/>
                <a:gd name="connsiteY105" fmla="*/ 1174814 h 2041778"/>
                <a:gd name="connsiteX106" fmla="*/ 1383030 w 4371975"/>
                <a:gd name="connsiteY106" fmla="*/ 1200150 h 2041778"/>
                <a:gd name="connsiteX107" fmla="*/ 1387602 w 4371975"/>
                <a:gd name="connsiteY107" fmla="*/ 1200150 h 2041778"/>
                <a:gd name="connsiteX108" fmla="*/ 1387602 w 4371975"/>
                <a:gd name="connsiteY108" fmla="*/ 1219200 h 2041778"/>
                <a:gd name="connsiteX109" fmla="*/ 1394460 w 4371975"/>
                <a:gd name="connsiteY109" fmla="*/ 1219200 h 2041778"/>
                <a:gd name="connsiteX110" fmla="*/ 1394460 w 4371975"/>
                <a:gd name="connsiteY110" fmla="*/ 1241679 h 2041778"/>
                <a:gd name="connsiteX111" fmla="*/ 1406462 w 4371975"/>
                <a:gd name="connsiteY111" fmla="*/ 1241679 h 2041778"/>
                <a:gd name="connsiteX112" fmla="*/ 1406462 w 4371975"/>
                <a:gd name="connsiteY112" fmla="*/ 1257300 h 2041778"/>
                <a:gd name="connsiteX113" fmla="*/ 1485900 w 4371975"/>
                <a:gd name="connsiteY113" fmla="*/ 1257300 h 2041778"/>
                <a:gd name="connsiteX114" fmla="*/ 1485900 w 4371975"/>
                <a:gd name="connsiteY114" fmla="*/ 1266825 h 2041778"/>
                <a:gd name="connsiteX115" fmla="*/ 1495616 w 4371975"/>
                <a:gd name="connsiteY115" fmla="*/ 1266825 h 2041778"/>
                <a:gd name="connsiteX116" fmla="*/ 1495616 w 4371975"/>
                <a:gd name="connsiteY116" fmla="*/ 1290828 h 2041778"/>
                <a:gd name="connsiteX117" fmla="*/ 1562100 w 4371975"/>
                <a:gd name="connsiteY117" fmla="*/ 1290828 h 2041778"/>
                <a:gd name="connsiteX118" fmla="*/ 1562100 w 4371975"/>
                <a:gd name="connsiteY118" fmla="*/ 1304925 h 2041778"/>
                <a:gd name="connsiteX119" fmla="*/ 1569911 w 4371975"/>
                <a:gd name="connsiteY119" fmla="*/ 1304925 h 2041778"/>
                <a:gd name="connsiteX120" fmla="*/ 1569911 w 4371975"/>
                <a:gd name="connsiteY120" fmla="*/ 1316546 h 2041778"/>
                <a:gd name="connsiteX121" fmla="*/ 1619059 w 4371975"/>
                <a:gd name="connsiteY121" fmla="*/ 1316546 h 2041778"/>
                <a:gd name="connsiteX122" fmla="*/ 1619059 w 4371975"/>
                <a:gd name="connsiteY122" fmla="*/ 1326833 h 2041778"/>
                <a:gd name="connsiteX123" fmla="*/ 1668780 w 4371975"/>
                <a:gd name="connsiteY123" fmla="*/ 1326833 h 2041778"/>
                <a:gd name="connsiteX124" fmla="*/ 1668780 w 4371975"/>
                <a:gd name="connsiteY124" fmla="*/ 1338263 h 2041778"/>
                <a:gd name="connsiteX125" fmla="*/ 1695450 w 4371975"/>
                <a:gd name="connsiteY125" fmla="*/ 1338263 h 2041778"/>
                <a:gd name="connsiteX126" fmla="*/ 1695450 w 4371975"/>
                <a:gd name="connsiteY126" fmla="*/ 1351407 h 2041778"/>
                <a:gd name="connsiteX127" fmla="*/ 1789938 w 4371975"/>
                <a:gd name="connsiteY127" fmla="*/ 1351407 h 2041778"/>
                <a:gd name="connsiteX128" fmla="*/ 1789938 w 4371975"/>
                <a:gd name="connsiteY128" fmla="*/ 1362170 h 2041778"/>
                <a:gd name="connsiteX129" fmla="*/ 1835087 w 4371975"/>
                <a:gd name="connsiteY129" fmla="*/ 1362170 h 2041778"/>
                <a:gd name="connsiteX130" fmla="*/ 1835087 w 4371975"/>
                <a:gd name="connsiteY130" fmla="*/ 1373696 h 2041778"/>
                <a:gd name="connsiteX131" fmla="*/ 1841373 w 4371975"/>
                <a:gd name="connsiteY131" fmla="*/ 1373696 h 2041778"/>
                <a:gd name="connsiteX132" fmla="*/ 1841373 w 4371975"/>
                <a:gd name="connsiteY132" fmla="*/ 1386840 h 2041778"/>
                <a:gd name="connsiteX133" fmla="*/ 1903095 w 4371975"/>
                <a:gd name="connsiteY133" fmla="*/ 1386840 h 2041778"/>
                <a:gd name="connsiteX134" fmla="*/ 1903095 w 4371975"/>
                <a:gd name="connsiteY134" fmla="*/ 1399413 h 2041778"/>
                <a:gd name="connsiteX135" fmla="*/ 1912811 w 4371975"/>
                <a:gd name="connsiteY135" fmla="*/ 1399413 h 2041778"/>
                <a:gd name="connsiteX136" fmla="*/ 1912811 w 4371975"/>
                <a:gd name="connsiteY136" fmla="*/ 1413129 h 2041778"/>
                <a:gd name="connsiteX137" fmla="*/ 1935099 w 4371975"/>
                <a:gd name="connsiteY137" fmla="*/ 1413129 h 2041778"/>
                <a:gd name="connsiteX138" fmla="*/ 1935099 w 4371975"/>
                <a:gd name="connsiteY138" fmla="*/ 1424559 h 2041778"/>
                <a:gd name="connsiteX139" fmla="*/ 1982533 w 4371975"/>
                <a:gd name="connsiteY139" fmla="*/ 1424559 h 2041778"/>
                <a:gd name="connsiteX140" fmla="*/ 1982533 w 4371975"/>
                <a:gd name="connsiteY140" fmla="*/ 1442847 h 2041778"/>
                <a:gd name="connsiteX141" fmla="*/ 1990534 w 4371975"/>
                <a:gd name="connsiteY141" fmla="*/ 1442847 h 2041778"/>
                <a:gd name="connsiteX142" fmla="*/ 1990534 w 4371975"/>
                <a:gd name="connsiteY142" fmla="*/ 1449134 h 2041778"/>
                <a:gd name="connsiteX143" fmla="*/ 2000250 w 4371975"/>
                <a:gd name="connsiteY143" fmla="*/ 1449134 h 2041778"/>
                <a:gd name="connsiteX144" fmla="*/ 2000250 w 4371975"/>
                <a:gd name="connsiteY144" fmla="*/ 1474851 h 2041778"/>
                <a:gd name="connsiteX145" fmla="*/ 2045399 w 4371975"/>
                <a:gd name="connsiteY145" fmla="*/ 1474851 h 2041778"/>
                <a:gd name="connsiteX146" fmla="*/ 2045399 w 4371975"/>
                <a:gd name="connsiteY146" fmla="*/ 1493711 h 2041778"/>
                <a:gd name="connsiteX147" fmla="*/ 2045399 w 4371975"/>
                <a:gd name="connsiteY147" fmla="*/ 1500569 h 2041778"/>
                <a:gd name="connsiteX148" fmla="*/ 2113979 w 4371975"/>
                <a:gd name="connsiteY148" fmla="*/ 1500569 h 2041778"/>
                <a:gd name="connsiteX149" fmla="*/ 2113979 w 4371975"/>
                <a:gd name="connsiteY149" fmla="*/ 1510284 h 2041778"/>
                <a:gd name="connsiteX150" fmla="*/ 2133981 w 4371975"/>
                <a:gd name="connsiteY150" fmla="*/ 1510284 h 2041778"/>
                <a:gd name="connsiteX151" fmla="*/ 2133981 w 4371975"/>
                <a:gd name="connsiteY151" fmla="*/ 1525143 h 2041778"/>
                <a:gd name="connsiteX152" fmla="*/ 2212848 w 4371975"/>
                <a:gd name="connsiteY152" fmla="*/ 1525143 h 2041778"/>
                <a:gd name="connsiteX153" fmla="*/ 2212848 w 4371975"/>
                <a:gd name="connsiteY153" fmla="*/ 1551432 h 2041778"/>
                <a:gd name="connsiteX154" fmla="*/ 2291715 w 4371975"/>
                <a:gd name="connsiteY154" fmla="*/ 1551432 h 2041778"/>
                <a:gd name="connsiteX155" fmla="*/ 2291715 w 4371975"/>
                <a:gd name="connsiteY155" fmla="*/ 1562100 h 2041778"/>
                <a:gd name="connsiteX156" fmla="*/ 2356866 w 4371975"/>
                <a:gd name="connsiteY156" fmla="*/ 1562100 h 2041778"/>
                <a:gd name="connsiteX157" fmla="*/ 2356866 w 4371975"/>
                <a:gd name="connsiteY157" fmla="*/ 1600200 h 2041778"/>
                <a:gd name="connsiteX158" fmla="*/ 2365439 w 4371975"/>
                <a:gd name="connsiteY158" fmla="*/ 1600200 h 2041778"/>
                <a:gd name="connsiteX159" fmla="*/ 2365439 w 4371975"/>
                <a:gd name="connsiteY159" fmla="*/ 1616012 h 2041778"/>
                <a:gd name="connsiteX160" fmla="*/ 2369439 w 4371975"/>
                <a:gd name="connsiteY160" fmla="*/ 1616012 h 2041778"/>
                <a:gd name="connsiteX161" fmla="*/ 2369439 w 4371975"/>
                <a:gd name="connsiteY161" fmla="*/ 1628013 h 2041778"/>
                <a:gd name="connsiteX162" fmla="*/ 2428304 w 4371975"/>
                <a:gd name="connsiteY162" fmla="*/ 1628013 h 2041778"/>
                <a:gd name="connsiteX163" fmla="*/ 2428304 w 4371975"/>
                <a:gd name="connsiteY163" fmla="*/ 1641729 h 2041778"/>
                <a:gd name="connsiteX164" fmla="*/ 2581275 w 4371975"/>
                <a:gd name="connsiteY164" fmla="*/ 1641729 h 2041778"/>
                <a:gd name="connsiteX165" fmla="*/ 2586609 w 4371975"/>
                <a:gd name="connsiteY165" fmla="*/ 1641729 h 2041778"/>
                <a:gd name="connsiteX166" fmla="*/ 2586609 w 4371975"/>
                <a:gd name="connsiteY166" fmla="*/ 1654302 h 2041778"/>
                <a:gd name="connsiteX167" fmla="*/ 2708339 w 4371975"/>
                <a:gd name="connsiteY167" fmla="*/ 1654302 h 2041778"/>
                <a:gd name="connsiteX168" fmla="*/ 2708339 w 4371975"/>
                <a:gd name="connsiteY168" fmla="*/ 1670304 h 2041778"/>
                <a:gd name="connsiteX169" fmla="*/ 2733485 w 4371975"/>
                <a:gd name="connsiteY169" fmla="*/ 1670304 h 2041778"/>
                <a:gd name="connsiteX170" fmla="*/ 2733485 w 4371975"/>
                <a:gd name="connsiteY170" fmla="*/ 1695450 h 2041778"/>
                <a:gd name="connsiteX171" fmla="*/ 2779205 w 4371975"/>
                <a:gd name="connsiteY171" fmla="*/ 1695450 h 2041778"/>
                <a:gd name="connsiteX172" fmla="*/ 2779205 w 4371975"/>
                <a:gd name="connsiteY172" fmla="*/ 1709166 h 2041778"/>
                <a:gd name="connsiteX173" fmla="*/ 2876550 w 4371975"/>
                <a:gd name="connsiteY173" fmla="*/ 1709166 h 2041778"/>
                <a:gd name="connsiteX174" fmla="*/ 2876550 w 4371975"/>
                <a:gd name="connsiteY174" fmla="*/ 1737741 h 2041778"/>
                <a:gd name="connsiteX175" fmla="*/ 3044952 w 4371975"/>
                <a:gd name="connsiteY175" fmla="*/ 1737741 h 2041778"/>
                <a:gd name="connsiteX176" fmla="*/ 3044952 w 4371975"/>
                <a:gd name="connsiteY176" fmla="*/ 1790700 h 2041778"/>
                <a:gd name="connsiteX177" fmla="*/ 3399282 w 4371975"/>
                <a:gd name="connsiteY177" fmla="*/ 1790700 h 2041778"/>
                <a:gd name="connsiteX178" fmla="*/ 3399282 w 4371975"/>
                <a:gd name="connsiteY178" fmla="*/ 1819275 h 2041778"/>
                <a:gd name="connsiteX179" fmla="*/ 3409950 w 4371975"/>
                <a:gd name="connsiteY179" fmla="*/ 1819275 h 2041778"/>
                <a:gd name="connsiteX180" fmla="*/ 3409950 w 4371975"/>
                <a:gd name="connsiteY180" fmla="*/ 1864614 h 2041778"/>
                <a:gd name="connsiteX181" fmla="*/ 3625596 w 4371975"/>
                <a:gd name="connsiteY181" fmla="*/ 1864614 h 2041778"/>
                <a:gd name="connsiteX182" fmla="*/ 3625596 w 4371975"/>
                <a:gd name="connsiteY182" fmla="*/ 1921764 h 2041778"/>
                <a:gd name="connsiteX183" fmla="*/ 3783902 w 4371975"/>
                <a:gd name="connsiteY183" fmla="*/ 1921764 h 2041778"/>
                <a:gd name="connsiteX184" fmla="*/ 3783902 w 4371975"/>
                <a:gd name="connsiteY184" fmla="*/ 2041779 h 2041778"/>
                <a:gd name="connsiteX185" fmla="*/ 4371975 w 4371975"/>
                <a:gd name="connsiteY185" fmla="*/ 2041779 h 2041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4371975" h="2041778">
                  <a:moveTo>
                    <a:pt x="0" y="0"/>
                  </a:moveTo>
                  <a:lnTo>
                    <a:pt x="64008" y="0"/>
                  </a:lnTo>
                  <a:lnTo>
                    <a:pt x="64008" y="9525"/>
                  </a:lnTo>
                  <a:lnTo>
                    <a:pt x="114300" y="9525"/>
                  </a:lnTo>
                  <a:lnTo>
                    <a:pt x="114300" y="92964"/>
                  </a:lnTo>
                  <a:lnTo>
                    <a:pt x="171450" y="92964"/>
                  </a:lnTo>
                  <a:lnTo>
                    <a:pt x="171450" y="139827"/>
                  </a:lnTo>
                  <a:lnTo>
                    <a:pt x="185166" y="139827"/>
                  </a:lnTo>
                  <a:lnTo>
                    <a:pt x="185166" y="158115"/>
                  </a:lnTo>
                  <a:lnTo>
                    <a:pt x="192024" y="158115"/>
                  </a:lnTo>
                  <a:lnTo>
                    <a:pt x="192024" y="226695"/>
                  </a:lnTo>
                  <a:lnTo>
                    <a:pt x="260604" y="226695"/>
                  </a:lnTo>
                  <a:lnTo>
                    <a:pt x="260604" y="257175"/>
                  </a:lnTo>
                  <a:lnTo>
                    <a:pt x="297180" y="257175"/>
                  </a:lnTo>
                  <a:lnTo>
                    <a:pt x="297180" y="266700"/>
                  </a:lnTo>
                  <a:lnTo>
                    <a:pt x="333375" y="266700"/>
                  </a:lnTo>
                  <a:lnTo>
                    <a:pt x="333375" y="291846"/>
                  </a:lnTo>
                  <a:lnTo>
                    <a:pt x="348615" y="291846"/>
                  </a:lnTo>
                  <a:lnTo>
                    <a:pt x="348615" y="316992"/>
                  </a:lnTo>
                  <a:lnTo>
                    <a:pt x="419100" y="316992"/>
                  </a:lnTo>
                  <a:lnTo>
                    <a:pt x="419100" y="356997"/>
                  </a:lnTo>
                  <a:lnTo>
                    <a:pt x="427482" y="356997"/>
                  </a:lnTo>
                  <a:lnTo>
                    <a:pt x="427482" y="379857"/>
                  </a:lnTo>
                  <a:lnTo>
                    <a:pt x="466725" y="379857"/>
                  </a:lnTo>
                  <a:lnTo>
                    <a:pt x="466725" y="394716"/>
                  </a:lnTo>
                  <a:lnTo>
                    <a:pt x="477203" y="394716"/>
                  </a:lnTo>
                  <a:lnTo>
                    <a:pt x="477203" y="409575"/>
                  </a:lnTo>
                  <a:lnTo>
                    <a:pt x="490347" y="409575"/>
                  </a:lnTo>
                  <a:lnTo>
                    <a:pt x="490347" y="450151"/>
                  </a:lnTo>
                  <a:lnTo>
                    <a:pt x="526352" y="450151"/>
                  </a:lnTo>
                  <a:lnTo>
                    <a:pt x="526352" y="457581"/>
                  </a:lnTo>
                  <a:lnTo>
                    <a:pt x="533400" y="457581"/>
                  </a:lnTo>
                  <a:lnTo>
                    <a:pt x="533400" y="471297"/>
                  </a:lnTo>
                  <a:lnTo>
                    <a:pt x="552450" y="471297"/>
                  </a:lnTo>
                  <a:lnTo>
                    <a:pt x="552450" y="483870"/>
                  </a:lnTo>
                  <a:lnTo>
                    <a:pt x="561213" y="483870"/>
                  </a:lnTo>
                  <a:lnTo>
                    <a:pt x="561213" y="491871"/>
                  </a:lnTo>
                  <a:lnTo>
                    <a:pt x="575501" y="491871"/>
                  </a:lnTo>
                  <a:lnTo>
                    <a:pt x="575501" y="505016"/>
                  </a:lnTo>
                  <a:lnTo>
                    <a:pt x="582930" y="505016"/>
                  </a:lnTo>
                  <a:lnTo>
                    <a:pt x="582930" y="514160"/>
                  </a:lnTo>
                  <a:lnTo>
                    <a:pt x="604647" y="514160"/>
                  </a:lnTo>
                  <a:lnTo>
                    <a:pt x="604647" y="527304"/>
                  </a:lnTo>
                  <a:lnTo>
                    <a:pt x="609790" y="527304"/>
                  </a:lnTo>
                  <a:lnTo>
                    <a:pt x="609790" y="547878"/>
                  </a:lnTo>
                  <a:lnTo>
                    <a:pt x="652082" y="547878"/>
                  </a:lnTo>
                  <a:lnTo>
                    <a:pt x="652082" y="571500"/>
                  </a:lnTo>
                  <a:lnTo>
                    <a:pt x="693801" y="571500"/>
                  </a:lnTo>
                  <a:lnTo>
                    <a:pt x="693801" y="600075"/>
                  </a:lnTo>
                  <a:lnTo>
                    <a:pt x="714375" y="600075"/>
                  </a:lnTo>
                  <a:lnTo>
                    <a:pt x="714375" y="616458"/>
                  </a:lnTo>
                  <a:lnTo>
                    <a:pt x="723900" y="616458"/>
                  </a:lnTo>
                  <a:lnTo>
                    <a:pt x="723900" y="626174"/>
                  </a:lnTo>
                  <a:lnTo>
                    <a:pt x="733425" y="626174"/>
                  </a:lnTo>
                  <a:lnTo>
                    <a:pt x="733425" y="648462"/>
                  </a:lnTo>
                  <a:lnTo>
                    <a:pt x="743522" y="648462"/>
                  </a:lnTo>
                  <a:lnTo>
                    <a:pt x="743522" y="671894"/>
                  </a:lnTo>
                  <a:lnTo>
                    <a:pt x="748094" y="671894"/>
                  </a:lnTo>
                  <a:lnTo>
                    <a:pt x="748094" y="687896"/>
                  </a:lnTo>
                  <a:lnTo>
                    <a:pt x="753237" y="687896"/>
                  </a:lnTo>
                  <a:lnTo>
                    <a:pt x="753237" y="704469"/>
                  </a:lnTo>
                  <a:lnTo>
                    <a:pt x="780669" y="704469"/>
                  </a:lnTo>
                  <a:lnTo>
                    <a:pt x="780669" y="717614"/>
                  </a:lnTo>
                  <a:lnTo>
                    <a:pt x="786956" y="717614"/>
                  </a:lnTo>
                  <a:lnTo>
                    <a:pt x="786956" y="775335"/>
                  </a:lnTo>
                  <a:lnTo>
                    <a:pt x="828675" y="775335"/>
                  </a:lnTo>
                  <a:lnTo>
                    <a:pt x="828675" y="787908"/>
                  </a:lnTo>
                  <a:lnTo>
                    <a:pt x="866775" y="787908"/>
                  </a:lnTo>
                  <a:lnTo>
                    <a:pt x="866775" y="814197"/>
                  </a:lnTo>
                  <a:lnTo>
                    <a:pt x="948690" y="814197"/>
                  </a:lnTo>
                  <a:lnTo>
                    <a:pt x="948690" y="862203"/>
                  </a:lnTo>
                  <a:lnTo>
                    <a:pt x="988695" y="862203"/>
                  </a:lnTo>
                  <a:lnTo>
                    <a:pt x="988695" y="870775"/>
                  </a:lnTo>
                  <a:lnTo>
                    <a:pt x="1005269" y="870775"/>
                  </a:lnTo>
                  <a:lnTo>
                    <a:pt x="1005269" y="885063"/>
                  </a:lnTo>
                  <a:lnTo>
                    <a:pt x="1014413" y="885063"/>
                  </a:lnTo>
                  <a:lnTo>
                    <a:pt x="1014413" y="897065"/>
                  </a:lnTo>
                  <a:lnTo>
                    <a:pt x="1020699" y="897065"/>
                  </a:lnTo>
                  <a:lnTo>
                    <a:pt x="1020699" y="905637"/>
                  </a:lnTo>
                  <a:lnTo>
                    <a:pt x="1034986" y="905637"/>
                  </a:lnTo>
                  <a:lnTo>
                    <a:pt x="1034986" y="939927"/>
                  </a:lnTo>
                  <a:lnTo>
                    <a:pt x="1059561" y="939927"/>
                  </a:lnTo>
                  <a:lnTo>
                    <a:pt x="1059561" y="953643"/>
                  </a:lnTo>
                  <a:lnTo>
                    <a:pt x="1098995" y="953643"/>
                  </a:lnTo>
                  <a:lnTo>
                    <a:pt x="1098995" y="971550"/>
                  </a:lnTo>
                  <a:lnTo>
                    <a:pt x="1114425" y="971550"/>
                  </a:lnTo>
                  <a:lnTo>
                    <a:pt x="1114425" y="989076"/>
                  </a:lnTo>
                  <a:lnTo>
                    <a:pt x="1120140" y="989076"/>
                  </a:lnTo>
                  <a:lnTo>
                    <a:pt x="1120140" y="1002221"/>
                  </a:lnTo>
                  <a:lnTo>
                    <a:pt x="1164146" y="1002221"/>
                  </a:lnTo>
                  <a:lnTo>
                    <a:pt x="1164146" y="1034796"/>
                  </a:lnTo>
                  <a:lnTo>
                    <a:pt x="1171004" y="1034796"/>
                  </a:lnTo>
                  <a:lnTo>
                    <a:pt x="1171004" y="1057275"/>
                  </a:lnTo>
                  <a:lnTo>
                    <a:pt x="1217866" y="1057275"/>
                  </a:lnTo>
                  <a:lnTo>
                    <a:pt x="1217866" y="1069086"/>
                  </a:lnTo>
                  <a:lnTo>
                    <a:pt x="1241298" y="1069086"/>
                  </a:lnTo>
                  <a:lnTo>
                    <a:pt x="1241298" y="1091946"/>
                  </a:lnTo>
                  <a:lnTo>
                    <a:pt x="1263015" y="1091946"/>
                  </a:lnTo>
                  <a:lnTo>
                    <a:pt x="1263015" y="1102233"/>
                  </a:lnTo>
                  <a:lnTo>
                    <a:pt x="1313307" y="1102233"/>
                  </a:lnTo>
                  <a:lnTo>
                    <a:pt x="1313307" y="1149667"/>
                  </a:lnTo>
                  <a:lnTo>
                    <a:pt x="1321880" y="1149667"/>
                  </a:lnTo>
                  <a:lnTo>
                    <a:pt x="1321880" y="1165670"/>
                  </a:lnTo>
                  <a:lnTo>
                    <a:pt x="1327595" y="1165670"/>
                  </a:lnTo>
                  <a:lnTo>
                    <a:pt x="1327595" y="1174814"/>
                  </a:lnTo>
                  <a:lnTo>
                    <a:pt x="1383030" y="1174814"/>
                  </a:lnTo>
                  <a:lnTo>
                    <a:pt x="1383030" y="1200150"/>
                  </a:lnTo>
                  <a:lnTo>
                    <a:pt x="1387602" y="1200150"/>
                  </a:lnTo>
                  <a:lnTo>
                    <a:pt x="1387602" y="1219200"/>
                  </a:lnTo>
                  <a:lnTo>
                    <a:pt x="1394460" y="1219200"/>
                  </a:lnTo>
                  <a:lnTo>
                    <a:pt x="1394460" y="1241679"/>
                  </a:lnTo>
                  <a:lnTo>
                    <a:pt x="1406462" y="1241679"/>
                  </a:lnTo>
                  <a:lnTo>
                    <a:pt x="1406462" y="1257300"/>
                  </a:lnTo>
                  <a:lnTo>
                    <a:pt x="1485900" y="1257300"/>
                  </a:lnTo>
                  <a:lnTo>
                    <a:pt x="1485900" y="1266825"/>
                  </a:lnTo>
                  <a:lnTo>
                    <a:pt x="1495616" y="1266825"/>
                  </a:lnTo>
                  <a:lnTo>
                    <a:pt x="1495616" y="1290828"/>
                  </a:lnTo>
                  <a:lnTo>
                    <a:pt x="1562100" y="1290828"/>
                  </a:lnTo>
                  <a:lnTo>
                    <a:pt x="1562100" y="1304925"/>
                  </a:lnTo>
                  <a:lnTo>
                    <a:pt x="1569911" y="1304925"/>
                  </a:lnTo>
                  <a:lnTo>
                    <a:pt x="1569911" y="1316546"/>
                  </a:lnTo>
                  <a:lnTo>
                    <a:pt x="1619059" y="1316546"/>
                  </a:lnTo>
                  <a:lnTo>
                    <a:pt x="1619059" y="1326833"/>
                  </a:lnTo>
                  <a:lnTo>
                    <a:pt x="1668780" y="1326833"/>
                  </a:lnTo>
                  <a:lnTo>
                    <a:pt x="1668780" y="1338263"/>
                  </a:lnTo>
                  <a:lnTo>
                    <a:pt x="1695450" y="1338263"/>
                  </a:lnTo>
                  <a:lnTo>
                    <a:pt x="1695450" y="1351407"/>
                  </a:lnTo>
                  <a:lnTo>
                    <a:pt x="1789938" y="1351407"/>
                  </a:lnTo>
                  <a:lnTo>
                    <a:pt x="1789938" y="1362170"/>
                  </a:lnTo>
                  <a:lnTo>
                    <a:pt x="1835087" y="1362170"/>
                  </a:lnTo>
                  <a:lnTo>
                    <a:pt x="1835087" y="1373696"/>
                  </a:lnTo>
                  <a:lnTo>
                    <a:pt x="1841373" y="1373696"/>
                  </a:lnTo>
                  <a:lnTo>
                    <a:pt x="1841373" y="1386840"/>
                  </a:lnTo>
                  <a:lnTo>
                    <a:pt x="1903095" y="1386840"/>
                  </a:lnTo>
                  <a:lnTo>
                    <a:pt x="1903095" y="1399413"/>
                  </a:lnTo>
                  <a:lnTo>
                    <a:pt x="1912811" y="1399413"/>
                  </a:lnTo>
                  <a:lnTo>
                    <a:pt x="1912811" y="1413129"/>
                  </a:lnTo>
                  <a:lnTo>
                    <a:pt x="1935099" y="1413129"/>
                  </a:lnTo>
                  <a:lnTo>
                    <a:pt x="1935099" y="1424559"/>
                  </a:lnTo>
                  <a:lnTo>
                    <a:pt x="1982533" y="1424559"/>
                  </a:lnTo>
                  <a:lnTo>
                    <a:pt x="1982533" y="1442847"/>
                  </a:lnTo>
                  <a:lnTo>
                    <a:pt x="1990534" y="1442847"/>
                  </a:lnTo>
                  <a:lnTo>
                    <a:pt x="1990534" y="1449134"/>
                  </a:lnTo>
                  <a:lnTo>
                    <a:pt x="2000250" y="1449134"/>
                  </a:lnTo>
                  <a:lnTo>
                    <a:pt x="2000250" y="1474851"/>
                  </a:lnTo>
                  <a:lnTo>
                    <a:pt x="2045399" y="1474851"/>
                  </a:lnTo>
                  <a:lnTo>
                    <a:pt x="2045399" y="1493711"/>
                  </a:lnTo>
                  <a:lnTo>
                    <a:pt x="2045399" y="1500569"/>
                  </a:lnTo>
                  <a:lnTo>
                    <a:pt x="2113979" y="1500569"/>
                  </a:lnTo>
                  <a:lnTo>
                    <a:pt x="2113979" y="1510284"/>
                  </a:lnTo>
                  <a:lnTo>
                    <a:pt x="2133981" y="1510284"/>
                  </a:lnTo>
                  <a:lnTo>
                    <a:pt x="2133981" y="1525143"/>
                  </a:lnTo>
                  <a:lnTo>
                    <a:pt x="2212848" y="1525143"/>
                  </a:lnTo>
                  <a:lnTo>
                    <a:pt x="2212848" y="1551432"/>
                  </a:lnTo>
                  <a:lnTo>
                    <a:pt x="2291715" y="1551432"/>
                  </a:lnTo>
                  <a:lnTo>
                    <a:pt x="2291715" y="1562100"/>
                  </a:lnTo>
                  <a:lnTo>
                    <a:pt x="2356866" y="1562100"/>
                  </a:lnTo>
                  <a:lnTo>
                    <a:pt x="2356866" y="1600200"/>
                  </a:lnTo>
                  <a:lnTo>
                    <a:pt x="2365439" y="1600200"/>
                  </a:lnTo>
                  <a:lnTo>
                    <a:pt x="2365439" y="1616012"/>
                  </a:lnTo>
                  <a:lnTo>
                    <a:pt x="2369439" y="1616012"/>
                  </a:lnTo>
                  <a:lnTo>
                    <a:pt x="2369439" y="1628013"/>
                  </a:lnTo>
                  <a:lnTo>
                    <a:pt x="2428304" y="1628013"/>
                  </a:lnTo>
                  <a:lnTo>
                    <a:pt x="2428304" y="1641729"/>
                  </a:lnTo>
                  <a:lnTo>
                    <a:pt x="2581275" y="1641729"/>
                  </a:lnTo>
                  <a:lnTo>
                    <a:pt x="2586609" y="1641729"/>
                  </a:lnTo>
                  <a:lnTo>
                    <a:pt x="2586609" y="1654302"/>
                  </a:lnTo>
                  <a:lnTo>
                    <a:pt x="2708339" y="1654302"/>
                  </a:lnTo>
                  <a:lnTo>
                    <a:pt x="2708339" y="1670304"/>
                  </a:lnTo>
                  <a:lnTo>
                    <a:pt x="2733485" y="1670304"/>
                  </a:lnTo>
                  <a:lnTo>
                    <a:pt x="2733485" y="1695450"/>
                  </a:lnTo>
                  <a:lnTo>
                    <a:pt x="2779205" y="1695450"/>
                  </a:lnTo>
                  <a:lnTo>
                    <a:pt x="2779205" y="1709166"/>
                  </a:lnTo>
                  <a:lnTo>
                    <a:pt x="2876550" y="1709166"/>
                  </a:lnTo>
                  <a:lnTo>
                    <a:pt x="2876550" y="1737741"/>
                  </a:lnTo>
                  <a:lnTo>
                    <a:pt x="3044952" y="1737741"/>
                  </a:lnTo>
                  <a:lnTo>
                    <a:pt x="3044952" y="1790700"/>
                  </a:lnTo>
                  <a:lnTo>
                    <a:pt x="3399282" y="1790700"/>
                  </a:lnTo>
                  <a:lnTo>
                    <a:pt x="3399282" y="1819275"/>
                  </a:lnTo>
                  <a:lnTo>
                    <a:pt x="3409950" y="1819275"/>
                  </a:lnTo>
                  <a:lnTo>
                    <a:pt x="3409950" y="1864614"/>
                  </a:lnTo>
                  <a:lnTo>
                    <a:pt x="3625596" y="1864614"/>
                  </a:lnTo>
                  <a:lnTo>
                    <a:pt x="3625596" y="1921764"/>
                  </a:lnTo>
                  <a:lnTo>
                    <a:pt x="3783902" y="1921764"/>
                  </a:lnTo>
                  <a:lnTo>
                    <a:pt x="3783902" y="2041779"/>
                  </a:lnTo>
                  <a:lnTo>
                    <a:pt x="4371975" y="2041779"/>
                  </a:lnTo>
                </a:path>
              </a:pathLst>
            </a:custGeom>
            <a:noFill/>
            <a:ln w="19050" cap="flat">
              <a:solidFill>
                <a:srgbClr val="F88D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473" name="Group 472">
              <a:extLst>
                <a:ext uri="{FF2B5EF4-FFF2-40B4-BE49-F238E27FC236}">
                  <a16:creationId xmlns:a16="http://schemas.microsoft.com/office/drawing/2014/main" id="{8420D7D9-0D08-4FE4-B2F3-819C9543097B}"/>
                </a:ext>
              </a:extLst>
            </p:cNvPr>
            <p:cNvGrpSpPr/>
            <p:nvPr/>
          </p:nvGrpSpPr>
          <p:grpSpPr>
            <a:xfrm>
              <a:off x="845447" y="1578255"/>
              <a:ext cx="4794237" cy="2556328"/>
              <a:chOff x="845447" y="1578255"/>
              <a:chExt cx="4794237" cy="255632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12102CD-6012-4258-851E-5544B8D056B6}"/>
                  </a:ext>
                </a:extLst>
              </p:cNvPr>
              <p:cNvGrpSpPr/>
              <p:nvPr/>
            </p:nvGrpSpPr>
            <p:grpSpPr>
              <a:xfrm>
                <a:off x="5526549" y="4040293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B43E67F6-9A1F-433F-890B-A6BDEFCF62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5BC10B84-7251-4977-8F87-F8055A1BDC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A3BD639-0EC6-4261-ADFB-EC23BB96C857}"/>
                  </a:ext>
                </a:extLst>
              </p:cNvPr>
              <p:cNvGrpSpPr/>
              <p:nvPr/>
            </p:nvGrpSpPr>
            <p:grpSpPr>
              <a:xfrm>
                <a:off x="5062073" y="4040293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AE6A9A50-F5BE-4CF7-81E2-B3721D43D8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E43FB170-D00C-4FA7-8E91-E51B14D3EE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2875510-0068-4B49-A251-7DC371C08FEE}"/>
                  </a:ext>
                </a:extLst>
              </p:cNvPr>
              <p:cNvGrpSpPr/>
              <p:nvPr/>
            </p:nvGrpSpPr>
            <p:grpSpPr>
              <a:xfrm>
                <a:off x="4981632" y="4040293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CE45EE3C-8969-4FD2-8DD1-728E61560B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1BEFC521-7615-447C-A105-4B6BBA295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77E19F4-25AD-4355-B3C6-7BFB3E07AE9B}"/>
                  </a:ext>
                </a:extLst>
              </p:cNvPr>
              <p:cNvGrpSpPr/>
              <p:nvPr/>
            </p:nvGrpSpPr>
            <p:grpSpPr>
              <a:xfrm>
                <a:off x="4932330" y="4040293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2A425043-0E52-42BF-92EE-5814D0723F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A3252B62-6EAF-441C-9EBA-BF049DA1ED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46A3BC9-9E04-45EE-9787-E503097BE186}"/>
                  </a:ext>
                </a:extLst>
              </p:cNvPr>
              <p:cNvGrpSpPr/>
              <p:nvPr/>
            </p:nvGrpSpPr>
            <p:grpSpPr>
              <a:xfrm>
                <a:off x="4849295" y="3896371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BB7E2E93-419D-42EE-86FF-D6C872A7D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E55B7722-67C7-40B0-A0B4-84474B172C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61D66529-C9C1-4981-81F4-D351352F6FD1}"/>
                  </a:ext>
                </a:extLst>
              </p:cNvPr>
              <p:cNvGrpSpPr/>
              <p:nvPr/>
            </p:nvGrpSpPr>
            <p:grpSpPr>
              <a:xfrm>
                <a:off x="4763665" y="3896371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CE99F867-BDFB-4F45-A155-A859E40CFE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DA2A23AF-EE50-4D5F-A08C-D57DE25B87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72585A5-4EDC-4615-B335-F36332A16F79}"/>
                  </a:ext>
                </a:extLst>
              </p:cNvPr>
              <p:cNvGrpSpPr/>
              <p:nvPr/>
            </p:nvGrpSpPr>
            <p:grpSpPr>
              <a:xfrm>
                <a:off x="4784424" y="3896371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3F40726C-BF96-4FDB-8930-BC019F850A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50AEB074-04B4-458E-9A45-11F2515D4D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6157A7C-D47A-40F8-B760-D5B6770FCBE0}"/>
                  </a:ext>
                </a:extLst>
              </p:cNvPr>
              <p:cNvGrpSpPr/>
              <p:nvPr/>
            </p:nvGrpSpPr>
            <p:grpSpPr>
              <a:xfrm>
                <a:off x="4685820" y="382441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4EEC7023-8858-4C54-A556-7A7E65FEAC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768069BD-9AF4-4A77-8AA3-BF84DE9018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EBE7B8A-76E0-4772-AEB6-F86E010B131B}"/>
                  </a:ext>
                </a:extLst>
              </p:cNvPr>
              <p:cNvGrpSpPr/>
              <p:nvPr/>
            </p:nvGrpSpPr>
            <p:grpSpPr>
              <a:xfrm>
                <a:off x="4610570" y="382441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27ACABDD-2DDF-4D5D-9270-D2DB8B826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B0BF5AA-DAC9-485B-AFB6-A3A074D1CF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FD11710-F631-43AC-B5BC-0D67EC842862}"/>
                  </a:ext>
                </a:extLst>
              </p:cNvPr>
              <p:cNvGrpSpPr/>
              <p:nvPr/>
            </p:nvGrpSpPr>
            <p:grpSpPr>
              <a:xfrm>
                <a:off x="4530130" y="382441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3672445A-8170-49F5-B433-9ED586E14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44145B33-1A6A-47C0-8BDC-D2BD1F3F03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A6C0B8D-3B2E-4CCC-984E-576BC72EDA35}"/>
                  </a:ext>
                </a:extLst>
              </p:cNvPr>
              <p:cNvGrpSpPr/>
              <p:nvPr/>
            </p:nvGrpSpPr>
            <p:grpSpPr>
              <a:xfrm>
                <a:off x="3588201" y="3559592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C8DA72E4-4B95-4EC0-A37B-07516F2CD9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8FC2DB88-34C1-45A6-8AC5-C62EE2E96B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3B63C80-A4C0-4ED2-BC5F-05AD425426D3}"/>
                  </a:ext>
                </a:extLst>
              </p:cNvPr>
              <p:cNvGrpSpPr/>
              <p:nvPr/>
            </p:nvGrpSpPr>
            <p:grpSpPr>
              <a:xfrm>
                <a:off x="3762056" y="358837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AA69698F-E497-413E-80A4-E8DB3ED330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AD78631C-E2C2-4929-A629-6E1D09FEB6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666D8F7-E266-413C-8284-ADEDE3910EB4}"/>
                  </a:ext>
                </a:extLst>
              </p:cNvPr>
              <p:cNvGrpSpPr/>
              <p:nvPr/>
            </p:nvGrpSpPr>
            <p:grpSpPr>
              <a:xfrm>
                <a:off x="3868444" y="364018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F85BE8AB-F64C-4037-8ED7-14D5F203A4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0AF62F9A-AB17-4FDD-A50C-D6D341A602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19DBE79-7E55-4028-8CB4-95D382F10236}"/>
                  </a:ext>
                </a:extLst>
              </p:cNvPr>
              <p:cNvGrpSpPr/>
              <p:nvPr/>
            </p:nvGrpSpPr>
            <p:grpSpPr>
              <a:xfrm>
                <a:off x="3938505" y="364018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0D4FE032-D843-4A41-BE56-7C3A4DAEB4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1411C724-6990-43FA-A2CF-2887C53BDA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6CB2348F-B4CE-43AF-BCE2-AC8E32219DAE}"/>
                  </a:ext>
                </a:extLst>
              </p:cNvPr>
              <p:cNvGrpSpPr/>
              <p:nvPr/>
            </p:nvGrpSpPr>
            <p:grpSpPr>
              <a:xfrm>
                <a:off x="3974833" y="3666094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1096CEB-33FD-43E4-9922-491C723091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C6C0D5C3-510B-45D7-B7F8-45310B36B7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F02D820-4D60-4A31-8A3D-BB6FF6AA8F1E}"/>
                  </a:ext>
                </a:extLst>
              </p:cNvPr>
              <p:cNvGrpSpPr/>
              <p:nvPr/>
            </p:nvGrpSpPr>
            <p:grpSpPr>
              <a:xfrm>
                <a:off x="4000781" y="3666094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69E853F7-7565-4A80-9F9A-2B66A4F00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141F8935-D829-44CC-9FD7-95EDAE8ABF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8AFC1069-E29E-4F0D-9B19-1164E2942D87}"/>
                  </a:ext>
                </a:extLst>
              </p:cNvPr>
              <p:cNvGrpSpPr/>
              <p:nvPr/>
            </p:nvGrpSpPr>
            <p:grpSpPr>
              <a:xfrm>
                <a:off x="4039703" y="3666094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BF58382A-C703-4E57-9AAD-92C3BA71D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34F72527-A19E-4F53-9A8F-BC5BEC6E57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4A2A0502-6F4A-45B4-A1A3-7EF9228CEDC6}"/>
                  </a:ext>
                </a:extLst>
              </p:cNvPr>
              <p:cNvGrpSpPr/>
              <p:nvPr/>
            </p:nvGrpSpPr>
            <p:grpSpPr>
              <a:xfrm>
                <a:off x="4101980" y="367760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E83ED4D7-924F-4DE4-AA48-F8D1964C22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D8C45E64-F740-4ECC-940B-6CEF87116E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B2882082-306A-41DB-A514-59586FA2A6DA}"/>
                  </a:ext>
                </a:extLst>
              </p:cNvPr>
              <p:cNvGrpSpPr/>
              <p:nvPr/>
            </p:nvGrpSpPr>
            <p:grpSpPr>
              <a:xfrm>
                <a:off x="4114955" y="3689122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B1B61DEA-14F4-43E0-A64E-042C891D31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ABF1259E-0DEA-4047-AF4B-01CBDAB3E3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D6153D73-120D-4556-94EE-300F2A5657B2}"/>
                  </a:ext>
                </a:extLst>
              </p:cNvPr>
              <p:cNvGrpSpPr/>
              <p:nvPr/>
            </p:nvGrpSpPr>
            <p:grpSpPr>
              <a:xfrm>
                <a:off x="4133118" y="371214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F15EE989-DA81-4276-87AE-E73F20BF28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AB7FB696-E77E-4E2F-A280-48B15ED416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E99D447-264B-47C8-824E-41C7AD8C2091}"/>
                  </a:ext>
                </a:extLst>
              </p:cNvPr>
              <p:cNvGrpSpPr/>
              <p:nvPr/>
            </p:nvGrpSpPr>
            <p:grpSpPr>
              <a:xfrm>
                <a:off x="4195394" y="372942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499D7DA7-3CA0-4E9A-A4FE-9136D115EE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8005AEA0-A6F5-4749-99CD-E0104AD5E9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0AE55DC-EB65-462E-A6B7-AFA1BCF114A6}"/>
                  </a:ext>
                </a:extLst>
              </p:cNvPr>
              <p:cNvGrpSpPr/>
              <p:nvPr/>
            </p:nvGrpSpPr>
            <p:grpSpPr>
              <a:xfrm>
                <a:off x="4242102" y="372942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B9BA0456-F541-4FE6-9D9A-AC4EE0B81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C5C6BC11-783A-4A69-A041-BA6E233A8C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C570A7E-AA7E-423A-B577-AB4A3DB8B9F0}"/>
                  </a:ext>
                </a:extLst>
              </p:cNvPr>
              <p:cNvGrpSpPr/>
              <p:nvPr/>
            </p:nvGrpSpPr>
            <p:grpSpPr>
              <a:xfrm>
                <a:off x="4434120" y="372942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5547BCEA-B9A3-43CF-A8F6-3F0997D58B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30E837E6-B66A-4D79-9D31-50F593EF8D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AFE1CFE7-DA5E-490D-849B-108C0A3F7FFC}"/>
                  </a:ext>
                </a:extLst>
              </p:cNvPr>
              <p:cNvGrpSpPr/>
              <p:nvPr/>
            </p:nvGrpSpPr>
            <p:grpSpPr>
              <a:xfrm>
                <a:off x="4467853" y="372942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5C964682-72C7-40AE-B349-A07B81EB55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D2ADB482-51E7-4374-972B-F514FCACC5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2BB2AD52-44ED-4AB5-BB26-C8264930A810}"/>
                  </a:ext>
                </a:extLst>
              </p:cNvPr>
              <p:cNvGrpSpPr/>
              <p:nvPr/>
            </p:nvGrpSpPr>
            <p:grpSpPr>
              <a:xfrm>
                <a:off x="4377033" y="372942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055235D2-9EB2-4E50-A012-967574CE17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8CFE3794-5B1A-40D8-9EDD-A73C9D4A79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19468AD-7E52-49B2-A381-39F873A532C7}"/>
                  </a:ext>
                </a:extLst>
              </p:cNvPr>
              <p:cNvGrpSpPr/>
              <p:nvPr/>
            </p:nvGrpSpPr>
            <p:grpSpPr>
              <a:xfrm>
                <a:off x="4351084" y="372942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FBC07124-2D08-45A7-BEF3-DB51BEFCDC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F3B966CD-AD4E-4887-AE99-A1F98729D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E1DB490-7533-4CBD-B7B5-1CCF88D8D96E}"/>
                  </a:ext>
                </a:extLst>
              </p:cNvPr>
              <p:cNvGrpSpPr/>
              <p:nvPr/>
            </p:nvGrpSpPr>
            <p:grpSpPr>
              <a:xfrm>
                <a:off x="4366654" y="372942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3BBFCEA-C139-4E81-8E6A-1505A2CE98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6B864C3E-D290-448C-AEFC-96849DD32F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1B5E349-119D-4254-A2BC-75F7062820F7}"/>
                  </a:ext>
                </a:extLst>
              </p:cNvPr>
              <p:cNvGrpSpPr/>
              <p:nvPr/>
            </p:nvGrpSpPr>
            <p:grpSpPr>
              <a:xfrm>
                <a:off x="4327731" y="372942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5E8970C5-37C7-4377-89F6-F0EAAA4F27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E36AAD0E-4288-45EB-8FA7-567993E138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216BF1B-CAFA-4A9A-8BD3-5402538E5225}"/>
                  </a:ext>
                </a:extLst>
              </p:cNvPr>
              <p:cNvGrpSpPr/>
              <p:nvPr/>
            </p:nvGrpSpPr>
            <p:grpSpPr>
              <a:xfrm>
                <a:off x="4273239" y="372942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A6DB278E-F611-4479-BFBC-A79C039439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B03FEA36-0323-464C-9A7D-1619CFA197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17B39910-85CB-48FF-9EED-C81824DFD821}"/>
                  </a:ext>
                </a:extLst>
              </p:cNvPr>
              <p:cNvGrpSpPr/>
              <p:nvPr/>
            </p:nvGrpSpPr>
            <p:grpSpPr>
              <a:xfrm>
                <a:off x="4299188" y="372942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4F8DD756-0B82-4BAA-9E0E-A9CDA6BEE5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6E094961-D936-4E95-B412-E03285188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C558AA2E-9446-43BE-AF36-DC8418578E38}"/>
                  </a:ext>
                </a:extLst>
              </p:cNvPr>
              <p:cNvGrpSpPr/>
              <p:nvPr/>
            </p:nvGrpSpPr>
            <p:grpSpPr>
              <a:xfrm>
                <a:off x="4283619" y="372942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1B7F8330-A5E5-480B-ADEA-5EA05FC863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0AE50565-12C1-4DE0-94EE-EA8807625C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FE8180FF-20B7-4544-AEE4-DA8BF7605118}"/>
                  </a:ext>
                </a:extLst>
              </p:cNvPr>
              <p:cNvGrpSpPr/>
              <p:nvPr/>
            </p:nvGrpSpPr>
            <p:grpSpPr>
              <a:xfrm>
                <a:off x="3318337" y="3467481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C36C5175-E6D3-484B-A289-07588AB6A4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8CC7AF54-8BC8-4818-B0E6-AB2AF1A9F3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CA1D359D-E875-466C-B940-72E159123FC0}"/>
                  </a:ext>
                </a:extLst>
              </p:cNvPr>
              <p:cNvGrpSpPr/>
              <p:nvPr/>
            </p:nvGrpSpPr>
            <p:grpSpPr>
              <a:xfrm>
                <a:off x="3253465" y="3444453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473181C3-9894-404B-A16C-12E537CB65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2C4A6525-7A0B-44C2-8C53-3F41BAF2DC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FDE4A5AE-5448-42F0-8F4E-1F0DBB62DA1D}"/>
                  </a:ext>
                </a:extLst>
              </p:cNvPr>
              <p:cNvGrpSpPr/>
              <p:nvPr/>
            </p:nvGrpSpPr>
            <p:grpSpPr>
              <a:xfrm>
                <a:off x="3087394" y="3386884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1896A1C-23CB-4C82-BC3B-F096AC9695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9667D78D-D62D-4368-8B1C-04BCB68F26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661CBBD3-5E57-4454-B0BD-53B82EFFCAD5}"/>
                  </a:ext>
                </a:extLst>
              </p:cNvPr>
              <p:cNvGrpSpPr/>
              <p:nvPr/>
            </p:nvGrpSpPr>
            <p:grpSpPr>
              <a:xfrm>
                <a:off x="3077015" y="3386884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55371A2C-977B-4C2D-B7AE-049A83986C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7BF3A57-DB6D-48DD-9B79-9BDA10A54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E3D4E92E-C2CC-4FCE-83F6-741073AFFD46}"/>
                  </a:ext>
                </a:extLst>
              </p:cNvPr>
              <p:cNvGrpSpPr/>
              <p:nvPr/>
            </p:nvGrpSpPr>
            <p:grpSpPr>
              <a:xfrm>
                <a:off x="2731900" y="321129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6A65C380-5F45-4F82-82FA-F23BF33409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6FCDE5F1-2729-4F83-AD06-286C00E2A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FF13499-0A43-49A8-ABBE-800E609B542E}"/>
                  </a:ext>
                </a:extLst>
              </p:cNvPr>
              <p:cNvGrpSpPr/>
              <p:nvPr/>
            </p:nvGrpSpPr>
            <p:grpSpPr>
              <a:xfrm>
                <a:off x="2705952" y="321129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47DD97D0-1F80-4B28-BF63-65F9721CC7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9781937-475E-4EAA-ABC6-087443615E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3D2826CF-5AB9-4D5D-A1BB-F9CF50DABD33}"/>
                  </a:ext>
                </a:extLst>
              </p:cNvPr>
              <p:cNvGrpSpPr/>
              <p:nvPr/>
            </p:nvGrpSpPr>
            <p:grpSpPr>
              <a:xfrm>
                <a:off x="2698167" y="321129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77AB5801-1519-425F-AD24-0972EB5AB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63C11409-CDD4-47C1-88C7-FA4AB7C6EE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73741283-4A20-475C-A89C-2C69CC2A4CCF}"/>
                  </a:ext>
                </a:extLst>
              </p:cNvPr>
              <p:cNvGrpSpPr/>
              <p:nvPr/>
            </p:nvGrpSpPr>
            <p:grpSpPr>
              <a:xfrm>
                <a:off x="2573614" y="317675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415A82C-5918-48DE-B7A4-89555125D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DF92A617-546D-4F9F-B38B-E31C5F4399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7B62C37-B63B-460E-AC09-390A0B01A79C}"/>
                  </a:ext>
                </a:extLst>
              </p:cNvPr>
              <p:cNvGrpSpPr/>
              <p:nvPr/>
            </p:nvGrpSpPr>
            <p:grpSpPr>
              <a:xfrm>
                <a:off x="2384191" y="309616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A03101C-0451-49A4-B428-9E83CA8680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CF34B426-110A-4E64-8826-916B3959F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3D63320A-8CAD-4EC8-B37B-E9C097F63FF4}"/>
                  </a:ext>
                </a:extLst>
              </p:cNvPr>
              <p:cNvGrpSpPr/>
              <p:nvPr/>
            </p:nvGrpSpPr>
            <p:grpSpPr>
              <a:xfrm>
                <a:off x="2412734" y="309616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FE9F8DE8-66D3-46A8-BF70-847322DC64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7C79DB32-D787-4E8B-B4A9-BF934F64E3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245390B-5679-4C43-A829-A1C42FC9169E}"/>
                  </a:ext>
                </a:extLst>
              </p:cNvPr>
              <p:cNvGrpSpPr/>
              <p:nvPr/>
            </p:nvGrpSpPr>
            <p:grpSpPr>
              <a:xfrm>
                <a:off x="2070215" y="278528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1C122658-CEB6-4023-9888-87C7819D6D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6DDB24D2-A981-46E2-ABAB-0BD03AA489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7E7146F-4C39-4904-B18C-DE491FC5E2F7}"/>
                  </a:ext>
                </a:extLst>
              </p:cNvPr>
              <p:cNvGrpSpPr/>
              <p:nvPr/>
            </p:nvGrpSpPr>
            <p:grpSpPr>
              <a:xfrm>
                <a:off x="1848788" y="2624094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98DD1418-D3DF-4762-A7A0-8E4D90A90D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B325002-6BBC-4404-8288-38E86CFDAC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B6B8F0E0-3A43-425F-86FD-0E96143C0A18}"/>
                  </a:ext>
                </a:extLst>
              </p:cNvPr>
              <p:cNvGrpSpPr/>
              <p:nvPr/>
            </p:nvGrpSpPr>
            <p:grpSpPr>
              <a:xfrm>
                <a:off x="1668878" y="2508955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FE596C5A-BEE1-46AB-A486-0EC0914FD2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DEE9E999-7F15-466F-9EFD-3915F33F4E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610DF36B-8477-4F7E-8F46-3AB562D345E1}"/>
                  </a:ext>
                </a:extLst>
              </p:cNvPr>
              <p:cNvGrpSpPr/>
              <p:nvPr/>
            </p:nvGrpSpPr>
            <p:grpSpPr>
              <a:xfrm>
                <a:off x="1717315" y="252430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CEBE38CD-5B11-417D-ACB6-9817E7FEBA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5C1665BC-E879-409A-BBBC-18D721C23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7462F446-A69F-4C75-A7BA-095CEF21539D}"/>
                  </a:ext>
                </a:extLst>
              </p:cNvPr>
              <p:cNvGrpSpPr/>
              <p:nvPr/>
            </p:nvGrpSpPr>
            <p:grpSpPr>
              <a:xfrm>
                <a:off x="1755373" y="2539659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FCF61C2B-DF4B-4BAB-B838-3703A201D3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4243D24A-4480-4BF4-A054-79F4CCB442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D9E71A5D-6C8A-4602-815E-CF2441E175A4}"/>
                  </a:ext>
                </a:extLst>
              </p:cNvPr>
              <p:cNvGrpSpPr/>
              <p:nvPr/>
            </p:nvGrpSpPr>
            <p:grpSpPr>
              <a:xfrm>
                <a:off x="1575464" y="2301706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41CCB5C7-CA63-4EC9-AE4F-C51A1E4D4D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A9CC1A2A-93F7-47EC-834B-E5766FF2C4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BEF0EC9E-E52D-4AE8-9E2C-077FF1D79BFA}"/>
                  </a:ext>
                </a:extLst>
              </p:cNvPr>
              <p:cNvGrpSpPr/>
              <p:nvPr/>
            </p:nvGrpSpPr>
            <p:grpSpPr>
              <a:xfrm>
                <a:off x="1499348" y="2247975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64C33848-A04E-4923-A15A-80939842FC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D82E7C32-D5AF-461A-9E71-24D287C181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673E2B50-71B3-427D-B7E2-03911EEB3C54}"/>
                  </a:ext>
                </a:extLst>
              </p:cNvPr>
              <p:cNvGrpSpPr/>
              <p:nvPr/>
            </p:nvGrpSpPr>
            <p:grpSpPr>
              <a:xfrm>
                <a:off x="1354037" y="2125161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A34B3D5F-4479-42A1-9E77-FF2BDC5292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331B78A-3F08-4E47-B8E8-065FAD7505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B823038-B70F-43BD-8918-8262A57BF89D}"/>
                  </a:ext>
                </a:extLst>
              </p:cNvPr>
              <p:cNvGrpSpPr/>
              <p:nvPr/>
            </p:nvGrpSpPr>
            <p:grpSpPr>
              <a:xfrm>
                <a:off x="845447" y="1578255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11DA9D85-54F1-4E4A-A8A4-7669A0382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2C7EC20B-8D1D-4236-A089-1EE9ABF7F5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7EF1978-56B0-4528-8A77-F9F6BB51A525}"/>
                  </a:ext>
                </a:extLst>
              </p:cNvPr>
              <p:cNvGrpSpPr/>
              <p:nvPr/>
            </p:nvGrpSpPr>
            <p:grpSpPr>
              <a:xfrm>
                <a:off x="938861" y="1658852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E8AC7E40-2DD6-4BF8-8315-D4ABE38AA1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80501B8-679A-43BD-A20A-B4C41E6EA5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8685E8AE-8038-46A7-966A-CB2AC819CB4B}"/>
                  </a:ext>
                </a:extLst>
              </p:cNvPr>
              <p:cNvGrpSpPr/>
              <p:nvPr/>
            </p:nvGrpSpPr>
            <p:grpSpPr>
              <a:xfrm>
                <a:off x="1021897" y="1805652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C2B4F6B1-F1E0-44B7-AA5C-018000A75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7A51984-0181-4B4B-9AE3-9E98C58A07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16FE5E56-54AA-4140-8EB0-1D2DCE6D16C4}"/>
                  </a:ext>
                </a:extLst>
              </p:cNvPr>
              <p:cNvGrpSpPr/>
              <p:nvPr/>
            </p:nvGrpSpPr>
            <p:grpSpPr>
              <a:xfrm>
                <a:off x="1029681" y="1828680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BF3BA32F-5BD6-4921-916C-B8C56334C2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85C3EEFE-730B-4B02-A84E-48B9668A3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C1682C82-07DB-4C1D-AD8F-3F29A5A2F942}"/>
                  </a:ext>
                </a:extLst>
              </p:cNvPr>
              <p:cNvGrpSpPr/>
              <p:nvPr/>
            </p:nvGrpSpPr>
            <p:grpSpPr>
              <a:xfrm>
                <a:off x="1047846" y="185458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A35D5BBE-0FB6-46AC-A81F-3EC5C16298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7EE5E442-DB73-4139-91D8-FB91F81D7D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779E2D4D-B646-4F89-B659-CDE3006D41D8}"/>
                  </a:ext>
                </a:extLst>
              </p:cNvPr>
              <p:cNvGrpSpPr/>
              <p:nvPr/>
            </p:nvGrpSpPr>
            <p:grpSpPr>
              <a:xfrm>
                <a:off x="1099743" y="1871857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7A227D98-7CC8-40ED-9171-7C3A1DD935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20F781BD-65B0-409D-9CF3-D4B9E0236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C283B915-9968-45AA-A5E5-15F9383B940A}"/>
                  </a:ext>
                </a:extLst>
              </p:cNvPr>
              <p:cNvGrpSpPr/>
              <p:nvPr/>
            </p:nvGrpSpPr>
            <p:grpSpPr>
              <a:xfrm>
                <a:off x="1130881" y="190639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E2F668F7-B63F-4997-B0A8-CD476A58A8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6E70887E-44BB-4669-B2B5-B6DAA16628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A1D66888-5B5D-4EDA-9743-8EA65F325CD9}"/>
                  </a:ext>
                </a:extLst>
              </p:cNvPr>
              <p:cNvGrpSpPr/>
              <p:nvPr/>
            </p:nvGrpSpPr>
            <p:grpSpPr>
              <a:xfrm>
                <a:off x="1203536" y="196396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F8743BF9-D23A-4580-B31B-0B8763306B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D3298193-9CA2-434E-B920-E912663FC7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A50A01D4-905E-4CA5-889E-E06643324D6A}"/>
                  </a:ext>
                </a:extLst>
              </p:cNvPr>
              <p:cNvGrpSpPr/>
              <p:nvPr/>
            </p:nvGrpSpPr>
            <p:grpSpPr>
              <a:xfrm>
                <a:off x="1226890" y="1963968"/>
                <a:ext cx="113135" cy="94290"/>
                <a:chOff x="9191625" y="2537460"/>
                <a:chExt cx="144780" cy="14478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645291C9-22F8-480D-A192-5271C5AF3C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8585E52D-C375-403C-AF0F-6C42C05846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264015" y="2537460"/>
                  <a:ext cx="0" cy="144780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A0696BA-D0BE-4CEB-A235-A4100E4EE54F}"/>
              </a:ext>
            </a:extLst>
          </p:cNvPr>
          <p:cNvCxnSpPr>
            <a:cxnSpLocks/>
          </p:cNvCxnSpPr>
          <p:nvPr/>
        </p:nvCxnSpPr>
        <p:spPr>
          <a:xfrm>
            <a:off x="5229355" y="3102896"/>
            <a:ext cx="0" cy="1559592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A04F8D-AABA-4E7D-91D2-F9E451A19B55}"/>
              </a:ext>
            </a:extLst>
          </p:cNvPr>
          <p:cNvCxnSpPr>
            <a:cxnSpLocks/>
          </p:cNvCxnSpPr>
          <p:nvPr/>
        </p:nvCxnSpPr>
        <p:spPr>
          <a:xfrm>
            <a:off x="3029353" y="1741714"/>
            <a:ext cx="0" cy="2920774"/>
          </a:xfrm>
          <a:prstGeom prst="line">
            <a:avLst/>
          </a:prstGeom>
          <a:ln>
            <a:solidFill>
              <a:srgbClr val="F88D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AB7D35-D3B3-428E-8CB0-E464D4395D20}"/>
              </a:ext>
            </a:extLst>
          </p:cNvPr>
          <p:cNvCxnSpPr>
            <a:cxnSpLocks/>
          </p:cNvCxnSpPr>
          <p:nvPr/>
        </p:nvCxnSpPr>
        <p:spPr>
          <a:xfrm>
            <a:off x="2486084" y="3123239"/>
            <a:ext cx="0" cy="1539249"/>
          </a:xfrm>
          <a:prstGeom prst="line">
            <a:avLst/>
          </a:prstGeom>
          <a:ln>
            <a:solidFill>
              <a:srgbClr val="F88D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CA8BF0-13B6-4A3C-8D9C-471744463732}"/>
              </a:ext>
            </a:extLst>
          </p:cNvPr>
          <p:cNvCxnSpPr>
            <a:cxnSpLocks/>
          </p:cNvCxnSpPr>
          <p:nvPr/>
        </p:nvCxnSpPr>
        <p:spPr>
          <a:xfrm>
            <a:off x="2461260" y="3134996"/>
            <a:ext cx="2766537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6" name="Shape1_20221025_110649">
            <a:extLst>
              <a:ext uri="{FF2B5EF4-FFF2-40B4-BE49-F238E27FC236}">
                <a16:creationId xmlns:a16="http://schemas.microsoft.com/office/drawing/2014/main" id="{75105695-D3CC-489C-8AF4-A26193DA50CC}"/>
              </a:ext>
            </a:extLst>
          </p:cNvPr>
          <p:cNvSpPr txBox="1"/>
          <p:nvPr/>
        </p:nvSpPr>
        <p:spPr>
          <a:xfrm>
            <a:off x="2423684" y="1543646"/>
            <a:ext cx="1270523" cy="15288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18 months</a:t>
            </a:r>
          </a:p>
        </p:txBody>
      </p:sp>
      <p:sp>
        <p:nvSpPr>
          <p:cNvPr id="478" name="Shape1_20221025_110649">
            <a:extLst>
              <a:ext uri="{FF2B5EF4-FFF2-40B4-BE49-F238E27FC236}">
                <a16:creationId xmlns:a16="http://schemas.microsoft.com/office/drawing/2014/main" id="{815FAE6D-183A-40E4-81E6-F03B6FCF2B36}"/>
              </a:ext>
            </a:extLst>
          </p:cNvPr>
          <p:cNvSpPr txBox="1"/>
          <p:nvPr/>
        </p:nvSpPr>
        <p:spPr>
          <a:xfrm>
            <a:off x="2803882" y="2009436"/>
            <a:ext cx="468012" cy="1846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69%</a:t>
            </a:r>
          </a:p>
        </p:txBody>
      </p:sp>
      <p:sp>
        <p:nvSpPr>
          <p:cNvPr id="479" name="Shape1_20221025_110649">
            <a:extLst>
              <a:ext uri="{FF2B5EF4-FFF2-40B4-BE49-F238E27FC236}">
                <a16:creationId xmlns:a16="http://schemas.microsoft.com/office/drawing/2014/main" id="{3B53783A-86F7-43D0-A406-5EE7123598EE}"/>
              </a:ext>
            </a:extLst>
          </p:cNvPr>
          <p:cNvSpPr txBox="1"/>
          <p:nvPr/>
        </p:nvSpPr>
        <p:spPr>
          <a:xfrm>
            <a:off x="2803882" y="4157550"/>
            <a:ext cx="468012" cy="1846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88D29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43%</a:t>
            </a:r>
          </a:p>
        </p:txBody>
      </p:sp>
      <p:sp>
        <p:nvSpPr>
          <p:cNvPr id="480" name="Shape1_20221025_110649">
            <a:extLst>
              <a:ext uri="{FF2B5EF4-FFF2-40B4-BE49-F238E27FC236}">
                <a16:creationId xmlns:a16="http://schemas.microsoft.com/office/drawing/2014/main" id="{5E4DC535-18F1-4F0F-8AE8-A7D144B9336D}"/>
              </a:ext>
            </a:extLst>
          </p:cNvPr>
          <p:cNvSpPr txBox="1"/>
          <p:nvPr/>
        </p:nvSpPr>
        <p:spPr>
          <a:xfrm>
            <a:off x="1998582" y="3455646"/>
            <a:ext cx="948851" cy="692497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</p:spPr>
        <p:txBody>
          <a:bodyPr vert="horz" wrap="square" lIns="91440" tIns="91440" rIns="91440" bIns="9144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88D29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Median 13.4 months</a:t>
            </a:r>
          </a:p>
        </p:txBody>
      </p:sp>
      <p:sp>
        <p:nvSpPr>
          <p:cNvPr id="482" name="Shape1_20221025_110649">
            <a:extLst>
              <a:ext uri="{FF2B5EF4-FFF2-40B4-BE49-F238E27FC236}">
                <a16:creationId xmlns:a16="http://schemas.microsoft.com/office/drawing/2014/main" id="{CF6EB6AC-1C72-4380-8B3A-60B24F30A795}"/>
              </a:ext>
            </a:extLst>
          </p:cNvPr>
          <p:cNvSpPr txBox="1"/>
          <p:nvPr/>
        </p:nvSpPr>
        <p:spPr>
          <a:xfrm>
            <a:off x="4559832" y="2104772"/>
            <a:ext cx="1152276" cy="692497"/>
          </a:xfrm>
          <a:prstGeom prst="rect">
            <a:avLst/>
          </a:prstGeom>
          <a:solidFill>
            <a:schemeClr val="bg1">
              <a:lumMod val="95000"/>
              <a:alpha val="72000"/>
            </a:schemeClr>
          </a:solidFill>
        </p:spPr>
        <p:txBody>
          <a:bodyPr vert="horz" wrap="square" lIns="91440" tIns="91440" rIns="91440" bIns="9144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Median 36.6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months</a:t>
            </a:r>
          </a:p>
        </p:txBody>
      </p:sp>
      <p:graphicFrame>
        <p:nvGraphicFramePr>
          <p:cNvPr id="483" name="Chart 482">
            <a:extLst>
              <a:ext uri="{FF2B5EF4-FFF2-40B4-BE49-F238E27FC236}">
                <a16:creationId xmlns:a16="http://schemas.microsoft.com/office/drawing/2014/main" id="{9F0ACC15-FADC-4EB0-81B4-7F783D3048BE}"/>
              </a:ext>
            </a:extLst>
          </p:cNvPr>
          <p:cNvGraphicFramePr>
            <a:graphicFrameLocks/>
          </p:cNvGraphicFramePr>
          <p:nvPr/>
        </p:nvGraphicFramePr>
        <p:xfrm>
          <a:off x="6339522" y="1491347"/>
          <a:ext cx="5577841" cy="3545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84" name="Table 19">
            <a:extLst>
              <a:ext uri="{FF2B5EF4-FFF2-40B4-BE49-F238E27FC236}">
                <a16:creationId xmlns:a16="http://schemas.microsoft.com/office/drawing/2014/main" id="{23A07723-83F4-40DD-BE0A-26A1A0BA7B22}"/>
              </a:ext>
            </a:extLst>
          </p:cNvPr>
          <p:cNvGraphicFramePr>
            <a:graphicFrameLocks noGrp="1"/>
          </p:cNvGraphicFramePr>
          <p:nvPr/>
        </p:nvGraphicFramePr>
        <p:xfrm>
          <a:off x="6339522" y="5165272"/>
          <a:ext cx="5577840" cy="120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029">
                  <a:extLst>
                    <a:ext uri="{9D8B030D-6E8A-4147-A177-3AD203B41FA5}">
                      <a16:colId xmlns:a16="http://schemas.microsoft.com/office/drawing/2014/main" val="1751109310"/>
                    </a:ext>
                  </a:extLst>
                </a:gridCol>
                <a:gridCol w="1760531">
                  <a:extLst>
                    <a:ext uri="{9D8B030D-6E8A-4147-A177-3AD203B41FA5}">
                      <a16:colId xmlns:a16="http://schemas.microsoft.com/office/drawing/2014/main" val="2814417691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391174995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OS</a:t>
                      </a:r>
                      <a:r>
                        <a:rPr lang="en-US" sz="1100" baseline="30000" dirty="0" err="1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1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BVd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(N=243)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DVd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(N=251)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8D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323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Events, n(%)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54 (22)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87 (35)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6428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OS, median (95% CI), mo</a:t>
                      </a:r>
                      <a:r>
                        <a:rPr lang="en-US" sz="1100" baseline="30000" dirty="0"/>
                        <a:t>b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NR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NR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6011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HR (95% CI)</a:t>
                      </a:r>
                      <a:r>
                        <a:rPr lang="en-US" sz="1100" baseline="30000" dirty="0"/>
                        <a:t>c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0.57 (0.4-0.8)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1768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i="1" dirty="0"/>
                        <a:t>P</a:t>
                      </a:r>
                      <a:r>
                        <a:rPr lang="en-US" sz="1100" dirty="0"/>
                        <a:t> value</a:t>
                      </a:r>
                      <a:r>
                        <a:rPr lang="en-US" sz="1100" baseline="30000" dirty="0"/>
                        <a:t>d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.00049</a:t>
                      </a:r>
                      <a:r>
                        <a:rPr lang="en-US" sz="1100" baseline="30000" dirty="0"/>
                        <a:t>e</a:t>
                      </a:r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935097"/>
                  </a:ext>
                </a:extLst>
              </a:tr>
            </a:tbl>
          </a:graphicData>
        </a:graphic>
      </p:graphicFrame>
      <p:grpSp>
        <p:nvGrpSpPr>
          <p:cNvPr id="936" name="Group 935">
            <a:extLst>
              <a:ext uri="{FF2B5EF4-FFF2-40B4-BE49-F238E27FC236}">
                <a16:creationId xmlns:a16="http://schemas.microsoft.com/office/drawing/2014/main" id="{7FC50CC4-7E13-4B50-81D6-E4EF81F75BA1}"/>
              </a:ext>
            </a:extLst>
          </p:cNvPr>
          <p:cNvGrpSpPr/>
          <p:nvPr/>
        </p:nvGrpSpPr>
        <p:grpSpPr>
          <a:xfrm>
            <a:off x="6984184" y="1627285"/>
            <a:ext cx="4774324" cy="841646"/>
            <a:chOff x="6984184" y="1627285"/>
            <a:chExt cx="4774324" cy="841646"/>
          </a:xfrm>
        </p:grpSpPr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754A514F-657C-4233-B859-CCB74488C4BA}"/>
                </a:ext>
              </a:extLst>
            </p:cNvPr>
            <p:cNvSpPr/>
            <p:nvPr/>
          </p:nvSpPr>
          <p:spPr>
            <a:xfrm>
              <a:off x="6984184" y="1645205"/>
              <a:ext cx="4725979" cy="778927"/>
            </a:xfrm>
            <a:custGeom>
              <a:avLst/>
              <a:gdLst>
                <a:gd name="connsiteX0" fmla="*/ 0 w 3600449"/>
                <a:gd name="connsiteY0" fmla="*/ 0 h 741330"/>
                <a:gd name="connsiteX1" fmla="*/ 26003 w 3600449"/>
                <a:gd name="connsiteY1" fmla="*/ 0 h 741330"/>
                <a:gd name="connsiteX2" fmla="*/ 26003 w 3600449"/>
                <a:gd name="connsiteY2" fmla="*/ 17526 h 741330"/>
                <a:gd name="connsiteX3" fmla="*/ 83153 w 3600449"/>
                <a:gd name="connsiteY3" fmla="*/ 17526 h 741330"/>
                <a:gd name="connsiteX4" fmla="*/ 83153 w 3600449"/>
                <a:gd name="connsiteY4" fmla="*/ 26670 h 741330"/>
                <a:gd name="connsiteX5" fmla="*/ 92297 w 3600449"/>
                <a:gd name="connsiteY5" fmla="*/ 26670 h 741330"/>
                <a:gd name="connsiteX6" fmla="*/ 92297 w 3600449"/>
                <a:gd name="connsiteY6" fmla="*/ 34671 h 741330"/>
                <a:gd name="connsiteX7" fmla="*/ 99155 w 3600449"/>
                <a:gd name="connsiteY7" fmla="*/ 34671 h 741330"/>
                <a:gd name="connsiteX8" fmla="*/ 99155 w 3600449"/>
                <a:gd name="connsiteY8" fmla="*/ 52959 h 741330"/>
                <a:gd name="connsiteX9" fmla="*/ 108299 w 3600449"/>
                <a:gd name="connsiteY9" fmla="*/ 52959 h 741330"/>
                <a:gd name="connsiteX10" fmla="*/ 108299 w 3600449"/>
                <a:gd name="connsiteY10" fmla="*/ 60674 h 741330"/>
                <a:gd name="connsiteX11" fmla="*/ 127730 w 3600449"/>
                <a:gd name="connsiteY11" fmla="*/ 60674 h 741330"/>
                <a:gd name="connsiteX12" fmla="*/ 127730 w 3600449"/>
                <a:gd name="connsiteY12" fmla="*/ 84677 h 741330"/>
                <a:gd name="connsiteX13" fmla="*/ 133731 w 3600449"/>
                <a:gd name="connsiteY13" fmla="*/ 84677 h 741330"/>
                <a:gd name="connsiteX14" fmla="*/ 133731 w 3600449"/>
                <a:gd name="connsiteY14" fmla="*/ 95822 h 741330"/>
                <a:gd name="connsiteX15" fmla="*/ 167164 w 3600449"/>
                <a:gd name="connsiteY15" fmla="*/ 95822 h 741330"/>
                <a:gd name="connsiteX16" fmla="*/ 167164 w 3600449"/>
                <a:gd name="connsiteY16" fmla="*/ 118967 h 741330"/>
                <a:gd name="connsiteX17" fmla="*/ 251174 w 3600449"/>
                <a:gd name="connsiteY17" fmla="*/ 118967 h 741330"/>
                <a:gd name="connsiteX18" fmla="*/ 251174 w 3600449"/>
                <a:gd name="connsiteY18" fmla="*/ 132683 h 741330"/>
                <a:gd name="connsiteX19" fmla="*/ 286226 w 3600449"/>
                <a:gd name="connsiteY19" fmla="*/ 132683 h 741330"/>
                <a:gd name="connsiteX20" fmla="*/ 286226 w 3600449"/>
                <a:gd name="connsiteY20" fmla="*/ 158115 h 741330"/>
                <a:gd name="connsiteX21" fmla="*/ 319754 w 3600449"/>
                <a:gd name="connsiteY21" fmla="*/ 158115 h 741330"/>
                <a:gd name="connsiteX22" fmla="*/ 319754 w 3600449"/>
                <a:gd name="connsiteY22" fmla="*/ 171450 h 741330"/>
                <a:gd name="connsiteX23" fmla="*/ 351758 w 3600449"/>
                <a:gd name="connsiteY23" fmla="*/ 171450 h 741330"/>
                <a:gd name="connsiteX24" fmla="*/ 351758 w 3600449"/>
                <a:gd name="connsiteY24" fmla="*/ 187833 h 741330"/>
                <a:gd name="connsiteX25" fmla="*/ 400526 w 3600449"/>
                <a:gd name="connsiteY25" fmla="*/ 187833 h 741330"/>
                <a:gd name="connsiteX26" fmla="*/ 400526 w 3600449"/>
                <a:gd name="connsiteY26" fmla="*/ 211836 h 741330"/>
                <a:gd name="connsiteX27" fmla="*/ 448342 w 3600449"/>
                <a:gd name="connsiteY27" fmla="*/ 211836 h 741330"/>
                <a:gd name="connsiteX28" fmla="*/ 448342 w 3600449"/>
                <a:gd name="connsiteY28" fmla="*/ 228600 h 741330"/>
                <a:gd name="connsiteX29" fmla="*/ 474917 w 3600449"/>
                <a:gd name="connsiteY29" fmla="*/ 228600 h 741330"/>
                <a:gd name="connsiteX30" fmla="*/ 474917 w 3600449"/>
                <a:gd name="connsiteY30" fmla="*/ 244983 h 741330"/>
                <a:gd name="connsiteX31" fmla="*/ 542639 w 3600449"/>
                <a:gd name="connsiteY31" fmla="*/ 244983 h 741330"/>
                <a:gd name="connsiteX32" fmla="*/ 542639 w 3600449"/>
                <a:gd name="connsiteY32" fmla="*/ 258699 h 741330"/>
                <a:gd name="connsiteX33" fmla="*/ 588931 w 3600449"/>
                <a:gd name="connsiteY33" fmla="*/ 258699 h 741330"/>
                <a:gd name="connsiteX34" fmla="*/ 588931 w 3600449"/>
                <a:gd name="connsiteY34" fmla="*/ 283559 h 741330"/>
                <a:gd name="connsiteX35" fmla="*/ 693515 w 3600449"/>
                <a:gd name="connsiteY35" fmla="*/ 283559 h 741330"/>
                <a:gd name="connsiteX36" fmla="*/ 693515 w 3600449"/>
                <a:gd name="connsiteY36" fmla="*/ 295275 h 741330"/>
                <a:gd name="connsiteX37" fmla="*/ 716661 w 3600449"/>
                <a:gd name="connsiteY37" fmla="*/ 295275 h 741330"/>
                <a:gd name="connsiteX38" fmla="*/ 716661 w 3600449"/>
                <a:gd name="connsiteY38" fmla="*/ 309277 h 741330"/>
                <a:gd name="connsiteX39" fmla="*/ 777526 w 3600449"/>
                <a:gd name="connsiteY39" fmla="*/ 309277 h 741330"/>
                <a:gd name="connsiteX40" fmla="*/ 777526 w 3600449"/>
                <a:gd name="connsiteY40" fmla="*/ 323850 h 741330"/>
                <a:gd name="connsiteX41" fmla="*/ 797243 w 3600449"/>
                <a:gd name="connsiteY41" fmla="*/ 323850 h 741330"/>
                <a:gd name="connsiteX42" fmla="*/ 797243 w 3600449"/>
                <a:gd name="connsiteY42" fmla="*/ 346996 h 741330"/>
                <a:gd name="connsiteX43" fmla="*/ 838391 w 3600449"/>
                <a:gd name="connsiteY43" fmla="*/ 346996 h 741330"/>
                <a:gd name="connsiteX44" fmla="*/ 838391 w 3600449"/>
                <a:gd name="connsiteY44" fmla="*/ 371475 h 741330"/>
                <a:gd name="connsiteX45" fmla="*/ 910400 w 3600449"/>
                <a:gd name="connsiteY45" fmla="*/ 371475 h 741330"/>
                <a:gd name="connsiteX46" fmla="*/ 910400 w 3600449"/>
                <a:gd name="connsiteY46" fmla="*/ 382143 h 741330"/>
                <a:gd name="connsiteX47" fmla="*/ 1124426 w 3600449"/>
                <a:gd name="connsiteY47" fmla="*/ 382143 h 741330"/>
                <a:gd name="connsiteX48" fmla="*/ 1124426 w 3600449"/>
                <a:gd name="connsiteY48" fmla="*/ 397574 h 741330"/>
                <a:gd name="connsiteX49" fmla="*/ 1238726 w 3600449"/>
                <a:gd name="connsiteY49" fmla="*/ 397574 h 741330"/>
                <a:gd name="connsiteX50" fmla="*/ 1238726 w 3600449"/>
                <a:gd name="connsiteY50" fmla="*/ 410432 h 741330"/>
                <a:gd name="connsiteX51" fmla="*/ 1297877 w 3600449"/>
                <a:gd name="connsiteY51" fmla="*/ 410432 h 741330"/>
                <a:gd name="connsiteX52" fmla="*/ 1297877 w 3600449"/>
                <a:gd name="connsiteY52" fmla="*/ 422434 h 741330"/>
                <a:gd name="connsiteX53" fmla="*/ 1391317 w 3600449"/>
                <a:gd name="connsiteY53" fmla="*/ 422434 h 741330"/>
                <a:gd name="connsiteX54" fmla="*/ 1391317 w 3600449"/>
                <a:gd name="connsiteY54" fmla="*/ 434435 h 741330"/>
                <a:gd name="connsiteX55" fmla="*/ 1495901 w 3600449"/>
                <a:gd name="connsiteY55" fmla="*/ 434435 h 741330"/>
                <a:gd name="connsiteX56" fmla="*/ 1495901 w 3600449"/>
                <a:gd name="connsiteY56" fmla="*/ 441293 h 741330"/>
                <a:gd name="connsiteX57" fmla="*/ 1519904 w 3600449"/>
                <a:gd name="connsiteY57" fmla="*/ 441293 h 741330"/>
                <a:gd name="connsiteX58" fmla="*/ 1519904 w 3600449"/>
                <a:gd name="connsiteY58" fmla="*/ 447294 h 741330"/>
                <a:gd name="connsiteX59" fmla="*/ 1546479 w 3600449"/>
                <a:gd name="connsiteY59" fmla="*/ 447294 h 741330"/>
                <a:gd name="connsiteX60" fmla="*/ 1546479 w 3600449"/>
                <a:gd name="connsiteY60" fmla="*/ 457200 h 741330"/>
                <a:gd name="connsiteX61" fmla="*/ 1606487 w 3600449"/>
                <a:gd name="connsiteY61" fmla="*/ 457200 h 741330"/>
                <a:gd name="connsiteX62" fmla="*/ 1606487 w 3600449"/>
                <a:gd name="connsiteY62" fmla="*/ 471297 h 741330"/>
                <a:gd name="connsiteX63" fmla="*/ 1622774 w 3600449"/>
                <a:gd name="connsiteY63" fmla="*/ 471297 h 741330"/>
                <a:gd name="connsiteX64" fmla="*/ 1622774 w 3600449"/>
                <a:gd name="connsiteY64" fmla="*/ 487585 h 741330"/>
                <a:gd name="connsiteX65" fmla="*/ 1743551 w 3600449"/>
                <a:gd name="connsiteY65" fmla="*/ 487585 h 741330"/>
                <a:gd name="connsiteX66" fmla="*/ 1743551 w 3600449"/>
                <a:gd name="connsiteY66" fmla="*/ 504825 h 741330"/>
                <a:gd name="connsiteX67" fmla="*/ 1763363 w 3600449"/>
                <a:gd name="connsiteY67" fmla="*/ 504825 h 741330"/>
                <a:gd name="connsiteX68" fmla="*/ 1763363 w 3600449"/>
                <a:gd name="connsiteY68" fmla="*/ 514160 h 741330"/>
                <a:gd name="connsiteX69" fmla="*/ 1778699 w 3600449"/>
                <a:gd name="connsiteY69" fmla="*/ 514160 h 741330"/>
                <a:gd name="connsiteX70" fmla="*/ 1778699 w 3600449"/>
                <a:gd name="connsiteY70" fmla="*/ 525304 h 741330"/>
                <a:gd name="connsiteX71" fmla="*/ 1829372 w 3600449"/>
                <a:gd name="connsiteY71" fmla="*/ 525304 h 741330"/>
                <a:gd name="connsiteX72" fmla="*/ 1829372 w 3600449"/>
                <a:gd name="connsiteY72" fmla="*/ 539020 h 741330"/>
                <a:gd name="connsiteX73" fmla="*/ 1934051 w 3600449"/>
                <a:gd name="connsiteY73" fmla="*/ 539020 h 741330"/>
                <a:gd name="connsiteX74" fmla="*/ 1934051 w 3600449"/>
                <a:gd name="connsiteY74" fmla="*/ 557879 h 741330"/>
                <a:gd name="connsiteX75" fmla="*/ 1951958 w 3600449"/>
                <a:gd name="connsiteY75" fmla="*/ 557879 h 741330"/>
                <a:gd name="connsiteX76" fmla="*/ 1951958 w 3600449"/>
                <a:gd name="connsiteY76" fmla="*/ 569881 h 741330"/>
                <a:gd name="connsiteX77" fmla="*/ 2023967 w 3600449"/>
                <a:gd name="connsiteY77" fmla="*/ 569881 h 741330"/>
                <a:gd name="connsiteX78" fmla="*/ 2023967 w 3600449"/>
                <a:gd name="connsiteY78" fmla="*/ 581025 h 741330"/>
                <a:gd name="connsiteX79" fmla="*/ 2029301 w 3600449"/>
                <a:gd name="connsiteY79" fmla="*/ 581025 h 741330"/>
                <a:gd name="connsiteX80" fmla="*/ 2029301 w 3600449"/>
                <a:gd name="connsiteY80" fmla="*/ 596456 h 741330"/>
                <a:gd name="connsiteX81" fmla="*/ 2070259 w 3600449"/>
                <a:gd name="connsiteY81" fmla="*/ 596456 h 741330"/>
                <a:gd name="connsiteX82" fmla="*/ 2070259 w 3600449"/>
                <a:gd name="connsiteY82" fmla="*/ 609600 h 741330"/>
                <a:gd name="connsiteX83" fmla="*/ 2223707 w 3600449"/>
                <a:gd name="connsiteY83" fmla="*/ 609600 h 741330"/>
                <a:gd name="connsiteX84" fmla="*/ 2223707 w 3600449"/>
                <a:gd name="connsiteY84" fmla="*/ 617887 h 741330"/>
                <a:gd name="connsiteX85" fmla="*/ 2282000 w 3600449"/>
                <a:gd name="connsiteY85" fmla="*/ 617887 h 741330"/>
                <a:gd name="connsiteX86" fmla="*/ 2282000 w 3600449"/>
                <a:gd name="connsiteY86" fmla="*/ 630746 h 741330"/>
                <a:gd name="connsiteX87" fmla="*/ 2360867 w 3600449"/>
                <a:gd name="connsiteY87" fmla="*/ 630746 h 741330"/>
                <a:gd name="connsiteX88" fmla="*/ 2360867 w 3600449"/>
                <a:gd name="connsiteY88" fmla="*/ 641033 h 741330"/>
                <a:gd name="connsiteX89" fmla="*/ 2846070 w 3600449"/>
                <a:gd name="connsiteY89" fmla="*/ 641033 h 741330"/>
                <a:gd name="connsiteX90" fmla="*/ 2846070 w 3600449"/>
                <a:gd name="connsiteY90" fmla="*/ 681323 h 741330"/>
                <a:gd name="connsiteX91" fmla="*/ 3020092 w 3600449"/>
                <a:gd name="connsiteY91" fmla="*/ 681323 h 741330"/>
                <a:gd name="connsiteX92" fmla="*/ 3020092 w 3600449"/>
                <a:gd name="connsiteY92" fmla="*/ 733425 h 741330"/>
                <a:gd name="connsiteX93" fmla="*/ 3020092 w 3600449"/>
                <a:gd name="connsiteY93" fmla="*/ 741331 h 741330"/>
                <a:gd name="connsiteX94" fmla="*/ 3600450 w 3600449"/>
                <a:gd name="connsiteY94" fmla="*/ 741331 h 741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600449" h="741330">
                  <a:moveTo>
                    <a:pt x="0" y="0"/>
                  </a:moveTo>
                  <a:lnTo>
                    <a:pt x="26003" y="0"/>
                  </a:lnTo>
                  <a:lnTo>
                    <a:pt x="26003" y="17526"/>
                  </a:lnTo>
                  <a:lnTo>
                    <a:pt x="83153" y="17526"/>
                  </a:lnTo>
                  <a:lnTo>
                    <a:pt x="83153" y="26670"/>
                  </a:lnTo>
                  <a:lnTo>
                    <a:pt x="92297" y="26670"/>
                  </a:lnTo>
                  <a:lnTo>
                    <a:pt x="92297" y="34671"/>
                  </a:lnTo>
                  <a:lnTo>
                    <a:pt x="99155" y="34671"/>
                  </a:lnTo>
                  <a:lnTo>
                    <a:pt x="99155" y="52959"/>
                  </a:lnTo>
                  <a:lnTo>
                    <a:pt x="108299" y="52959"/>
                  </a:lnTo>
                  <a:lnTo>
                    <a:pt x="108299" y="60674"/>
                  </a:lnTo>
                  <a:lnTo>
                    <a:pt x="127730" y="60674"/>
                  </a:lnTo>
                  <a:lnTo>
                    <a:pt x="127730" y="84677"/>
                  </a:lnTo>
                  <a:lnTo>
                    <a:pt x="133731" y="84677"/>
                  </a:lnTo>
                  <a:lnTo>
                    <a:pt x="133731" y="95822"/>
                  </a:lnTo>
                  <a:lnTo>
                    <a:pt x="167164" y="95822"/>
                  </a:lnTo>
                  <a:lnTo>
                    <a:pt x="167164" y="118967"/>
                  </a:lnTo>
                  <a:lnTo>
                    <a:pt x="251174" y="118967"/>
                  </a:lnTo>
                  <a:lnTo>
                    <a:pt x="251174" y="132683"/>
                  </a:lnTo>
                  <a:lnTo>
                    <a:pt x="286226" y="132683"/>
                  </a:lnTo>
                  <a:lnTo>
                    <a:pt x="286226" y="158115"/>
                  </a:lnTo>
                  <a:lnTo>
                    <a:pt x="319754" y="158115"/>
                  </a:lnTo>
                  <a:lnTo>
                    <a:pt x="319754" y="171450"/>
                  </a:lnTo>
                  <a:lnTo>
                    <a:pt x="351758" y="171450"/>
                  </a:lnTo>
                  <a:lnTo>
                    <a:pt x="351758" y="187833"/>
                  </a:lnTo>
                  <a:lnTo>
                    <a:pt x="400526" y="187833"/>
                  </a:lnTo>
                  <a:lnTo>
                    <a:pt x="400526" y="211836"/>
                  </a:lnTo>
                  <a:lnTo>
                    <a:pt x="448342" y="211836"/>
                  </a:lnTo>
                  <a:lnTo>
                    <a:pt x="448342" y="228600"/>
                  </a:lnTo>
                  <a:lnTo>
                    <a:pt x="474917" y="228600"/>
                  </a:lnTo>
                  <a:lnTo>
                    <a:pt x="474917" y="244983"/>
                  </a:lnTo>
                  <a:lnTo>
                    <a:pt x="542639" y="244983"/>
                  </a:lnTo>
                  <a:lnTo>
                    <a:pt x="542639" y="258699"/>
                  </a:lnTo>
                  <a:lnTo>
                    <a:pt x="588931" y="258699"/>
                  </a:lnTo>
                  <a:lnTo>
                    <a:pt x="588931" y="283559"/>
                  </a:lnTo>
                  <a:lnTo>
                    <a:pt x="693515" y="283559"/>
                  </a:lnTo>
                  <a:lnTo>
                    <a:pt x="693515" y="295275"/>
                  </a:lnTo>
                  <a:lnTo>
                    <a:pt x="716661" y="295275"/>
                  </a:lnTo>
                  <a:lnTo>
                    <a:pt x="716661" y="309277"/>
                  </a:lnTo>
                  <a:lnTo>
                    <a:pt x="777526" y="309277"/>
                  </a:lnTo>
                  <a:lnTo>
                    <a:pt x="777526" y="323850"/>
                  </a:lnTo>
                  <a:lnTo>
                    <a:pt x="797243" y="323850"/>
                  </a:lnTo>
                  <a:lnTo>
                    <a:pt x="797243" y="346996"/>
                  </a:lnTo>
                  <a:lnTo>
                    <a:pt x="838391" y="346996"/>
                  </a:lnTo>
                  <a:lnTo>
                    <a:pt x="838391" y="371475"/>
                  </a:lnTo>
                  <a:lnTo>
                    <a:pt x="910400" y="371475"/>
                  </a:lnTo>
                  <a:lnTo>
                    <a:pt x="910400" y="382143"/>
                  </a:lnTo>
                  <a:lnTo>
                    <a:pt x="1124426" y="382143"/>
                  </a:lnTo>
                  <a:lnTo>
                    <a:pt x="1124426" y="397574"/>
                  </a:lnTo>
                  <a:lnTo>
                    <a:pt x="1238726" y="397574"/>
                  </a:lnTo>
                  <a:lnTo>
                    <a:pt x="1238726" y="410432"/>
                  </a:lnTo>
                  <a:lnTo>
                    <a:pt x="1297877" y="410432"/>
                  </a:lnTo>
                  <a:lnTo>
                    <a:pt x="1297877" y="422434"/>
                  </a:lnTo>
                  <a:lnTo>
                    <a:pt x="1391317" y="422434"/>
                  </a:lnTo>
                  <a:lnTo>
                    <a:pt x="1391317" y="434435"/>
                  </a:lnTo>
                  <a:lnTo>
                    <a:pt x="1495901" y="434435"/>
                  </a:lnTo>
                  <a:lnTo>
                    <a:pt x="1495901" y="441293"/>
                  </a:lnTo>
                  <a:lnTo>
                    <a:pt x="1519904" y="441293"/>
                  </a:lnTo>
                  <a:lnTo>
                    <a:pt x="1519904" y="447294"/>
                  </a:lnTo>
                  <a:lnTo>
                    <a:pt x="1546479" y="447294"/>
                  </a:lnTo>
                  <a:lnTo>
                    <a:pt x="1546479" y="457200"/>
                  </a:lnTo>
                  <a:lnTo>
                    <a:pt x="1606487" y="457200"/>
                  </a:lnTo>
                  <a:lnTo>
                    <a:pt x="1606487" y="471297"/>
                  </a:lnTo>
                  <a:lnTo>
                    <a:pt x="1622774" y="471297"/>
                  </a:lnTo>
                  <a:lnTo>
                    <a:pt x="1622774" y="487585"/>
                  </a:lnTo>
                  <a:lnTo>
                    <a:pt x="1743551" y="487585"/>
                  </a:lnTo>
                  <a:lnTo>
                    <a:pt x="1743551" y="504825"/>
                  </a:lnTo>
                  <a:lnTo>
                    <a:pt x="1763363" y="504825"/>
                  </a:lnTo>
                  <a:lnTo>
                    <a:pt x="1763363" y="514160"/>
                  </a:lnTo>
                  <a:lnTo>
                    <a:pt x="1778699" y="514160"/>
                  </a:lnTo>
                  <a:lnTo>
                    <a:pt x="1778699" y="525304"/>
                  </a:lnTo>
                  <a:lnTo>
                    <a:pt x="1829372" y="525304"/>
                  </a:lnTo>
                  <a:lnTo>
                    <a:pt x="1829372" y="539020"/>
                  </a:lnTo>
                  <a:lnTo>
                    <a:pt x="1934051" y="539020"/>
                  </a:lnTo>
                  <a:lnTo>
                    <a:pt x="1934051" y="557879"/>
                  </a:lnTo>
                  <a:lnTo>
                    <a:pt x="1951958" y="557879"/>
                  </a:lnTo>
                  <a:lnTo>
                    <a:pt x="1951958" y="569881"/>
                  </a:lnTo>
                  <a:lnTo>
                    <a:pt x="2023967" y="569881"/>
                  </a:lnTo>
                  <a:lnTo>
                    <a:pt x="2023967" y="581025"/>
                  </a:lnTo>
                  <a:lnTo>
                    <a:pt x="2029301" y="581025"/>
                  </a:lnTo>
                  <a:lnTo>
                    <a:pt x="2029301" y="596456"/>
                  </a:lnTo>
                  <a:lnTo>
                    <a:pt x="2070259" y="596456"/>
                  </a:lnTo>
                  <a:lnTo>
                    <a:pt x="2070259" y="609600"/>
                  </a:lnTo>
                  <a:lnTo>
                    <a:pt x="2223707" y="609600"/>
                  </a:lnTo>
                  <a:lnTo>
                    <a:pt x="2223707" y="617887"/>
                  </a:lnTo>
                  <a:lnTo>
                    <a:pt x="2282000" y="617887"/>
                  </a:lnTo>
                  <a:lnTo>
                    <a:pt x="2282000" y="630746"/>
                  </a:lnTo>
                  <a:lnTo>
                    <a:pt x="2360867" y="630746"/>
                  </a:lnTo>
                  <a:lnTo>
                    <a:pt x="2360867" y="641033"/>
                  </a:lnTo>
                  <a:lnTo>
                    <a:pt x="2846070" y="641033"/>
                  </a:lnTo>
                  <a:lnTo>
                    <a:pt x="2846070" y="681323"/>
                  </a:lnTo>
                  <a:lnTo>
                    <a:pt x="3020092" y="681323"/>
                  </a:lnTo>
                  <a:lnTo>
                    <a:pt x="3020092" y="733425"/>
                  </a:lnTo>
                  <a:lnTo>
                    <a:pt x="3020092" y="741331"/>
                  </a:lnTo>
                  <a:lnTo>
                    <a:pt x="3600450" y="741331"/>
                  </a:lnTo>
                </a:path>
              </a:pathLst>
            </a:custGeom>
            <a:noFill/>
            <a:ln w="19050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935" name="Group 934">
              <a:extLst>
                <a:ext uri="{FF2B5EF4-FFF2-40B4-BE49-F238E27FC236}">
                  <a16:creationId xmlns:a16="http://schemas.microsoft.com/office/drawing/2014/main" id="{1C472CA4-1A6E-4671-8843-22191CEB9C66}"/>
                </a:ext>
              </a:extLst>
            </p:cNvPr>
            <p:cNvGrpSpPr/>
            <p:nvPr/>
          </p:nvGrpSpPr>
          <p:grpSpPr>
            <a:xfrm>
              <a:off x="6999391" y="1627285"/>
              <a:ext cx="4759117" cy="841646"/>
              <a:chOff x="6999391" y="1627285"/>
              <a:chExt cx="4759117" cy="841646"/>
            </a:xfrm>
          </p:grpSpPr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B8C0D32A-80EC-4FA4-A09D-D8AF34EB29D0}"/>
                  </a:ext>
                </a:extLst>
              </p:cNvPr>
              <p:cNvGrpSpPr/>
              <p:nvPr/>
            </p:nvGrpSpPr>
            <p:grpSpPr>
              <a:xfrm>
                <a:off x="11462822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925" name="Straight Connector 924">
                  <a:extLst>
                    <a:ext uri="{FF2B5EF4-FFF2-40B4-BE49-F238E27FC236}">
                      <a16:creationId xmlns:a16="http://schemas.microsoft.com/office/drawing/2014/main" id="{3ED3A0F7-357B-4F17-B16F-2655ED1D9B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6" name="Straight Connector 925">
                  <a:extLst>
                    <a:ext uri="{FF2B5EF4-FFF2-40B4-BE49-F238E27FC236}">
                      <a16:creationId xmlns:a16="http://schemas.microsoft.com/office/drawing/2014/main" id="{FEF74F41-E20C-43B5-AA94-DD4EB8072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5" name="Group 714">
                <a:extLst>
                  <a:ext uri="{FF2B5EF4-FFF2-40B4-BE49-F238E27FC236}">
                    <a16:creationId xmlns:a16="http://schemas.microsoft.com/office/drawing/2014/main" id="{7A1D6FCD-234F-4153-8E76-968280270B4B}"/>
                  </a:ext>
                </a:extLst>
              </p:cNvPr>
              <p:cNvGrpSpPr/>
              <p:nvPr/>
            </p:nvGrpSpPr>
            <p:grpSpPr>
              <a:xfrm>
                <a:off x="11569093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923" name="Straight Connector 922">
                  <a:extLst>
                    <a:ext uri="{FF2B5EF4-FFF2-40B4-BE49-F238E27FC236}">
                      <a16:creationId xmlns:a16="http://schemas.microsoft.com/office/drawing/2014/main" id="{9AC5BAAA-5755-4A5C-B671-9A57323AE2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4" name="Straight Connector 923">
                  <a:extLst>
                    <a:ext uri="{FF2B5EF4-FFF2-40B4-BE49-F238E27FC236}">
                      <a16:creationId xmlns:a16="http://schemas.microsoft.com/office/drawing/2014/main" id="{EB2E0E96-5BC6-4B71-889E-7EF5695E05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6" name="Group 715">
                <a:extLst>
                  <a:ext uri="{FF2B5EF4-FFF2-40B4-BE49-F238E27FC236}">
                    <a16:creationId xmlns:a16="http://schemas.microsoft.com/office/drawing/2014/main" id="{DA961CD7-B46F-48CC-A9AF-C84F107C502F}"/>
                  </a:ext>
                </a:extLst>
              </p:cNvPr>
              <p:cNvGrpSpPr/>
              <p:nvPr/>
            </p:nvGrpSpPr>
            <p:grpSpPr>
              <a:xfrm>
                <a:off x="11622230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921" name="Straight Connector 920">
                  <a:extLst>
                    <a:ext uri="{FF2B5EF4-FFF2-40B4-BE49-F238E27FC236}">
                      <a16:creationId xmlns:a16="http://schemas.microsoft.com/office/drawing/2014/main" id="{BADC6EDD-D524-4963-A6AB-0817D797AF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2" name="Straight Connector 921">
                  <a:extLst>
                    <a:ext uri="{FF2B5EF4-FFF2-40B4-BE49-F238E27FC236}">
                      <a16:creationId xmlns:a16="http://schemas.microsoft.com/office/drawing/2014/main" id="{16DF5C01-A166-4A8E-9CB7-8AA51CC273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1DA1EEC4-01B5-4DEF-A562-17047E395C94}"/>
                  </a:ext>
                </a:extLst>
              </p:cNvPr>
              <p:cNvGrpSpPr/>
              <p:nvPr/>
            </p:nvGrpSpPr>
            <p:grpSpPr>
              <a:xfrm>
                <a:off x="11347173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F99BE4FF-DE82-44F1-A6D2-E59B23C867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0" name="Straight Connector 919">
                  <a:extLst>
                    <a:ext uri="{FF2B5EF4-FFF2-40B4-BE49-F238E27FC236}">
                      <a16:creationId xmlns:a16="http://schemas.microsoft.com/office/drawing/2014/main" id="{041325F2-F0A9-4007-B390-66C499CE17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8" name="Group 717">
                <a:extLst>
                  <a:ext uri="{FF2B5EF4-FFF2-40B4-BE49-F238E27FC236}">
                    <a16:creationId xmlns:a16="http://schemas.microsoft.com/office/drawing/2014/main" id="{E69743F2-14B3-46ED-915B-329CE13FDC7A}"/>
                  </a:ext>
                </a:extLst>
              </p:cNvPr>
              <p:cNvGrpSpPr/>
              <p:nvPr/>
            </p:nvGrpSpPr>
            <p:grpSpPr>
              <a:xfrm>
                <a:off x="11381556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A6EE5F14-65DB-4162-BC42-77D323A722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8" name="Straight Connector 917">
                  <a:extLst>
                    <a:ext uri="{FF2B5EF4-FFF2-40B4-BE49-F238E27FC236}">
                      <a16:creationId xmlns:a16="http://schemas.microsoft.com/office/drawing/2014/main" id="{8CBE33BD-FC19-4ED3-BE29-4D970F07C2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9" name="Group 718">
                <a:extLst>
                  <a:ext uri="{FF2B5EF4-FFF2-40B4-BE49-F238E27FC236}">
                    <a16:creationId xmlns:a16="http://schemas.microsoft.com/office/drawing/2014/main" id="{DA998C8D-E43F-4438-8205-E71AD0273520}"/>
                  </a:ext>
                </a:extLst>
              </p:cNvPr>
              <p:cNvGrpSpPr/>
              <p:nvPr/>
            </p:nvGrpSpPr>
            <p:grpSpPr>
              <a:xfrm>
                <a:off x="11225273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AADB523E-3B89-48AB-B953-7EFD0AEC1F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6" name="Straight Connector 915">
                  <a:extLst>
                    <a:ext uri="{FF2B5EF4-FFF2-40B4-BE49-F238E27FC236}">
                      <a16:creationId xmlns:a16="http://schemas.microsoft.com/office/drawing/2014/main" id="{6849B5B9-8AD7-432E-BFD4-FD2C3AF9AD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0" name="Group 719">
                <a:extLst>
                  <a:ext uri="{FF2B5EF4-FFF2-40B4-BE49-F238E27FC236}">
                    <a16:creationId xmlns:a16="http://schemas.microsoft.com/office/drawing/2014/main" id="{77401889-DE5B-418B-B4F1-4DD945E7993B}"/>
                  </a:ext>
                </a:extLst>
              </p:cNvPr>
              <p:cNvGrpSpPr/>
              <p:nvPr/>
            </p:nvGrpSpPr>
            <p:grpSpPr>
              <a:xfrm>
                <a:off x="11165885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A7E9FCCC-8EBF-4F50-BBDF-C8788B081D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4" name="Straight Connector 913">
                  <a:extLst>
                    <a:ext uri="{FF2B5EF4-FFF2-40B4-BE49-F238E27FC236}">
                      <a16:creationId xmlns:a16="http://schemas.microsoft.com/office/drawing/2014/main" id="{59E03FE4-7AF5-4CD2-8794-A1313EE34F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1" name="Group 720">
                <a:extLst>
                  <a:ext uri="{FF2B5EF4-FFF2-40B4-BE49-F238E27FC236}">
                    <a16:creationId xmlns:a16="http://schemas.microsoft.com/office/drawing/2014/main" id="{1C803E54-CDED-45A4-B643-71A718EBEE23}"/>
                  </a:ext>
                </a:extLst>
              </p:cNvPr>
              <p:cNvGrpSpPr/>
              <p:nvPr/>
            </p:nvGrpSpPr>
            <p:grpSpPr>
              <a:xfrm>
                <a:off x="11131503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CA787F3B-2222-4B5E-8554-09467D2666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2" name="Straight Connector 911">
                  <a:extLst>
                    <a:ext uri="{FF2B5EF4-FFF2-40B4-BE49-F238E27FC236}">
                      <a16:creationId xmlns:a16="http://schemas.microsoft.com/office/drawing/2014/main" id="{195D4036-547B-4CEC-AC48-C578072460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2" name="Group 721">
                <a:extLst>
                  <a:ext uri="{FF2B5EF4-FFF2-40B4-BE49-F238E27FC236}">
                    <a16:creationId xmlns:a16="http://schemas.microsoft.com/office/drawing/2014/main" id="{BDF89D0A-921C-4747-B456-ACCA109F8456}"/>
                  </a:ext>
                </a:extLst>
              </p:cNvPr>
              <p:cNvGrpSpPr/>
              <p:nvPr/>
            </p:nvGrpSpPr>
            <p:grpSpPr>
              <a:xfrm>
                <a:off x="11093995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C05457D6-AE64-4072-807F-D1B85A0433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0" name="Straight Connector 909">
                  <a:extLst>
                    <a:ext uri="{FF2B5EF4-FFF2-40B4-BE49-F238E27FC236}">
                      <a16:creationId xmlns:a16="http://schemas.microsoft.com/office/drawing/2014/main" id="{229334E9-4EE3-4147-9323-A7CB91C62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3" name="Group 722">
                <a:extLst>
                  <a:ext uri="{FF2B5EF4-FFF2-40B4-BE49-F238E27FC236}">
                    <a16:creationId xmlns:a16="http://schemas.microsoft.com/office/drawing/2014/main" id="{30F4CCF1-4A05-4D4A-90E6-96BE439E028C}"/>
                  </a:ext>
                </a:extLst>
              </p:cNvPr>
              <p:cNvGrpSpPr/>
              <p:nvPr/>
            </p:nvGrpSpPr>
            <p:grpSpPr>
              <a:xfrm>
                <a:off x="11059614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98D8B2CC-CFCE-44C5-BB92-2F21BBD1E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8" name="Straight Connector 907">
                  <a:extLst>
                    <a:ext uri="{FF2B5EF4-FFF2-40B4-BE49-F238E27FC236}">
                      <a16:creationId xmlns:a16="http://schemas.microsoft.com/office/drawing/2014/main" id="{C63A3D25-D179-400F-B068-FE6874B4ED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4" name="Group 723">
                <a:extLst>
                  <a:ext uri="{FF2B5EF4-FFF2-40B4-BE49-F238E27FC236}">
                    <a16:creationId xmlns:a16="http://schemas.microsoft.com/office/drawing/2014/main" id="{61048769-0E26-4E4C-9A9B-8DA0A8A70131}"/>
                  </a:ext>
                </a:extLst>
              </p:cNvPr>
              <p:cNvGrpSpPr/>
              <p:nvPr/>
            </p:nvGrpSpPr>
            <p:grpSpPr>
              <a:xfrm>
                <a:off x="11050236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749E3B25-1EEA-4C3B-B16A-DC0D10FE4B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6" name="Straight Connector 905">
                  <a:extLst>
                    <a:ext uri="{FF2B5EF4-FFF2-40B4-BE49-F238E27FC236}">
                      <a16:creationId xmlns:a16="http://schemas.microsoft.com/office/drawing/2014/main" id="{78A9CE3B-58CB-4E1E-A529-422E9FE0E0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5" name="Group 724">
                <a:extLst>
                  <a:ext uri="{FF2B5EF4-FFF2-40B4-BE49-F238E27FC236}">
                    <a16:creationId xmlns:a16="http://schemas.microsoft.com/office/drawing/2014/main" id="{7C82CCE4-E337-42A8-91AC-B7DD92F60AF8}"/>
                  </a:ext>
                </a:extLst>
              </p:cNvPr>
              <p:cNvGrpSpPr/>
              <p:nvPr/>
            </p:nvGrpSpPr>
            <p:grpSpPr>
              <a:xfrm>
                <a:off x="11022106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A596F77B-1883-468E-A0CF-08F34EB95D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4" name="Straight Connector 903">
                  <a:extLst>
                    <a:ext uri="{FF2B5EF4-FFF2-40B4-BE49-F238E27FC236}">
                      <a16:creationId xmlns:a16="http://schemas.microsoft.com/office/drawing/2014/main" id="{6B4C240A-0A3C-43B3-8763-5F679805D2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6" name="Group 725">
                <a:extLst>
                  <a:ext uri="{FF2B5EF4-FFF2-40B4-BE49-F238E27FC236}">
                    <a16:creationId xmlns:a16="http://schemas.microsoft.com/office/drawing/2014/main" id="{383E5A22-0925-4D9D-AD34-6BFEFB64EC56}"/>
                  </a:ext>
                </a:extLst>
              </p:cNvPr>
              <p:cNvGrpSpPr/>
              <p:nvPr/>
            </p:nvGrpSpPr>
            <p:grpSpPr>
              <a:xfrm>
                <a:off x="11269032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901" name="Straight Connector 900">
                  <a:extLst>
                    <a:ext uri="{FF2B5EF4-FFF2-40B4-BE49-F238E27FC236}">
                      <a16:creationId xmlns:a16="http://schemas.microsoft.com/office/drawing/2014/main" id="{32F30812-16B6-465C-A66E-A2A0C7BC22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2" name="Straight Connector 901">
                  <a:extLst>
                    <a:ext uri="{FF2B5EF4-FFF2-40B4-BE49-F238E27FC236}">
                      <a16:creationId xmlns:a16="http://schemas.microsoft.com/office/drawing/2014/main" id="{3EDAEA5D-6190-45A6-835E-FB426691B6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7" name="Group 726">
                <a:extLst>
                  <a:ext uri="{FF2B5EF4-FFF2-40B4-BE49-F238E27FC236}">
                    <a16:creationId xmlns:a16="http://schemas.microsoft.com/office/drawing/2014/main" id="{A170FC7B-007F-42BC-BBC9-4DD75E19FF51}"/>
                  </a:ext>
                </a:extLst>
              </p:cNvPr>
              <p:cNvGrpSpPr/>
              <p:nvPr/>
            </p:nvGrpSpPr>
            <p:grpSpPr>
              <a:xfrm>
                <a:off x="11281535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99" name="Straight Connector 898">
                  <a:extLst>
                    <a:ext uri="{FF2B5EF4-FFF2-40B4-BE49-F238E27FC236}">
                      <a16:creationId xmlns:a16="http://schemas.microsoft.com/office/drawing/2014/main" id="{A1C883C8-BEFF-4858-B71B-D2F9DC90E2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0" name="Straight Connector 899">
                  <a:extLst>
                    <a:ext uri="{FF2B5EF4-FFF2-40B4-BE49-F238E27FC236}">
                      <a16:creationId xmlns:a16="http://schemas.microsoft.com/office/drawing/2014/main" id="{F094155A-756F-4890-BB8A-AE47D64B8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8" name="Group 727">
                <a:extLst>
                  <a:ext uri="{FF2B5EF4-FFF2-40B4-BE49-F238E27FC236}">
                    <a16:creationId xmlns:a16="http://schemas.microsoft.com/office/drawing/2014/main" id="{076C82BC-CDC9-4713-95C5-3C303426836A}"/>
                  </a:ext>
                </a:extLst>
              </p:cNvPr>
              <p:cNvGrpSpPr/>
              <p:nvPr/>
            </p:nvGrpSpPr>
            <p:grpSpPr>
              <a:xfrm>
                <a:off x="11290912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97" name="Straight Connector 896">
                  <a:extLst>
                    <a:ext uri="{FF2B5EF4-FFF2-40B4-BE49-F238E27FC236}">
                      <a16:creationId xmlns:a16="http://schemas.microsoft.com/office/drawing/2014/main" id="{C1DB1DEA-AF88-4B02-92F0-9F753D725C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8" name="Straight Connector 897">
                  <a:extLst>
                    <a:ext uri="{FF2B5EF4-FFF2-40B4-BE49-F238E27FC236}">
                      <a16:creationId xmlns:a16="http://schemas.microsoft.com/office/drawing/2014/main" id="{A958B7A9-DE50-432A-B698-4CEBD745CA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9" name="Group 728">
                <a:extLst>
                  <a:ext uri="{FF2B5EF4-FFF2-40B4-BE49-F238E27FC236}">
                    <a16:creationId xmlns:a16="http://schemas.microsoft.com/office/drawing/2014/main" id="{273FEFDC-7666-45BA-888E-D01A1A6158BF}"/>
                  </a:ext>
                </a:extLst>
              </p:cNvPr>
              <p:cNvGrpSpPr/>
              <p:nvPr/>
            </p:nvGrpSpPr>
            <p:grpSpPr>
              <a:xfrm>
                <a:off x="10887704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95" name="Straight Connector 894">
                  <a:extLst>
                    <a:ext uri="{FF2B5EF4-FFF2-40B4-BE49-F238E27FC236}">
                      <a16:creationId xmlns:a16="http://schemas.microsoft.com/office/drawing/2014/main" id="{7439B2F7-8B88-4C17-B1B6-1ECA394164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6" name="Straight Connector 895">
                  <a:extLst>
                    <a:ext uri="{FF2B5EF4-FFF2-40B4-BE49-F238E27FC236}">
                      <a16:creationId xmlns:a16="http://schemas.microsoft.com/office/drawing/2014/main" id="{12E101D0-EE3E-4465-8AC9-386A2E83B9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0" name="Group 729">
                <a:extLst>
                  <a:ext uri="{FF2B5EF4-FFF2-40B4-BE49-F238E27FC236}">
                    <a16:creationId xmlns:a16="http://schemas.microsoft.com/office/drawing/2014/main" id="{E83856FF-274C-4878-93F7-08BF291525D7}"/>
                  </a:ext>
                </a:extLst>
              </p:cNvPr>
              <p:cNvGrpSpPr/>
              <p:nvPr/>
            </p:nvGrpSpPr>
            <p:grpSpPr>
              <a:xfrm>
                <a:off x="10900207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93" name="Straight Connector 892">
                  <a:extLst>
                    <a:ext uri="{FF2B5EF4-FFF2-40B4-BE49-F238E27FC236}">
                      <a16:creationId xmlns:a16="http://schemas.microsoft.com/office/drawing/2014/main" id="{1A49D40F-95A9-47F2-A63B-8677A66379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4" name="Straight Connector 893">
                  <a:extLst>
                    <a:ext uri="{FF2B5EF4-FFF2-40B4-BE49-F238E27FC236}">
                      <a16:creationId xmlns:a16="http://schemas.microsoft.com/office/drawing/2014/main" id="{39114E0A-0459-4AE4-9CCF-9FD98DCD6A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1" name="Group 730">
                <a:extLst>
                  <a:ext uri="{FF2B5EF4-FFF2-40B4-BE49-F238E27FC236}">
                    <a16:creationId xmlns:a16="http://schemas.microsoft.com/office/drawing/2014/main" id="{27610D5A-C249-4BF9-BED9-FF2728823ED7}"/>
                  </a:ext>
                </a:extLst>
              </p:cNvPr>
              <p:cNvGrpSpPr/>
              <p:nvPr/>
            </p:nvGrpSpPr>
            <p:grpSpPr>
              <a:xfrm>
                <a:off x="10915835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91" name="Straight Connector 890">
                  <a:extLst>
                    <a:ext uri="{FF2B5EF4-FFF2-40B4-BE49-F238E27FC236}">
                      <a16:creationId xmlns:a16="http://schemas.microsoft.com/office/drawing/2014/main" id="{2B34F8BE-7E02-4EFF-9440-7E504581F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2" name="Straight Connector 891">
                  <a:extLst>
                    <a:ext uri="{FF2B5EF4-FFF2-40B4-BE49-F238E27FC236}">
                      <a16:creationId xmlns:a16="http://schemas.microsoft.com/office/drawing/2014/main" id="{2E8B9CF6-C649-475C-9F22-7510BA840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2" name="Group 731">
                <a:extLst>
                  <a:ext uri="{FF2B5EF4-FFF2-40B4-BE49-F238E27FC236}">
                    <a16:creationId xmlns:a16="http://schemas.microsoft.com/office/drawing/2014/main" id="{1325CFA2-FE82-483D-AA82-D6A7379EA2EA}"/>
                  </a:ext>
                </a:extLst>
              </p:cNvPr>
              <p:cNvGrpSpPr/>
              <p:nvPr/>
            </p:nvGrpSpPr>
            <p:grpSpPr>
              <a:xfrm>
                <a:off x="10953342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89" name="Straight Connector 888">
                  <a:extLst>
                    <a:ext uri="{FF2B5EF4-FFF2-40B4-BE49-F238E27FC236}">
                      <a16:creationId xmlns:a16="http://schemas.microsoft.com/office/drawing/2014/main" id="{77787D9B-D1AF-4465-914A-CDAE9A98BF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0" name="Straight Connector 889">
                  <a:extLst>
                    <a:ext uri="{FF2B5EF4-FFF2-40B4-BE49-F238E27FC236}">
                      <a16:creationId xmlns:a16="http://schemas.microsoft.com/office/drawing/2014/main" id="{AF636B57-3B18-4984-8E44-51510D9951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3" name="Group 732">
                <a:extLst>
                  <a:ext uri="{FF2B5EF4-FFF2-40B4-BE49-F238E27FC236}">
                    <a16:creationId xmlns:a16="http://schemas.microsoft.com/office/drawing/2014/main" id="{63823C88-E85C-4D57-B10C-06C821172809}"/>
                  </a:ext>
                </a:extLst>
              </p:cNvPr>
              <p:cNvGrpSpPr/>
              <p:nvPr/>
            </p:nvGrpSpPr>
            <p:grpSpPr>
              <a:xfrm>
                <a:off x="10984599" y="238607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87" name="Straight Connector 886">
                  <a:extLst>
                    <a:ext uri="{FF2B5EF4-FFF2-40B4-BE49-F238E27FC236}">
                      <a16:creationId xmlns:a16="http://schemas.microsoft.com/office/drawing/2014/main" id="{1AD9B5D1-B64D-4AC8-9614-A122D8FC01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8" name="Straight Connector 887">
                  <a:extLst>
                    <a:ext uri="{FF2B5EF4-FFF2-40B4-BE49-F238E27FC236}">
                      <a16:creationId xmlns:a16="http://schemas.microsoft.com/office/drawing/2014/main" id="{668AE2DE-49A9-4024-9CF4-3FF9EF2225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4" name="Group 733">
                <a:extLst>
                  <a:ext uri="{FF2B5EF4-FFF2-40B4-BE49-F238E27FC236}">
                    <a16:creationId xmlns:a16="http://schemas.microsoft.com/office/drawing/2014/main" id="{F2E060A1-6331-4154-B90B-4F6ACEF38560}"/>
                  </a:ext>
                </a:extLst>
              </p:cNvPr>
              <p:cNvGrpSpPr/>
              <p:nvPr/>
            </p:nvGrpSpPr>
            <p:grpSpPr>
              <a:xfrm>
                <a:off x="10668908" y="2320316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85" name="Straight Connector 884">
                  <a:extLst>
                    <a:ext uri="{FF2B5EF4-FFF2-40B4-BE49-F238E27FC236}">
                      <a16:creationId xmlns:a16="http://schemas.microsoft.com/office/drawing/2014/main" id="{A23A8319-B8D7-492B-9777-1C84704A09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6" name="Straight Connector 885">
                  <a:extLst>
                    <a:ext uri="{FF2B5EF4-FFF2-40B4-BE49-F238E27FC236}">
                      <a16:creationId xmlns:a16="http://schemas.microsoft.com/office/drawing/2014/main" id="{90DE0C01-758E-46CB-AD48-92ACD3EFDB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6413E44B-FB62-44B3-8769-358DE4048186}"/>
                  </a:ext>
                </a:extLst>
              </p:cNvPr>
              <p:cNvGrpSpPr/>
              <p:nvPr/>
            </p:nvGrpSpPr>
            <p:grpSpPr>
              <a:xfrm>
                <a:off x="10703289" y="2320316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83" name="Straight Connector 882">
                  <a:extLst>
                    <a:ext uri="{FF2B5EF4-FFF2-40B4-BE49-F238E27FC236}">
                      <a16:creationId xmlns:a16="http://schemas.microsoft.com/office/drawing/2014/main" id="{DEF6569F-18D5-4CC7-A892-05A507DD3D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4" name="Straight Connector 883">
                  <a:extLst>
                    <a:ext uri="{FF2B5EF4-FFF2-40B4-BE49-F238E27FC236}">
                      <a16:creationId xmlns:a16="http://schemas.microsoft.com/office/drawing/2014/main" id="{FBA7E2C3-54BB-42D5-98AF-EBF1696BF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6" name="Group 735">
                <a:extLst>
                  <a:ext uri="{FF2B5EF4-FFF2-40B4-BE49-F238E27FC236}">
                    <a16:creationId xmlns:a16="http://schemas.microsoft.com/office/drawing/2014/main" id="{22D75644-EEE0-4D37-9B6D-7071AF87FC7F}"/>
                  </a:ext>
                </a:extLst>
              </p:cNvPr>
              <p:cNvGrpSpPr/>
              <p:nvPr/>
            </p:nvGrpSpPr>
            <p:grpSpPr>
              <a:xfrm>
                <a:off x="10722042" y="2320316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81" name="Straight Connector 880">
                  <a:extLst>
                    <a:ext uri="{FF2B5EF4-FFF2-40B4-BE49-F238E27FC236}">
                      <a16:creationId xmlns:a16="http://schemas.microsoft.com/office/drawing/2014/main" id="{8DB59654-64BD-4FDF-8546-BDB8A2DDAF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2" name="Straight Connector 881">
                  <a:extLst>
                    <a:ext uri="{FF2B5EF4-FFF2-40B4-BE49-F238E27FC236}">
                      <a16:creationId xmlns:a16="http://schemas.microsoft.com/office/drawing/2014/main" id="{DC1FC273-276F-4CFF-B95D-4D6D70418C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7" name="Group 736">
                <a:extLst>
                  <a:ext uri="{FF2B5EF4-FFF2-40B4-BE49-F238E27FC236}">
                    <a16:creationId xmlns:a16="http://schemas.microsoft.com/office/drawing/2014/main" id="{972905EB-0A21-4A63-8BD5-A1CA719F6CB4}"/>
                  </a:ext>
                </a:extLst>
              </p:cNvPr>
              <p:cNvGrpSpPr/>
              <p:nvPr/>
            </p:nvGrpSpPr>
            <p:grpSpPr>
              <a:xfrm>
                <a:off x="10743922" y="2320316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9C65DE0D-837A-42CA-A0A3-91EFE42C44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0" name="Straight Connector 879">
                  <a:extLst>
                    <a:ext uri="{FF2B5EF4-FFF2-40B4-BE49-F238E27FC236}">
                      <a16:creationId xmlns:a16="http://schemas.microsoft.com/office/drawing/2014/main" id="{721EC863-59A8-4EA6-BEBC-9892D9A43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8" name="Group 737">
                <a:extLst>
                  <a:ext uri="{FF2B5EF4-FFF2-40B4-BE49-F238E27FC236}">
                    <a16:creationId xmlns:a16="http://schemas.microsoft.com/office/drawing/2014/main" id="{57977FCB-1DA4-4609-8FB8-F3EF4499E9F0}"/>
                  </a:ext>
                </a:extLst>
              </p:cNvPr>
              <p:cNvGrpSpPr/>
              <p:nvPr/>
            </p:nvGrpSpPr>
            <p:grpSpPr>
              <a:xfrm>
                <a:off x="10775178" y="2320316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E0707D68-3DF1-4B9F-A57E-4AD1F2395D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8" name="Straight Connector 877">
                  <a:extLst>
                    <a:ext uri="{FF2B5EF4-FFF2-40B4-BE49-F238E27FC236}">
                      <a16:creationId xmlns:a16="http://schemas.microsoft.com/office/drawing/2014/main" id="{DAAE3596-2D60-4298-8BCD-CF1EC2BA0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9" name="Group 738">
                <a:extLst>
                  <a:ext uri="{FF2B5EF4-FFF2-40B4-BE49-F238E27FC236}">
                    <a16:creationId xmlns:a16="http://schemas.microsoft.com/office/drawing/2014/main" id="{B48D60DE-D559-44DB-A8BB-6250E902119E}"/>
                  </a:ext>
                </a:extLst>
              </p:cNvPr>
              <p:cNvGrpSpPr/>
              <p:nvPr/>
            </p:nvGrpSpPr>
            <p:grpSpPr>
              <a:xfrm>
                <a:off x="10812686" y="2320316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76683FD9-0835-4C08-83E4-C1F06A23AE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6" name="Straight Connector 875">
                  <a:extLst>
                    <a:ext uri="{FF2B5EF4-FFF2-40B4-BE49-F238E27FC236}">
                      <a16:creationId xmlns:a16="http://schemas.microsoft.com/office/drawing/2014/main" id="{CC4D1F38-2399-4408-82D1-3A9D1AD8B8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0" name="Group 739">
                <a:extLst>
                  <a:ext uri="{FF2B5EF4-FFF2-40B4-BE49-F238E27FC236}">
                    <a16:creationId xmlns:a16="http://schemas.microsoft.com/office/drawing/2014/main" id="{3D1AB29B-9FFC-4BE8-AED5-36E5F1EC10B3}"/>
                  </a:ext>
                </a:extLst>
              </p:cNvPr>
              <p:cNvGrpSpPr/>
              <p:nvPr/>
            </p:nvGrpSpPr>
            <p:grpSpPr>
              <a:xfrm>
                <a:off x="10818938" y="2320316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56B16ADD-BD89-4BD1-BD0D-6CC77BA5EA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4" name="Straight Connector 873">
                  <a:extLst>
                    <a:ext uri="{FF2B5EF4-FFF2-40B4-BE49-F238E27FC236}">
                      <a16:creationId xmlns:a16="http://schemas.microsoft.com/office/drawing/2014/main" id="{3816F424-FA19-479F-B860-2D67FDE909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8BB3DC6E-2238-41FA-B6EF-9765A80C483B}"/>
                  </a:ext>
                </a:extLst>
              </p:cNvPr>
              <p:cNvGrpSpPr/>
              <p:nvPr/>
            </p:nvGrpSpPr>
            <p:grpSpPr>
              <a:xfrm>
                <a:off x="10856446" y="2320316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71" name="Straight Connector 870">
                  <a:extLst>
                    <a:ext uri="{FF2B5EF4-FFF2-40B4-BE49-F238E27FC236}">
                      <a16:creationId xmlns:a16="http://schemas.microsoft.com/office/drawing/2014/main" id="{D80E1CCF-C6F5-434D-9071-21848DAD2E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2" name="Straight Connector 871">
                  <a:extLst>
                    <a:ext uri="{FF2B5EF4-FFF2-40B4-BE49-F238E27FC236}">
                      <a16:creationId xmlns:a16="http://schemas.microsoft.com/office/drawing/2014/main" id="{EA6B2D18-296C-4D61-9FE7-1C0BFED668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C25A0E74-26B1-4C01-B128-134D80557492}"/>
                  </a:ext>
                </a:extLst>
              </p:cNvPr>
              <p:cNvGrpSpPr/>
              <p:nvPr/>
            </p:nvGrpSpPr>
            <p:grpSpPr>
              <a:xfrm>
                <a:off x="10887701" y="2320316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05A19A24-3F21-4ABD-8A2B-4B72890AE9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0" name="Straight Connector 869">
                  <a:extLst>
                    <a:ext uri="{FF2B5EF4-FFF2-40B4-BE49-F238E27FC236}">
                      <a16:creationId xmlns:a16="http://schemas.microsoft.com/office/drawing/2014/main" id="{7BEE5C5C-BED2-43BF-9378-A9AEA7782A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A5D573C4-FD7F-4105-9FED-A9616D39F8FD}"/>
                  </a:ext>
                </a:extLst>
              </p:cNvPr>
              <p:cNvGrpSpPr/>
              <p:nvPr/>
            </p:nvGrpSpPr>
            <p:grpSpPr>
              <a:xfrm>
                <a:off x="10643901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05CA10F2-07A1-48A8-A656-5CD96FF272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8" name="Straight Connector 867">
                  <a:extLst>
                    <a:ext uri="{FF2B5EF4-FFF2-40B4-BE49-F238E27FC236}">
                      <a16:creationId xmlns:a16="http://schemas.microsoft.com/office/drawing/2014/main" id="{9D2D0F02-62FC-4868-8C9B-E48B30DAB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C9966DE6-C135-48B8-95C0-5416BB5E7C72}"/>
                  </a:ext>
                </a:extLst>
              </p:cNvPr>
              <p:cNvGrpSpPr/>
              <p:nvPr/>
            </p:nvGrpSpPr>
            <p:grpSpPr>
              <a:xfrm>
                <a:off x="10615771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A81FE193-0173-43CF-8208-E786CAEDA3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6" name="Straight Connector 865">
                  <a:extLst>
                    <a:ext uri="{FF2B5EF4-FFF2-40B4-BE49-F238E27FC236}">
                      <a16:creationId xmlns:a16="http://schemas.microsoft.com/office/drawing/2014/main" id="{5D4C4027-4166-47F1-A43A-4D52515A22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A0B72D69-AE7C-4D2E-8E05-4181059377C6}"/>
                  </a:ext>
                </a:extLst>
              </p:cNvPr>
              <p:cNvGrpSpPr/>
              <p:nvPr/>
            </p:nvGrpSpPr>
            <p:grpSpPr>
              <a:xfrm>
                <a:off x="10603268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63" name="Straight Connector 862">
                  <a:extLst>
                    <a:ext uri="{FF2B5EF4-FFF2-40B4-BE49-F238E27FC236}">
                      <a16:creationId xmlns:a16="http://schemas.microsoft.com/office/drawing/2014/main" id="{8F6239BE-B79A-49DC-96E6-8A3ED12F82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4" name="Straight Connector 863">
                  <a:extLst>
                    <a:ext uri="{FF2B5EF4-FFF2-40B4-BE49-F238E27FC236}">
                      <a16:creationId xmlns:a16="http://schemas.microsoft.com/office/drawing/2014/main" id="{FFAF6D6D-B013-4766-B13F-BD971331C2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DBC3C92C-4DDA-4222-A602-54F7450AC298}"/>
                  </a:ext>
                </a:extLst>
              </p:cNvPr>
              <p:cNvGrpSpPr/>
              <p:nvPr/>
            </p:nvGrpSpPr>
            <p:grpSpPr>
              <a:xfrm>
                <a:off x="10597016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A5795F2F-03A1-488B-BEC5-E868A4069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2" name="Straight Connector 861">
                  <a:extLst>
                    <a:ext uri="{FF2B5EF4-FFF2-40B4-BE49-F238E27FC236}">
                      <a16:creationId xmlns:a16="http://schemas.microsoft.com/office/drawing/2014/main" id="{BEB7974E-6C48-4CAE-B900-6EFD8A8A16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F862F3F5-1FF5-4F58-BC84-39139B0B717D}"/>
                  </a:ext>
                </a:extLst>
              </p:cNvPr>
              <p:cNvGrpSpPr/>
              <p:nvPr/>
            </p:nvGrpSpPr>
            <p:grpSpPr>
              <a:xfrm>
                <a:off x="10550131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59" name="Straight Connector 858">
                  <a:extLst>
                    <a:ext uri="{FF2B5EF4-FFF2-40B4-BE49-F238E27FC236}">
                      <a16:creationId xmlns:a16="http://schemas.microsoft.com/office/drawing/2014/main" id="{3A0D4B43-71D1-4AE4-98E7-431751F4A4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0" name="Straight Connector 859">
                  <a:extLst>
                    <a:ext uri="{FF2B5EF4-FFF2-40B4-BE49-F238E27FC236}">
                      <a16:creationId xmlns:a16="http://schemas.microsoft.com/office/drawing/2014/main" id="{0DFBBF7A-D9F9-4DAE-83FA-6B9223DFDC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533A62CD-1531-4E06-9CF8-1A6C36144AC1}"/>
                  </a:ext>
                </a:extLst>
              </p:cNvPr>
              <p:cNvGrpSpPr/>
              <p:nvPr/>
            </p:nvGrpSpPr>
            <p:grpSpPr>
              <a:xfrm>
                <a:off x="10565759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57" name="Straight Connector 856">
                  <a:extLst>
                    <a:ext uri="{FF2B5EF4-FFF2-40B4-BE49-F238E27FC236}">
                      <a16:creationId xmlns:a16="http://schemas.microsoft.com/office/drawing/2014/main" id="{722248E4-A9E5-4C3E-8734-54B076BBE7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8" name="Straight Connector 857">
                  <a:extLst>
                    <a:ext uri="{FF2B5EF4-FFF2-40B4-BE49-F238E27FC236}">
                      <a16:creationId xmlns:a16="http://schemas.microsoft.com/office/drawing/2014/main" id="{57014330-6ED0-43E3-8E87-C33059DC69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51C9BE42-5EC3-46D3-BDC3-2FCD49A3FA4D}"/>
                  </a:ext>
                </a:extLst>
              </p:cNvPr>
              <p:cNvGrpSpPr/>
              <p:nvPr/>
            </p:nvGrpSpPr>
            <p:grpSpPr>
              <a:xfrm>
                <a:off x="10515749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55" name="Straight Connector 854">
                  <a:extLst>
                    <a:ext uri="{FF2B5EF4-FFF2-40B4-BE49-F238E27FC236}">
                      <a16:creationId xmlns:a16="http://schemas.microsoft.com/office/drawing/2014/main" id="{8EC9225C-ABCC-4349-943D-864089C3E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6" name="Straight Connector 855">
                  <a:extLst>
                    <a:ext uri="{FF2B5EF4-FFF2-40B4-BE49-F238E27FC236}">
                      <a16:creationId xmlns:a16="http://schemas.microsoft.com/office/drawing/2014/main" id="{9C55A453-B6E8-4FD8-907D-8EC2B2AF0E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4C35F4A5-F7CB-4B70-AFAE-7B33F75B25F3}"/>
                  </a:ext>
                </a:extLst>
              </p:cNvPr>
              <p:cNvGrpSpPr/>
              <p:nvPr/>
            </p:nvGrpSpPr>
            <p:grpSpPr>
              <a:xfrm>
                <a:off x="10446984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53" name="Straight Connector 852">
                  <a:extLst>
                    <a:ext uri="{FF2B5EF4-FFF2-40B4-BE49-F238E27FC236}">
                      <a16:creationId xmlns:a16="http://schemas.microsoft.com/office/drawing/2014/main" id="{6DD56EFD-F7D6-47A9-BBA4-F9C8BE271D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4" name="Straight Connector 853">
                  <a:extLst>
                    <a:ext uri="{FF2B5EF4-FFF2-40B4-BE49-F238E27FC236}">
                      <a16:creationId xmlns:a16="http://schemas.microsoft.com/office/drawing/2014/main" id="{D258DF42-048B-4050-B07C-999A4AC963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1" name="Group 750">
                <a:extLst>
                  <a:ext uri="{FF2B5EF4-FFF2-40B4-BE49-F238E27FC236}">
                    <a16:creationId xmlns:a16="http://schemas.microsoft.com/office/drawing/2014/main" id="{391B0546-1CD8-47C9-8E44-C4F56E61F719}"/>
                  </a:ext>
                </a:extLst>
              </p:cNvPr>
              <p:cNvGrpSpPr/>
              <p:nvPr/>
            </p:nvGrpSpPr>
            <p:grpSpPr>
              <a:xfrm>
                <a:off x="10468864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51" name="Straight Connector 850">
                  <a:extLst>
                    <a:ext uri="{FF2B5EF4-FFF2-40B4-BE49-F238E27FC236}">
                      <a16:creationId xmlns:a16="http://schemas.microsoft.com/office/drawing/2014/main" id="{29695A37-9E64-4C35-8509-07BA0682B3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2" name="Straight Connector 851">
                  <a:extLst>
                    <a:ext uri="{FF2B5EF4-FFF2-40B4-BE49-F238E27FC236}">
                      <a16:creationId xmlns:a16="http://schemas.microsoft.com/office/drawing/2014/main" id="{CBD227BB-D492-40FE-838E-58318CD2E2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2" name="Group 751">
                <a:extLst>
                  <a:ext uri="{FF2B5EF4-FFF2-40B4-BE49-F238E27FC236}">
                    <a16:creationId xmlns:a16="http://schemas.microsoft.com/office/drawing/2014/main" id="{C5ECE340-170E-44C4-832C-860E494F51B7}"/>
                  </a:ext>
                </a:extLst>
              </p:cNvPr>
              <p:cNvGrpSpPr/>
              <p:nvPr/>
            </p:nvGrpSpPr>
            <p:grpSpPr>
              <a:xfrm>
                <a:off x="10490744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49" name="Straight Connector 848">
                  <a:extLst>
                    <a:ext uri="{FF2B5EF4-FFF2-40B4-BE49-F238E27FC236}">
                      <a16:creationId xmlns:a16="http://schemas.microsoft.com/office/drawing/2014/main" id="{08CF5F57-15E8-4D2A-ABA9-4476BDD81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0" name="Straight Connector 849">
                  <a:extLst>
                    <a:ext uri="{FF2B5EF4-FFF2-40B4-BE49-F238E27FC236}">
                      <a16:creationId xmlns:a16="http://schemas.microsoft.com/office/drawing/2014/main" id="{A072AEBA-BB7A-4FCA-B5C1-173A1B282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3" name="Group 752">
                <a:extLst>
                  <a:ext uri="{FF2B5EF4-FFF2-40B4-BE49-F238E27FC236}">
                    <a16:creationId xmlns:a16="http://schemas.microsoft.com/office/drawing/2014/main" id="{11AFD96F-7E80-43BD-B6A2-055B8C69EECE}"/>
                  </a:ext>
                </a:extLst>
              </p:cNvPr>
              <p:cNvGrpSpPr/>
              <p:nvPr/>
            </p:nvGrpSpPr>
            <p:grpSpPr>
              <a:xfrm>
                <a:off x="10409476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47" name="Straight Connector 846">
                  <a:extLst>
                    <a:ext uri="{FF2B5EF4-FFF2-40B4-BE49-F238E27FC236}">
                      <a16:creationId xmlns:a16="http://schemas.microsoft.com/office/drawing/2014/main" id="{AD6235D3-EEB4-4A85-BAF0-64CACB1B9E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8" name="Straight Connector 847">
                  <a:extLst>
                    <a:ext uri="{FF2B5EF4-FFF2-40B4-BE49-F238E27FC236}">
                      <a16:creationId xmlns:a16="http://schemas.microsoft.com/office/drawing/2014/main" id="{C0B88D5D-E045-449F-B835-7B1925A169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4" name="Group 753">
                <a:extLst>
                  <a:ext uri="{FF2B5EF4-FFF2-40B4-BE49-F238E27FC236}">
                    <a16:creationId xmlns:a16="http://schemas.microsoft.com/office/drawing/2014/main" id="{7467C0CD-523F-4AE8-B11A-142476380E79}"/>
                  </a:ext>
                </a:extLst>
              </p:cNvPr>
              <p:cNvGrpSpPr/>
              <p:nvPr/>
            </p:nvGrpSpPr>
            <p:grpSpPr>
              <a:xfrm>
                <a:off x="10365716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45" name="Straight Connector 844">
                  <a:extLst>
                    <a:ext uri="{FF2B5EF4-FFF2-40B4-BE49-F238E27FC236}">
                      <a16:creationId xmlns:a16="http://schemas.microsoft.com/office/drawing/2014/main" id="{35E0BE58-2868-4154-A92D-B2389AEACC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6" name="Straight Connector 845">
                  <a:extLst>
                    <a:ext uri="{FF2B5EF4-FFF2-40B4-BE49-F238E27FC236}">
                      <a16:creationId xmlns:a16="http://schemas.microsoft.com/office/drawing/2014/main" id="{F74F6C9C-E7FC-45D7-A9A6-E5C012ABFA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5" name="Group 754">
                <a:extLst>
                  <a:ext uri="{FF2B5EF4-FFF2-40B4-BE49-F238E27FC236}">
                    <a16:creationId xmlns:a16="http://schemas.microsoft.com/office/drawing/2014/main" id="{9C99A1A9-0D0B-4511-A13F-A8EB15C3DF03}"/>
                  </a:ext>
                </a:extLst>
              </p:cNvPr>
              <p:cNvGrpSpPr/>
              <p:nvPr/>
            </p:nvGrpSpPr>
            <p:grpSpPr>
              <a:xfrm>
                <a:off x="10387596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43" name="Straight Connector 842">
                  <a:extLst>
                    <a:ext uri="{FF2B5EF4-FFF2-40B4-BE49-F238E27FC236}">
                      <a16:creationId xmlns:a16="http://schemas.microsoft.com/office/drawing/2014/main" id="{D9E3A037-EA5D-47FC-BA2C-CDA0E887BA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4" name="Straight Connector 843">
                  <a:extLst>
                    <a:ext uri="{FF2B5EF4-FFF2-40B4-BE49-F238E27FC236}">
                      <a16:creationId xmlns:a16="http://schemas.microsoft.com/office/drawing/2014/main" id="{86469259-200D-4629-8063-AEBAB9A5C5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6" name="Group 755">
                <a:extLst>
                  <a:ext uri="{FF2B5EF4-FFF2-40B4-BE49-F238E27FC236}">
                    <a16:creationId xmlns:a16="http://schemas.microsoft.com/office/drawing/2014/main" id="{5968E318-3687-4C53-8DDD-E7B00FD8719B}"/>
                  </a:ext>
                </a:extLst>
              </p:cNvPr>
              <p:cNvGrpSpPr/>
              <p:nvPr/>
            </p:nvGrpSpPr>
            <p:grpSpPr>
              <a:xfrm>
                <a:off x="10331334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41" name="Straight Connector 840">
                  <a:extLst>
                    <a:ext uri="{FF2B5EF4-FFF2-40B4-BE49-F238E27FC236}">
                      <a16:creationId xmlns:a16="http://schemas.microsoft.com/office/drawing/2014/main" id="{0A64B6F3-DEDD-440C-96FC-05B75A1A5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6BFAAB89-2D91-4CD8-A482-8298C179E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7" name="Group 756">
                <a:extLst>
                  <a:ext uri="{FF2B5EF4-FFF2-40B4-BE49-F238E27FC236}">
                    <a16:creationId xmlns:a16="http://schemas.microsoft.com/office/drawing/2014/main" id="{EEF60B92-33CF-40FC-8634-EA7528A72108}"/>
                  </a:ext>
                </a:extLst>
              </p:cNvPr>
              <p:cNvGrpSpPr/>
              <p:nvPr/>
            </p:nvGrpSpPr>
            <p:grpSpPr>
              <a:xfrm>
                <a:off x="10318831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C4F46E9-7C07-43B4-9460-FD888F86C3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B4455043-CBED-4FB7-96E4-9CFDDC3C49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8" name="Group 757">
                <a:extLst>
                  <a:ext uri="{FF2B5EF4-FFF2-40B4-BE49-F238E27FC236}">
                    <a16:creationId xmlns:a16="http://schemas.microsoft.com/office/drawing/2014/main" id="{BFB4B2CB-4A64-485C-A1CC-071628C0B4F0}"/>
                  </a:ext>
                </a:extLst>
              </p:cNvPr>
              <p:cNvGrpSpPr/>
              <p:nvPr/>
            </p:nvGrpSpPr>
            <p:grpSpPr>
              <a:xfrm>
                <a:off x="10271946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E1003291-D844-4B56-B68D-E3E0677842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B281B62B-BFDA-407C-AC95-4A76104C9C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9" name="Group 758">
                <a:extLst>
                  <a:ext uri="{FF2B5EF4-FFF2-40B4-BE49-F238E27FC236}">
                    <a16:creationId xmlns:a16="http://schemas.microsoft.com/office/drawing/2014/main" id="{13E06774-8050-475C-BD5D-DBEAF97D7377}"/>
                  </a:ext>
                </a:extLst>
              </p:cNvPr>
              <p:cNvGrpSpPr/>
              <p:nvPr/>
            </p:nvGrpSpPr>
            <p:grpSpPr>
              <a:xfrm>
                <a:off x="10212559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1CC15934-D3EA-49CC-A16F-6E00202CE2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6" name="Straight Connector 835">
                  <a:extLst>
                    <a:ext uri="{FF2B5EF4-FFF2-40B4-BE49-F238E27FC236}">
                      <a16:creationId xmlns:a16="http://schemas.microsoft.com/office/drawing/2014/main" id="{07985D27-9CFF-4B52-ADAA-8827941196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0" name="Group 759">
                <a:extLst>
                  <a:ext uri="{FF2B5EF4-FFF2-40B4-BE49-F238E27FC236}">
                    <a16:creationId xmlns:a16="http://schemas.microsoft.com/office/drawing/2014/main" id="{A01732CE-E453-4013-8668-441B4A3F34AF}"/>
                  </a:ext>
                </a:extLst>
              </p:cNvPr>
              <p:cNvGrpSpPr/>
              <p:nvPr/>
            </p:nvGrpSpPr>
            <p:grpSpPr>
              <a:xfrm>
                <a:off x="10221936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F14F37AE-A669-4161-9687-089EBC98FD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4" name="Straight Connector 833">
                  <a:extLst>
                    <a:ext uri="{FF2B5EF4-FFF2-40B4-BE49-F238E27FC236}">
                      <a16:creationId xmlns:a16="http://schemas.microsoft.com/office/drawing/2014/main" id="{616E857B-D5BA-476C-8CF9-89F020E4FE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1" name="Group 760">
                <a:extLst>
                  <a:ext uri="{FF2B5EF4-FFF2-40B4-BE49-F238E27FC236}">
                    <a16:creationId xmlns:a16="http://schemas.microsoft.com/office/drawing/2014/main" id="{AF8F1526-6E62-4750-B720-D0DF40DA506F}"/>
                  </a:ext>
                </a:extLst>
              </p:cNvPr>
              <p:cNvGrpSpPr/>
              <p:nvPr/>
            </p:nvGrpSpPr>
            <p:grpSpPr>
              <a:xfrm>
                <a:off x="10234439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72C8F549-447D-4D9F-A4D2-7F8A74F359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2" name="Straight Connector 831">
                  <a:extLst>
                    <a:ext uri="{FF2B5EF4-FFF2-40B4-BE49-F238E27FC236}">
                      <a16:creationId xmlns:a16="http://schemas.microsoft.com/office/drawing/2014/main" id="{3E7945F3-38D3-403D-AC05-BFC878E993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2" name="Group 761">
                <a:extLst>
                  <a:ext uri="{FF2B5EF4-FFF2-40B4-BE49-F238E27FC236}">
                    <a16:creationId xmlns:a16="http://schemas.microsoft.com/office/drawing/2014/main" id="{815AD0EA-ACAD-4475-8990-7A9FF4183F7E}"/>
                  </a:ext>
                </a:extLst>
              </p:cNvPr>
              <p:cNvGrpSpPr/>
              <p:nvPr/>
            </p:nvGrpSpPr>
            <p:grpSpPr>
              <a:xfrm>
                <a:off x="10153171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71C6C737-AD1F-47B3-B5AD-5165D9C03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26FD3591-9441-4829-A778-9C0EA97866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3" name="Group 762">
                <a:extLst>
                  <a:ext uri="{FF2B5EF4-FFF2-40B4-BE49-F238E27FC236}">
                    <a16:creationId xmlns:a16="http://schemas.microsoft.com/office/drawing/2014/main" id="{06558124-6235-4776-BA26-DC51E3B7F814}"/>
                  </a:ext>
                </a:extLst>
              </p:cNvPr>
              <p:cNvGrpSpPr/>
              <p:nvPr/>
            </p:nvGrpSpPr>
            <p:grpSpPr>
              <a:xfrm>
                <a:off x="10181302" y="22798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7617893E-356E-4F0E-8319-FCD0499782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C80F47F3-3D9B-4745-96F2-DF8D7A954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4" name="Group 763">
                <a:extLst>
                  <a:ext uri="{FF2B5EF4-FFF2-40B4-BE49-F238E27FC236}">
                    <a16:creationId xmlns:a16="http://schemas.microsoft.com/office/drawing/2014/main" id="{8B595C66-2ACC-4E50-A22C-9A1FE1345BFF}"/>
                  </a:ext>
                </a:extLst>
              </p:cNvPr>
              <p:cNvGrpSpPr/>
              <p:nvPr/>
            </p:nvGrpSpPr>
            <p:grpSpPr>
              <a:xfrm>
                <a:off x="9890617" y="2257083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B27FE9A5-4394-4272-8227-4393CA2799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62128D3F-5A61-44AF-9AA8-006C25E34B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5" name="Group 764">
                <a:extLst>
                  <a:ext uri="{FF2B5EF4-FFF2-40B4-BE49-F238E27FC236}">
                    <a16:creationId xmlns:a16="http://schemas.microsoft.com/office/drawing/2014/main" id="{41008E3C-0249-4734-9A2B-9C6605E34184}"/>
                  </a:ext>
                </a:extLst>
              </p:cNvPr>
              <p:cNvGrpSpPr/>
              <p:nvPr/>
            </p:nvGrpSpPr>
            <p:grpSpPr>
              <a:xfrm>
                <a:off x="9965631" y="226720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78D75F4E-1BB1-40BC-A6C4-668392410C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4" name="Straight Connector 823">
                  <a:extLst>
                    <a:ext uri="{FF2B5EF4-FFF2-40B4-BE49-F238E27FC236}">
                      <a16:creationId xmlns:a16="http://schemas.microsoft.com/office/drawing/2014/main" id="{32EFCB2D-FCE8-4D5A-99C2-14D1C6BB39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6" name="Group 765">
                <a:extLst>
                  <a:ext uri="{FF2B5EF4-FFF2-40B4-BE49-F238E27FC236}">
                    <a16:creationId xmlns:a16="http://schemas.microsoft.com/office/drawing/2014/main" id="{87022DAB-D07E-4D19-AC11-C914BEC977F5}"/>
                  </a:ext>
                </a:extLst>
              </p:cNvPr>
              <p:cNvGrpSpPr/>
              <p:nvPr/>
            </p:nvGrpSpPr>
            <p:grpSpPr>
              <a:xfrm>
                <a:off x="10003139" y="226720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DEC1CB67-85C5-418B-BB7B-674389A2B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BD3DC82E-CB59-4ABD-9F50-727E99681C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7" name="Group 766">
                <a:extLst>
                  <a:ext uri="{FF2B5EF4-FFF2-40B4-BE49-F238E27FC236}">
                    <a16:creationId xmlns:a16="http://schemas.microsoft.com/office/drawing/2014/main" id="{076AC15D-231D-4E06-9740-31CAE47EA731}"/>
                  </a:ext>
                </a:extLst>
              </p:cNvPr>
              <p:cNvGrpSpPr/>
              <p:nvPr/>
            </p:nvGrpSpPr>
            <p:grpSpPr>
              <a:xfrm>
                <a:off x="10015641" y="226720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19" name="Straight Connector 818">
                  <a:extLst>
                    <a:ext uri="{FF2B5EF4-FFF2-40B4-BE49-F238E27FC236}">
                      <a16:creationId xmlns:a16="http://schemas.microsoft.com/office/drawing/2014/main" id="{CC0EB8AA-CBA5-4054-A5D4-F5CB080D7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95EE4A0F-708E-4785-8354-553903E6E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8" name="Group 767">
                <a:extLst>
                  <a:ext uri="{FF2B5EF4-FFF2-40B4-BE49-F238E27FC236}">
                    <a16:creationId xmlns:a16="http://schemas.microsoft.com/office/drawing/2014/main" id="{55787325-17DB-4058-A687-1F03F4230365}"/>
                  </a:ext>
                </a:extLst>
              </p:cNvPr>
              <p:cNvGrpSpPr/>
              <p:nvPr/>
            </p:nvGrpSpPr>
            <p:grpSpPr>
              <a:xfrm>
                <a:off x="10062525" y="228237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17" name="Straight Connector 816">
                  <a:extLst>
                    <a:ext uri="{FF2B5EF4-FFF2-40B4-BE49-F238E27FC236}">
                      <a16:creationId xmlns:a16="http://schemas.microsoft.com/office/drawing/2014/main" id="{23F40934-8557-4AFD-9B94-283F15E539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A537FF6E-0EDA-4073-8D6F-2F46CC7ABF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9" name="Group 768">
                <a:extLst>
                  <a:ext uri="{FF2B5EF4-FFF2-40B4-BE49-F238E27FC236}">
                    <a16:creationId xmlns:a16="http://schemas.microsoft.com/office/drawing/2014/main" id="{39FD4ACB-D27A-41D3-8C0C-8A1BDAE18936}"/>
                  </a:ext>
                </a:extLst>
              </p:cNvPr>
              <p:cNvGrpSpPr/>
              <p:nvPr/>
            </p:nvGrpSpPr>
            <p:grpSpPr>
              <a:xfrm>
                <a:off x="10078153" y="228237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15" name="Straight Connector 814">
                  <a:extLst>
                    <a:ext uri="{FF2B5EF4-FFF2-40B4-BE49-F238E27FC236}">
                      <a16:creationId xmlns:a16="http://schemas.microsoft.com/office/drawing/2014/main" id="{AA087DDA-43E9-496D-8CEB-C1DB6D92C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06FD5B4C-1E43-4003-8C06-E25740F353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8DE852DE-E007-498F-AD22-E8CBF1E927FA}"/>
                  </a:ext>
                </a:extLst>
              </p:cNvPr>
              <p:cNvGrpSpPr/>
              <p:nvPr/>
            </p:nvGrpSpPr>
            <p:grpSpPr>
              <a:xfrm>
                <a:off x="10100033" y="228237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13" name="Straight Connector 812">
                  <a:extLst>
                    <a:ext uri="{FF2B5EF4-FFF2-40B4-BE49-F238E27FC236}">
                      <a16:creationId xmlns:a16="http://schemas.microsoft.com/office/drawing/2014/main" id="{1B9948A3-4136-45B5-9FCA-B091848736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FB3A83CE-9523-40B7-B4ED-848D0E4A91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1" name="Group 770">
                <a:extLst>
                  <a:ext uri="{FF2B5EF4-FFF2-40B4-BE49-F238E27FC236}">
                    <a16:creationId xmlns:a16="http://schemas.microsoft.com/office/drawing/2014/main" id="{C28E8324-9F75-4415-8EE9-CEBBD964FB74}"/>
                  </a:ext>
                </a:extLst>
              </p:cNvPr>
              <p:cNvGrpSpPr/>
              <p:nvPr/>
            </p:nvGrpSpPr>
            <p:grpSpPr>
              <a:xfrm>
                <a:off x="9462401" y="2186264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11" name="Straight Connector 810">
                  <a:extLst>
                    <a:ext uri="{FF2B5EF4-FFF2-40B4-BE49-F238E27FC236}">
                      <a16:creationId xmlns:a16="http://schemas.microsoft.com/office/drawing/2014/main" id="{973CDBF1-C9BE-40F6-A036-CB48F0E49F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4EF8A6E2-380C-432B-B693-0548BC0B8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2" name="Group 771">
                <a:extLst>
                  <a:ext uri="{FF2B5EF4-FFF2-40B4-BE49-F238E27FC236}">
                    <a16:creationId xmlns:a16="http://schemas.microsoft.com/office/drawing/2014/main" id="{85D519EA-2AD4-43B3-BF41-F3E92F67BECC}"/>
                  </a:ext>
                </a:extLst>
              </p:cNvPr>
              <p:cNvGrpSpPr/>
              <p:nvPr/>
            </p:nvGrpSpPr>
            <p:grpSpPr>
              <a:xfrm>
                <a:off x="8852899" y="206232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09" name="Straight Connector 808">
                  <a:extLst>
                    <a:ext uri="{FF2B5EF4-FFF2-40B4-BE49-F238E27FC236}">
                      <a16:creationId xmlns:a16="http://schemas.microsoft.com/office/drawing/2014/main" id="{35322E60-8026-47A0-802B-A3062D757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Straight Connector 809">
                  <a:extLst>
                    <a:ext uri="{FF2B5EF4-FFF2-40B4-BE49-F238E27FC236}">
                      <a16:creationId xmlns:a16="http://schemas.microsoft.com/office/drawing/2014/main" id="{8876A571-009D-4AB6-BC6A-795DE99489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3" name="Group 772">
                <a:extLst>
                  <a:ext uri="{FF2B5EF4-FFF2-40B4-BE49-F238E27FC236}">
                    <a16:creationId xmlns:a16="http://schemas.microsoft.com/office/drawing/2014/main" id="{3DC5E6CE-1A6E-4412-9728-A8B509963169}"/>
                  </a:ext>
                </a:extLst>
              </p:cNvPr>
              <p:cNvGrpSpPr/>
              <p:nvPr/>
            </p:nvGrpSpPr>
            <p:grpSpPr>
              <a:xfrm>
                <a:off x="8796638" y="206232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07" name="Straight Connector 806">
                  <a:extLst>
                    <a:ext uri="{FF2B5EF4-FFF2-40B4-BE49-F238E27FC236}">
                      <a16:creationId xmlns:a16="http://schemas.microsoft.com/office/drawing/2014/main" id="{D85DC6D7-0697-4522-8E08-938C5B50BC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8" name="Straight Connector 807">
                  <a:extLst>
                    <a:ext uri="{FF2B5EF4-FFF2-40B4-BE49-F238E27FC236}">
                      <a16:creationId xmlns:a16="http://schemas.microsoft.com/office/drawing/2014/main" id="{1BF8366A-1FFE-4BD8-9DBA-362060931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4" name="Group 773">
                <a:extLst>
                  <a:ext uri="{FF2B5EF4-FFF2-40B4-BE49-F238E27FC236}">
                    <a16:creationId xmlns:a16="http://schemas.microsoft.com/office/drawing/2014/main" id="{6E4E9F2E-6E12-4A52-9458-1AD57A58917F}"/>
                  </a:ext>
                </a:extLst>
              </p:cNvPr>
              <p:cNvGrpSpPr/>
              <p:nvPr/>
            </p:nvGrpSpPr>
            <p:grpSpPr>
              <a:xfrm>
                <a:off x="8555963" y="2031976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05" name="Straight Connector 804">
                  <a:extLst>
                    <a:ext uri="{FF2B5EF4-FFF2-40B4-BE49-F238E27FC236}">
                      <a16:creationId xmlns:a16="http://schemas.microsoft.com/office/drawing/2014/main" id="{1106321D-FD28-447E-AB59-B4AC88F960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6" name="Straight Connector 805">
                  <a:extLst>
                    <a:ext uri="{FF2B5EF4-FFF2-40B4-BE49-F238E27FC236}">
                      <a16:creationId xmlns:a16="http://schemas.microsoft.com/office/drawing/2014/main" id="{FF6F1EC3-945D-4C74-AECC-10D8ADFD96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5" name="Group 774">
                <a:extLst>
                  <a:ext uri="{FF2B5EF4-FFF2-40B4-BE49-F238E27FC236}">
                    <a16:creationId xmlns:a16="http://schemas.microsoft.com/office/drawing/2014/main" id="{C0F9B103-CDF1-4BAF-9E8E-CF43476349EB}"/>
                  </a:ext>
                </a:extLst>
              </p:cNvPr>
              <p:cNvGrpSpPr/>
              <p:nvPr/>
            </p:nvGrpSpPr>
            <p:grpSpPr>
              <a:xfrm>
                <a:off x="8427812" y="202438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03" name="Straight Connector 802">
                  <a:extLst>
                    <a:ext uri="{FF2B5EF4-FFF2-40B4-BE49-F238E27FC236}">
                      <a16:creationId xmlns:a16="http://schemas.microsoft.com/office/drawing/2014/main" id="{4E793233-310E-42DB-B79D-25859EDE31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4" name="Straight Connector 803">
                  <a:extLst>
                    <a:ext uri="{FF2B5EF4-FFF2-40B4-BE49-F238E27FC236}">
                      <a16:creationId xmlns:a16="http://schemas.microsoft.com/office/drawing/2014/main" id="{F0AE7089-5BCE-4B8F-A435-D929C91C06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63D4527A-9820-4BE6-93A8-9E6A1CA0353C}"/>
                  </a:ext>
                </a:extLst>
              </p:cNvPr>
              <p:cNvGrpSpPr/>
              <p:nvPr/>
            </p:nvGrpSpPr>
            <p:grpSpPr>
              <a:xfrm>
                <a:off x="8152755" y="2006682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801" name="Straight Connector 800">
                  <a:extLst>
                    <a:ext uri="{FF2B5EF4-FFF2-40B4-BE49-F238E27FC236}">
                      <a16:creationId xmlns:a16="http://schemas.microsoft.com/office/drawing/2014/main" id="{3462B0FC-13FB-4A7E-BD21-E3955C8768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Straight Connector 801">
                  <a:extLst>
                    <a:ext uri="{FF2B5EF4-FFF2-40B4-BE49-F238E27FC236}">
                      <a16:creationId xmlns:a16="http://schemas.microsoft.com/office/drawing/2014/main" id="{F5CDC4D3-A68C-41B1-AE1F-F31E5CC57C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Group 776">
                <a:extLst>
                  <a:ext uri="{FF2B5EF4-FFF2-40B4-BE49-F238E27FC236}">
                    <a16:creationId xmlns:a16="http://schemas.microsoft.com/office/drawing/2014/main" id="{8F6E5F97-AA7C-46E9-BCA8-A05982723E2F}"/>
                  </a:ext>
                </a:extLst>
              </p:cNvPr>
              <p:cNvGrpSpPr/>
              <p:nvPr/>
            </p:nvGrpSpPr>
            <p:grpSpPr>
              <a:xfrm>
                <a:off x="8080865" y="1991506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A083B5EB-4394-4793-A9EC-FAC0AB4C35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0" name="Straight Connector 799">
                  <a:extLst>
                    <a:ext uri="{FF2B5EF4-FFF2-40B4-BE49-F238E27FC236}">
                      <a16:creationId xmlns:a16="http://schemas.microsoft.com/office/drawing/2014/main" id="{B797391F-3E1C-494F-88FB-0FFC3B8A20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8" name="Group 777">
                <a:extLst>
                  <a:ext uri="{FF2B5EF4-FFF2-40B4-BE49-F238E27FC236}">
                    <a16:creationId xmlns:a16="http://schemas.microsoft.com/office/drawing/2014/main" id="{EBAF05F2-4866-4BAA-87E2-B07414A091CC}"/>
                  </a:ext>
                </a:extLst>
              </p:cNvPr>
              <p:cNvGrpSpPr/>
              <p:nvPr/>
            </p:nvGrpSpPr>
            <p:grpSpPr>
              <a:xfrm>
                <a:off x="7724540" y="1905510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97" name="Straight Connector 796">
                  <a:extLst>
                    <a:ext uri="{FF2B5EF4-FFF2-40B4-BE49-F238E27FC236}">
                      <a16:creationId xmlns:a16="http://schemas.microsoft.com/office/drawing/2014/main" id="{04FD6910-0BDE-4C53-A5F1-CA6C58C408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8" name="Straight Connector 797">
                  <a:extLst>
                    <a:ext uri="{FF2B5EF4-FFF2-40B4-BE49-F238E27FC236}">
                      <a16:creationId xmlns:a16="http://schemas.microsoft.com/office/drawing/2014/main" id="{718381B5-2342-47C3-977A-7F05A29A3A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9" name="Group 778">
                <a:extLst>
                  <a:ext uri="{FF2B5EF4-FFF2-40B4-BE49-F238E27FC236}">
                    <a16:creationId xmlns:a16="http://schemas.microsoft.com/office/drawing/2014/main" id="{7EB5E1F6-2393-46CB-81F3-FB463F4B5ED6}"/>
                  </a:ext>
                </a:extLst>
              </p:cNvPr>
              <p:cNvGrpSpPr/>
              <p:nvPr/>
            </p:nvGrpSpPr>
            <p:grpSpPr>
              <a:xfrm>
                <a:off x="7774550" y="1905510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6A21CF89-A224-43CE-ACEE-61DA2C5066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6" name="Straight Connector 795">
                  <a:extLst>
                    <a:ext uri="{FF2B5EF4-FFF2-40B4-BE49-F238E27FC236}">
                      <a16:creationId xmlns:a16="http://schemas.microsoft.com/office/drawing/2014/main" id="{DA410D54-B956-4FCB-AE6D-68CC0FFB8F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0" name="Group 779">
                <a:extLst>
                  <a:ext uri="{FF2B5EF4-FFF2-40B4-BE49-F238E27FC236}">
                    <a16:creationId xmlns:a16="http://schemas.microsoft.com/office/drawing/2014/main" id="{BBE89946-52AF-428F-B580-D91BF2005968}"/>
                  </a:ext>
                </a:extLst>
              </p:cNvPr>
              <p:cNvGrpSpPr/>
              <p:nvPr/>
            </p:nvGrpSpPr>
            <p:grpSpPr>
              <a:xfrm>
                <a:off x="7808933" y="1905510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7B037BE4-106C-43B0-9146-39BC598E35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4" name="Straight Connector 793">
                  <a:extLst>
                    <a:ext uri="{FF2B5EF4-FFF2-40B4-BE49-F238E27FC236}">
                      <a16:creationId xmlns:a16="http://schemas.microsoft.com/office/drawing/2014/main" id="{DD4F0EFE-FC6A-4B24-B32D-999552E7F7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1" name="Group 780">
                <a:extLst>
                  <a:ext uri="{FF2B5EF4-FFF2-40B4-BE49-F238E27FC236}">
                    <a16:creationId xmlns:a16="http://schemas.microsoft.com/office/drawing/2014/main" id="{CEA158B2-1302-4E37-96E9-222EE60E7E36}"/>
                  </a:ext>
                </a:extLst>
              </p:cNvPr>
              <p:cNvGrpSpPr/>
              <p:nvPr/>
            </p:nvGrpSpPr>
            <p:grpSpPr>
              <a:xfrm>
                <a:off x="7408850" y="180180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91" name="Straight Connector 790">
                  <a:extLst>
                    <a:ext uri="{FF2B5EF4-FFF2-40B4-BE49-F238E27FC236}">
                      <a16:creationId xmlns:a16="http://schemas.microsoft.com/office/drawing/2014/main" id="{F9D4D758-6D80-43DC-A70D-935AB2FA25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2" name="Straight Connector 791">
                  <a:extLst>
                    <a:ext uri="{FF2B5EF4-FFF2-40B4-BE49-F238E27FC236}">
                      <a16:creationId xmlns:a16="http://schemas.microsoft.com/office/drawing/2014/main" id="{C8491D4A-4460-4F8F-8CE8-2A19552658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2" name="Group 781">
                <a:extLst>
                  <a:ext uri="{FF2B5EF4-FFF2-40B4-BE49-F238E27FC236}">
                    <a16:creationId xmlns:a16="http://schemas.microsoft.com/office/drawing/2014/main" id="{A3A43A44-6BB0-4350-B99C-9770CA98E667}"/>
                  </a:ext>
                </a:extLst>
              </p:cNvPr>
              <p:cNvGrpSpPr/>
              <p:nvPr/>
            </p:nvGrpSpPr>
            <p:grpSpPr>
              <a:xfrm>
                <a:off x="7308829" y="1751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FC4B08DB-109F-4EC7-95B5-082AD2D4B9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Straight Connector 789">
                  <a:extLst>
                    <a:ext uri="{FF2B5EF4-FFF2-40B4-BE49-F238E27FC236}">
                      <a16:creationId xmlns:a16="http://schemas.microsoft.com/office/drawing/2014/main" id="{C4A75A15-8704-4162-84EB-971F7949DC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3" name="Group 782">
                <a:extLst>
                  <a:ext uri="{FF2B5EF4-FFF2-40B4-BE49-F238E27FC236}">
                    <a16:creationId xmlns:a16="http://schemas.microsoft.com/office/drawing/2014/main" id="{40218448-62B0-4A3D-97F7-1FBF0D9F1F41}"/>
                  </a:ext>
                </a:extLst>
              </p:cNvPr>
              <p:cNvGrpSpPr/>
              <p:nvPr/>
            </p:nvGrpSpPr>
            <p:grpSpPr>
              <a:xfrm>
                <a:off x="6999391" y="1627285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A6E8EAA0-8BF7-40E4-8B67-889E4AA91C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8" name="Straight Connector 787">
                  <a:extLst>
                    <a:ext uri="{FF2B5EF4-FFF2-40B4-BE49-F238E27FC236}">
                      <a16:creationId xmlns:a16="http://schemas.microsoft.com/office/drawing/2014/main" id="{C5BECFC9-20EC-4A35-962E-AF6E0178C8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4" name="Group 783">
                <a:extLst>
                  <a:ext uri="{FF2B5EF4-FFF2-40B4-BE49-F238E27FC236}">
                    <a16:creationId xmlns:a16="http://schemas.microsoft.com/office/drawing/2014/main" id="{4DF85A72-E744-4137-A26D-419DCAFFB9CF}"/>
                  </a:ext>
                </a:extLst>
              </p:cNvPr>
              <p:cNvGrpSpPr/>
              <p:nvPr/>
            </p:nvGrpSpPr>
            <p:grpSpPr>
              <a:xfrm>
                <a:off x="7149422" y="172339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85" name="Straight Connector 784">
                  <a:extLst>
                    <a:ext uri="{FF2B5EF4-FFF2-40B4-BE49-F238E27FC236}">
                      <a16:creationId xmlns:a16="http://schemas.microsoft.com/office/drawing/2014/main" id="{8FF07D2A-F31D-4EAD-96F5-9205479A14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6" name="Straight Connector 785">
                  <a:extLst>
                    <a:ext uri="{FF2B5EF4-FFF2-40B4-BE49-F238E27FC236}">
                      <a16:creationId xmlns:a16="http://schemas.microsoft.com/office/drawing/2014/main" id="{8D556766-5102-4C26-9DEA-23E6BE241A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33" name="Group 932">
            <a:extLst>
              <a:ext uri="{FF2B5EF4-FFF2-40B4-BE49-F238E27FC236}">
                <a16:creationId xmlns:a16="http://schemas.microsoft.com/office/drawing/2014/main" id="{A057CCC4-FC4D-40F5-B9F1-B73D79BA45D0}"/>
              </a:ext>
            </a:extLst>
          </p:cNvPr>
          <p:cNvGrpSpPr/>
          <p:nvPr/>
        </p:nvGrpSpPr>
        <p:grpSpPr>
          <a:xfrm>
            <a:off x="6902915" y="1600640"/>
            <a:ext cx="4806625" cy="1256962"/>
            <a:chOff x="6902915" y="1600640"/>
            <a:chExt cx="4806625" cy="1256962"/>
          </a:xfrm>
        </p:grpSpPr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A59CC577-AD50-43FC-9AFB-EC2BADB93B80}"/>
                </a:ext>
              </a:extLst>
            </p:cNvPr>
            <p:cNvSpPr/>
            <p:nvPr/>
          </p:nvSpPr>
          <p:spPr>
            <a:xfrm>
              <a:off x="6972306" y="1645204"/>
              <a:ext cx="4693224" cy="1168442"/>
            </a:xfrm>
            <a:custGeom>
              <a:avLst/>
              <a:gdLst>
                <a:gd name="connsiteX0" fmla="*/ 0 w 3575494"/>
                <a:gd name="connsiteY0" fmla="*/ 0 h 1107948"/>
                <a:gd name="connsiteX1" fmla="*/ 35052 w 3575494"/>
                <a:gd name="connsiteY1" fmla="*/ 0 h 1107948"/>
                <a:gd name="connsiteX2" fmla="*/ 35052 w 3575494"/>
                <a:gd name="connsiteY2" fmla="*/ 17526 h 1107948"/>
                <a:gd name="connsiteX3" fmla="*/ 71628 w 3575494"/>
                <a:gd name="connsiteY3" fmla="*/ 17526 h 1107948"/>
                <a:gd name="connsiteX4" fmla="*/ 71628 w 3575494"/>
                <a:gd name="connsiteY4" fmla="*/ 26670 h 1107948"/>
                <a:gd name="connsiteX5" fmla="*/ 101346 w 3575494"/>
                <a:gd name="connsiteY5" fmla="*/ 26670 h 1107948"/>
                <a:gd name="connsiteX6" fmla="*/ 101346 w 3575494"/>
                <a:gd name="connsiteY6" fmla="*/ 34671 h 1107948"/>
                <a:gd name="connsiteX7" fmla="*/ 108204 w 3575494"/>
                <a:gd name="connsiteY7" fmla="*/ 34671 h 1107948"/>
                <a:gd name="connsiteX8" fmla="*/ 108204 w 3575494"/>
                <a:gd name="connsiteY8" fmla="*/ 52959 h 1107948"/>
                <a:gd name="connsiteX9" fmla="*/ 117348 w 3575494"/>
                <a:gd name="connsiteY9" fmla="*/ 52959 h 1107948"/>
                <a:gd name="connsiteX10" fmla="*/ 117348 w 3575494"/>
                <a:gd name="connsiteY10" fmla="*/ 81534 h 1107948"/>
                <a:gd name="connsiteX11" fmla="*/ 124206 w 3575494"/>
                <a:gd name="connsiteY11" fmla="*/ 81534 h 1107948"/>
                <a:gd name="connsiteX12" fmla="*/ 124206 w 3575494"/>
                <a:gd name="connsiteY12" fmla="*/ 95250 h 1107948"/>
                <a:gd name="connsiteX13" fmla="*/ 132207 w 3575494"/>
                <a:gd name="connsiteY13" fmla="*/ 95250 h 1107948"/>
                <a:gd name="connsiteX14" fmla="*/ 132207 w 3575494"/>
                <a:gd name="connsiteY14" fmla="*/ 102108 h 1107948"/>
                <a:gd name="connsiteX15" fmla="*/ 140208 w 3575494"/>
                <a:gd name="connsiteY15" fmla="*/ 102108 h 1107948"/>
                <a:gd name="connsiteX16" fmla="*/ 140208 w 3575494"/>
                <a:gd name="connsiteY16" fmla="*/ 142875 h 1107948"/>
                <a:gd name="connsiteX17" fmla="*/ 240792 w 3575494"/>
                <a:gd name="connsiteY17" fmla="*/ 142875 h 1107948"/>
                <a:gd name="connsiteX18" fmla="*/ 240792 w 3575494"/>
                <a:gd name="connsiteY18" fmla="*/ 158115 h 1107948"/>
                <a:gd name="connsiteX19" fmla="*/ 328803 w 3575494"/>
                <a:gd name="connsiteY19" fmla="*/ 158115 h 1107948"/>
                <a:gd name="connsiteX20" fmla="*/ 328803 w 3575494"/>
                <a:gd name="connsiteY20" fmla="*/ 171450 h 1107948"/>
                <a:gd name="connsiteX21" fmla="*/ 360807 w 3575494"/>
                <a:gd name="connsiteY21" fmla="*/ 171450 h 1107948"/>
                <a:gd name="connsiteX22" fmla="*/ 360807 w 3575494"/>
                <a:gd name="connsiteY22" fmla="*/ 187833 h 1107948"/>
                <a:gd name="connsiteX23" fmla="*/ 397383 w 3575494"/>
                <a:gd name="connsiteY23" fmla="*/ 187833 h 1107948"/>
                <a:gd name="connsiteX24" fmla="*/ 397383 w 3575494"/>
                <a:gd name="connsiteY24" fmla="*/ 211836 h 1107948"/>
                <a:gd name="connsiteX25" fmla="*/ 447675 w 3575494"/>
                <a:gd name="connsiteY25" fmla="*/ 211836 h 1107948"/>
                <a:gd name="connsiteX26" fmla="*/ 447675 w 3575494"/>
                <a:gd name="connsiteY26" fmla="*/ 238125 h 1107948"/>
                <a:gd name="connsiteX27" fmla="*/ 457200 w 3575494"/>
                <a:gd name="connsiteY27" fmla="*/ 238125 h 1107948"/>
                <a:gd name="connsiteX28" fmla="*/ 457200 w 3575494"/>
                <a:gd name="connsiteY28" fmla="*/ 254127 h 1107948"/>
                <a:gd name="connsiteX29" fmla="*/ 466725 w 3575494"/>
                <a:gd name="connsiteY29" fmla="*/ 254127 h 1107948"/>
                <a:gd name="connsiteX30" fmla="*/ 466725 w 3575494"/>
                <a:gd name="connsiteY30" fmla="*/ 278130 h 1107948"/>
                <a:gd name="connsiteX31" fmla="*/ 476250 w 3575494"/>
                <a:gd name="connsiteY31" fmla="*/ 278130 h 1107948"/>
                <a:gd name="connsiteX32" fmla="*/ 476250 w 3575494"/>
                <a:gd name="connsiteY32" fmla="*/ 313563 h 1107948"/>
                <a:gd name="connsiteX33" fmla="*/ 515112 w 3575494"/>
                <a:gd name="connsiteY33" fmla="*/ 313563 h 1107948"/>
                <a:gd name="connsiteX34" fmla="*/ 515112 w 3575494"/>
                <a:gd name="connsiteY34" fmla="*/ 326136 h 1107948"/>
                <a:gd name="connsiteX35" fmla="*/ 535686 w 3575494"/>
                <a:gd name="connsiteY35" fmla="*/ 326136 h 1107948"/>
                <a:gd name="connsiteX36" fmla="*/ 535686 w 3575494"/>
                <a:gd name="connsiteY36" fmla="*/ 338709 h 1107948"/>
                <a:gd name="connsiteX37" fmla="*/ 579120 w 3575494"/>
                <a:gd name="connsiteY37" fmla="*/ 338709 h 1107948"/>
                <a:gd name="connsiteX38" fmla="*/ 579120 w 3575494"/>
                <a:gd name="connsiteY38" fmla="*/ 352997 h 1107948"/>
                <a:gd name="connsiteX39" fmla="*/ 594551 w 3575494"/>
                <a:gd name="connsiteY39" fmla="*/ 352997 h 1107948"/>
                <a:gd name="connsiteX40" fmla="*/ 594551 w 3575494"/>
                <a:gd name="connsiteY40" fmla="*/ 370142 h 1107948"/>
                <a:gd name="connsiteX41" fmla="*/ 638175 w 3575494"/>
                <a:gd name="connsiteY41" fmla="*/ 370142 h 1107948"/>
                <a:gd name="connsiteX42" fmla="*/ 638175 w 3575494"/>
                <a:gd name="connsiteY42" fmla="*/ 390144 h 1107948"/>
                <a:gd name="connsiteX43" fmla="*/ 740283 w 3575494"/>
                <a:gd name="connsiteY43" fmla="*/ 390144 h 1107948"/>
                <a:gd name="connsiteX44" fmla="*/ 740283 w 3575494"/>
                <a:gd name="connsiteY44" fmla="*/ 406718 h 1107948"/>
                <a:gd name="connsiteX45" fmla="*/ 786575 w 3575494"/>
                <a:gd name="connsiteY45" fmla="*/ 406718 h 1107948"/>
                <a:gd name="connsiteX46" fmla="*/ 786575 w 3575494"/>
                <a:gd name="connsiteY46" fmla="*/ 419100 h 1107948"/>
                <a:gd name="connsiteX47" fmla="*/ 786575 w 3575494"/>
                <a:gd name="connsiteY47" fmla="*/ 423863 h 1107948"/>
                <a:gd name="connsiteX48" fmla="*/ 807149 w 3575494"/>
                <a:gd name="connsiteY48" fmla="*/ 423863 h 1107948"/>
                <a:gd name="connsiteX49" fmla="*/ 807149 w 3575494"/>
                <a:gd name="connsiteY49" fmla="*/ 442722 h 1107948"/>
                <a:gd name="connsiteX50" fmla="*/ 812864 w 3575494"/>
                <a:gd name="connsiteY50" fmla="*/ 442722 h 1107948"/>
                <a:gd name="connsiteX51" fmla="*/ 812864 w 3575494"/>
                <a:gd name="connsiteY51" fmla="*/ 450151 h 1107948"/>
                <a:gd name="connsiteX52" fmla="*/ 845439 w 3575494"/>
                <a:gd name="connsiteY52" fmla="*/ 450151 h 1107948"/>
                <a:gd name="connsiteX53" fmla="*/ 845439 w 3575494"/>
                <a:gd name="connsiteY53" fmla="*/ 461582 h 1107948"/>
                <a:gd name="connsiteX54" fmla="*/ 867156 w 3575494"/>
                <a:gd name="connsiteY54" fmla="*/ 461582 h 1107948"/>
                <a:gd name="connsiteX55" fmla="*/ 867156 w 3575494"/>
                <a:gd name="connsiteY55" fmla="*/ 471869 h 1107948"/>
                <a:gd name="connsiteX56" fmla="*/ 891731 w 3575494"/>
                <a:gd name="connsiteY56" fmla="*/ 471869 h 1107948"/>
                <a:gd name="connsiteX57" fmla="*/ 891731 w 3575494"/>
                <a:gd name="connsiteY57" fmla="*/ 484442 h 1107948"/>
                <a:gd name="connsiteX58" fmla="*/ 964882 w 3575494"/>
                <a:gd name="connsiteY58" fmla="*/ 484442 h 1107948"/>
                <a:gd name="connsiteX59" fmla="*/ 964882 w 3575494"/>
                <a:gd name="connsiteY59" fmla="*/ 497015 h 1107948"/>
                <a:gd name="connsiteX60" fmla="*/ 984314 w 3575494"/>
                <a:gd name="connsiteY60" fmla="*/ 497015 h 1107948"/>
                <a:gd name="connsiteX61" fmla="*/ 984314 w 3575494"/>
                <a:gd name="connsiteY61" fmla="*/ 509588 h 1107948"/>
                <a:gd name="connsiteX62" fmla="*/ 1027176 w 3575494"/>
                <a:gd name="connsiteY62" fmla="*/ 509588 h 1107948"/>
                <a:gd name="connsiteX63" fmla="*/ 1027176 w 3575494"/>
                <a:gd name="connsiteY63" fmla="*/ 522161 h 1107948"/>
                <a:gd name="connsiteX64" fmla="*/ 1034034 w 3575494"/>
                <a:gd name="connsiteY64" fmla="*/ 522161 h 1107948"/>
                <a:gd name="connsiteX65" fmla="*/ 1034034 w 3575494"/>
                <a:gd name="connsiteY65" fmla="*/ 534734 h 1107948"/>
                <a:gd name="connsiteX66" fmla="*/ 1044321 w 3575494"/>
                <a:gd name="connsiteY66" fmla="*/ 534734 h 1107948"/>
                <a:gd name="connsiteX67" fmla="*/ 1044321 w 3575494"/>
                <a:gd name="connsiteY67" fmla="*/ 538163 h 1107948"/>
                <a:gd name="connsiteX68" fmla="*/ 1052894 w 3575494"/>
                <a:gd name="connsiteY68" fmla="*/ 538163 h 1107948"/>
                <a:gd name="connsiteX69" fmla="*/ 1052894 w 3575494"/>
                <a:gd name="connsiteY69" fmla="*/ 551879 h 1107948"/>
                <a:gd name="connsiteX70" fmla="*/ 1104900 w 3575494"/>
                <a:gd name="connsiteY70" fmla="*/ 551879 h 1107948"/>
                <a:gd name="connsiteX71" fmla="*/ 1104900 w 3575494"/>
                <a:gd name="connsiteY71" fmla="*/ 570738 h 1107948"/>
                <a:gd name="connsiteX72" fmla="*/ 1143000 w 3575494"/>
                <a:gd name="connsiteY72" fmla="*/ 570738 h 1107948"/>
                <a:gd name="connsiteX73" fmla="*/ 1143000 w 3575494"/>
                <a:gd name="connsiteY73" fmla="*/ 601028 h 1107948"/>
                <a:gd name="connsiteX74" fmla="*/ 1191197 w 3575494"/>
                <a:gd name="connsiteY74" fmla="*/ 601028 h 1107948"/>
                <a:gd name="connsiteX75" fmla="*/ 1191197 w 3575494"/>
                <a:gd name="connsiteY75" fmla="*/ 628650 h 1107948"/>
                <a:gd name="connsiteX76" fmla="*/ 1194626 w 3575494"/>
                <a:gd name="connsiteY76" fmla="*/ 628650 h 1107948"/>
                <a:gd name="connsiteX77" fmla="*/ 1194626 w 3575494"/>
                <a:gd name="connsiteY77" fmla="*/ 643890 h 1107948"/>
                <a:gd name="connsiteX78" fmla="*/ 1203770 w 3575494"/>
                <a:gd name="connsiteY78" fmla="*/ 643890 h 1107948"/>
                <a:gd name="connsiteX79" fmla="*/ 1203770 w 3575494"/>
                <a:gd name="connsiteY79" fmla="*/ 650177 h 1107948"/>
                <a:gd name="connsiteX80" fmla="*/ 1207199 w 3575494"/>
                <a:gd name="connsiteY80" fmla="*/ 650177 h 1107948"/>
                <a:gd name="connsiteX81" fmla="*/ 1207199 w 3575494"/>
                <a:gd name="connsiteY81" fmla="*/ 659321 h 1107948"/>
                <a:gd name="connsiteX82" fmla="*/ 1276350 w 3575494"/>
                <a:gd name="connsiteY82" fmla="*/ 659321 h 1107948"/>
                <a:gd name="connsiteX83" fmla="*/ 1276350 w 3575494"/>
                <a:gd name="connsiteY83" fmla="*/ 683324 h 1107948"/>
                <a:gd name="connsiteX84" fmla="*/ 1295210 w 3575494"/>
                <a:gd name="connsiteY84" fmla="*/ 683324 h 1107948"/>
                <a:gd name="connsiteX85" fmla="*/ 1295210 w 3575494"/>
                <a:gd name="connsiteY85" fmla="*/ 697040 h 1107948"/>
                <a:gd name="connsiteX86" fmla="*/ 1303211 w 3575494"/>
                <a:gd name="connsiteY86" fmla="*/ 697040 h 1107948"/>
                <a:gd name="connsiteX87" fmla="*/ 1303211 w 3575494"/>
                <a:gd name="connsiteY87" fmla="*/ 704850 h 1107948"/>
                <a:gd name="connsiteX88" fmla="*/ 1303211 w 3575494"/>
                <a:gd name="connsiteY88" fmla="*/ 709613 h 1107948"/>
                <a:gd name="connsiteX89" fmla="*/ 1350074 w 3575494"/>
                <a:gd name="connsiteY89" fmla="*/ 709613 h 1107948"/>
                <a:gd name="connsiteX90" fmla="*/ 1350074 w 3575494"/>
                <a:gd name="connsiteY90" fmla="*/ 719900 h 1107948"/>
                <a:gd name="connsiteX91" fmla="*/ 1359218 w 3575494"/>
                <a:gd name="connsiteY91" fmla="*/ 719900 h 1107948"/>
                <a:gd name="connsiteX92" fmla="*/ 1359218 w 3575494"/>
                <a:gd name="connsiteY92" fmla="*/ 733425 h 1107948"/>
                <a:gd name="connsiteX93" fmla="*/ 1382649 w 3575494"/>
                <a:gd name="connsiteY93" fmla="*/ 733425 h 1107948"/>
                <a:gd name="connsiteX94" fmla="*/ 1382649 w 3575494"/>
                <a:gd name="connsiteY94" fmla="*/ 742950 h 1107948"/>
                <a:gd name="connsiteX95" fmla="*/ 1447229 w 3575494"/>
                <a:gd name="connsiteY95" fmla="*/ 742950 h 1107948"/>
                <a:gd name="connsiteX96" fmla="*/ 1447229 w 3575494"/>
                <a:gd name="connsiteY96" fmla="*/ 755904 h 1107948"/>
                <a:gd name="connsiteX97" fmla="*/ 1456373 w 3575494"/>
                <a:gd name="connsiteY97" fmla="*/ 755904 h 1107948"/>
                <a:gd name="connsiteX98" fmla="*/ 1456373 w 3575494"/>
                <a:gd name="connsiteY98" fmla="*/ 770763 h 1107948"/>
                <a:gd name="connsiteX99" fmla="*/ 1519809 w 3575494"/>
                <a:gd name="connsiteY99" fmla="*/ 770763 h 1107948"/>
                <a:gd name="connsiteX100" fmla="*/ 1519809 w 3575494"/>
                <a:gd name="connsiteY100" fmla="*/ 781050 h 1107948"/>
                <a:gd name="connsiteX101" fmla="*/ 1586103 w 3575494"/>
                <a:gd name="connsiteY101" fmla="*/ 781050 h 1107948"/>
                <a:gd name="connsiteX102" fmla="*/ 1586103 w 3575494"/>
                <a:gd name="connsiteY102" fmla="*/ 797052 h 1107948"/>
                <a:gd name="connsiteX103" fmla="*/ 1615250 w 3575494"/>
                <a:gd name="connsiteY103" fmla="*/ 797052 h 1107948"/>
                <a:gd name="connsiteX104" fmla="*/ 1615250 w 3575494"/>
                <a:gd name="connsiteY104" fmla="*/ 809625 h 1107948"/>
                <a:gd name="connsiteX105" fmla="*/ 1651254 w 3575494"/>
                <a:gd name="connsiteY105" fmla="*/ 809625 h 1107948"/>
                <a:gd name="connsiteX106" fmla="*/ 1651254 w 3575494"/>
                <a:gd name="connsiteY106" fmla="*/ 822770 h 1107948"/>
                <a:gd name="connsiteX107" fmla="*/ 1743075 w 3575494"/>
                <a:gd name="connsiteY107" fmla="*/ 822770 h 1107948"/>
                <a:gd name="connsiteX108" fmla="*/ 1743075 w 3575494"/>
                <a:gd name="connsiteY108" fmla="*/ 833057 h 1107948"/>
                <a:gd name="connsiteX109" fmla="*/ 1750124 w 3575494"/>
                <a:gd name="connsiteY109" fmla="*/ 833057 h 1107948"/>
                <a:gd name="connsiteX110" fmla="*/ 1750124 w 3575494"/>
                <a:gd name="connsiteY110" fmla="*/ 849059 h 1107948"/>
                <a:gd name="connsiteX111" fmla="*/ 1756982 w 3575494"/>
                <a:gd name="connsiteY111" fmla="*/ 849059 h 1107948"/>
                <a:gd name="connsiteX112" fmla="*/ 1756982 w 3575494"/>
                <a:gd name="connsiteY112" fmla="*/ 858203 h 1107948"/>
                <a:gd name="connsiteX113" fmla="*/ 1847850 w 3575494"/>
                <a:gd name="connsiteY113" fmla="*/ 858203 h 1107948"/>
                <a:gd name="connsiteX114" fmla="*/ 1847850 w 3575494"/>
                <a:gd name="connsiteY114" fmla="*/ 872490 h 1107948"/>
                <a:gd name="connsiteX115" fmla="*/ 1881569 w 3575494"/>
                <a:gd name="connsiteY115" fmla="*/ 872490 h 1107948"/>
                <a:gd name="connsiteX116" fmla="*/ 1881569 w 3575494"/>
                <a:gd name="connsiteY116" fmla="*/ 883349 h 1107948"/>
                <a:gd name="connsiteX117" fmla="*/ 1888427 w 3575494"/>
                <a:gd name="connsiteY117" fmla="*/ 883349 h 1107948"/>
                <a:gd name="connsiteX118" fmla="*/ 1888427 w 3575494"/>
                <a:gd name="connsiteY118" fmla="*/ 896493 h 1107948"/>
                <a:gd name="connsiteX119" fmla="*/ 1945005 w 3575494"/>
                <a:gd name="connsiteY119" fmla="*/ 896493 h 1107948"/>
                <a:gd name="connsiteX120" fmla="*/ 1945005 w 3575494"/>
                <a:gd name="connsiteY120" fmla="*/ 908495 h 1107948"/>
                <a:gd name="connsiteX121" fmla="*/ 1975866 w 3575494"/>
                <a:gd name="connsiteY121" fmla="*/ 908495 h 1107948"/>
                <a:gd name="connsiteX122" fmla="*/ 1975866 w 3575494"/>
                <a:gd name="connsiteY122" fmla="*/ 924497 h 1107948"/>
                <a:gd name="connsiteX123" fmla="*/ 2007299 w 3575494"/>
                <a:gd name="connsiteY123" fmla="*/ 924497 h 1107948"/>
                <a:gd name="connsiteX124" fmla="*/ 2007299 w 3575494"/>
                <a:gd name="connsiteY124" fmla="*/ 935927 h 1107948"/>
                <a:gd name="connsiteX125" fmla="*/ 2031873 w 3575494"/>
                <a:gd name="connsiteY125" fmla="*/ 935927 h 1107948"/>
                <a:gd name="connsiteX126" fmla="*/ 2031873 w 3575494"/>
                <a:gd name="connsiteY126" fmla="*/ 946214 h 1107948"/>
                <a:gd name="connsiteX127" fmla="*/ 2178177 w 3575494"/>
                <a:gd name="connsiteY127" fmla="*/ 946214 h 1107948"/>
                <a:gd name="connsiteX128" fmla="*/ 2178177 w 3575494"/>
                <a:gd name="connsiteY128" fmla="*/ 963358 h 1107948"/>
                <a:gd name="connsiteX129" fmla="*/ 2186750 w 3575494"/>
                <a:gd name="connsiteY129" fmla="*/ 963358 h 1107948"/>
                <a:gd name="connsiteX130" fmla="*/ 2186750 w 3575494"/>
                <a:gd name="connsiteY130" fmla="*/ 974789 h 1107948"/>
                <a:gd name="connsiteX131" fmla="*/ 2232470 w 3575494"/>
                <a:gd name="connsiteY131" fmla="*/ 974789 h 1107948"/>
                <a:gd name="connsiteX132" fmla="*/ 2232470 w 3575494"/>
                <a:gd name="connsiteY132" fmla="*/ 987362 h 1107948"/>
                <a:gd name="connsiteX133" fmla="*/ 2342198 w 3575494"/>
                <a:gd name="connsiteY133" fmla="*/ 987362 h 1107948"/>
                <a:gd name="connsiteX134" fmla="*/ 2342198 w 3575494"/>
                <a:gd name="connsiteY134" fmla="*/ 1000125 h 1107948"/>
                <a:gd name="connsiteX135" fmla="*/ 2390775 w 3575494"/>
                <a:gd name="connsiteY135" fmla="*/ 1000125 h 1107948"/>
                <a:gd name="connsiteX136" fmla="*/ 2390775 w 3575494"/>
                <a:gd name="connsiteY136" fmla="*/ 1013079 h 1107948"/>
                <a:gd name="connsiteX137" fmla="*/ 2466975 w 3575494"/>
                <a:gd name="connsiteY137" fmla="*/ 1013079 h 1107948"/>
                <a:gd name="connsiteX138" fmla="*/ 2466975 w 3575494"/>
                <a:gd name="connsiteY138" fmla="*/ 1038225 h 1107948"/>
                <a:gd name="connsiteX139" fmla="*/ 2709672 w 3575494"/>
                <a:gd name="connsiteY139" fmla="*/ 1038225 h 1107948"/>
                <a:gd name="connsiteX140" fmla="*/ 2709672 w 3575494"/>
                <a:gd name="connsiteY140" fmla="*/ 1070801 h 1107948"/>
                <a:gd name="connsiteX141" fmla="*/ 2800350 w 3575494"/>
                <a:gd name="connsiteY141" fmla="*/ 1070801 h 1107948"/>
                <a:gd name="connsiteX142" fmla="*/ 2800350 w 3575494"/>
                <a:gd name="connsiteY142" fmla="*/ 1107948 h 1107948"/>
                <a:gd name="connsiteX143" fmla="*/ 3575495 w 3575494"/>
                <a:gd name="connsiteY143" fmla="*/ 1107948 h 110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3575494" h="1107948">
                  <a:moveTo>
                    <a:pt x="0" y="0"/>
                  </a:moveTo>
                  <a:lnTo>
                    <a:pt x="35052" y="0"/>
                  </a:lnTo>
                  <a:lnTo>
                    <a:pt x="35052" y="17526"/>
                  </a:lnTo>
                  <a:lnTo>
                    <a:pt x="71628" y="17526"/>
                  </a:lnTo>
                  <a:lnTo>
                    <a:pt x="71628" y="26670"/>
                  </a:lnTo>
                  <a:lnTo>
                    <a:pt x="101346" y="26670"/>
                  </a:lnTo>
                  <a:lnTo>
                    <a:pt x="101346" y="34671"/>
                  </a:lnTo>
                  <a:lnTo>
                    <a:pt x="108204" y="34671"/>
                  </a:lnTo>
                  <a:lnTo>
                    <a:pt x="108204" y="52959"/>
                  </a:lnTo>
                  <a:lnTo>
                    <a:pt x="117348" y="52959"/>
                  </a:lnTo>
                  <a:lnTo>
                    <a:pt x="117348" y="81534"/>
                  </a:lnTo>
                  <a:lnTo>
                    <a:pt x="124206" y="81534"/>
                  </a:lnTo>
                  <a:lnTo>
                    <a:pt x="124206" y="95250"/>
                  </a:lnTo>
                  <a:lnTo>
                    <a:pt x="132207" y="95250"/>
                  </a:lnTo>
                  <a:lnTo>
                    <a:pt x="132207" y="102108"/>
                  </a:lnTo>
                  <a:lnTo>
                    <a:pt x="140208" y="102108"/>
                  </a:lnTo>
                  <a:lnTo>
                    <a:pt x="140208" y="142875"/>
                  </a:lnTo>
                  <a:lnTo>
                    <a:pt x="240792" y="142875"/>
                  </a:lnTo>
                  <a:lnTo>
                    <a:pt x="240792" y="158115"/>
                  </a:lnTo>
                  <a:lnTo>
                    <a:pt x="328803" y="158115"/>
                  </a:lnTo>
                  <a:lnTo>
                    <a:pt x="328803" y="171450"/>
                  </a:lnTo>
                  <a:lnTo>
                    <a:pt x="360807" y="171450"/>
                  </a:lnTo>
                  <a:lnTo>
                    <a:pt x="360807" y="187833"/>
                  </a:lnTo>
                  <a:lnTo>
                    <a:pt x="397383" y="187833"/>
                  </a:lnTo>
                  <a:lnTo>
                    <a:pt x="397383" y="211836"/>
                  </a:lnTo>
                  <a:lnTo>
                    <a:pt x="447675" y="211836"/>
                  </a:lnTo>
                  <a:lnTo>
                    <a:pt x="447675" y="238125"/>
                  </a:lnTo>
                  <a:lnTo>
                    <a:pt x="457200" y="238125"/>
                  </a:lnTo>
                  <a:lnTo>
                    <a:pt x="457200" y="254127"/>
                  </a:lnTo>
                  <a:lnTo>
                    <a:pt x="466725" y="254127"/>
                  </a:lnTo>
                  <a:lnTo>
                    <a:pt x="466725" y="278130"/>
                  </a:lnTo>
                  <a:lnTo>
                    <a:pt x="476250" y="278130"/>
                  </a:lnTo>
                  <a:lnTo>
                    <a:pt x="476250" y="313563"/>
                  </a:lnTo>
                  <a:lnTo>
                    <a:pt x="515112" y="313563"/>
                  </a:lnTo>
                  <a:lnTo>
                    <a:pt x="515112" y="326136"/>
                  </a:lnTo>
                  <a:lnTo>
                    <a:pt x="535686" y="326136"/>
                  </a:lnTo>
                  <a:lnTo>
                    <a:pt x="535686" y="338709"/>
                  </a:lnTo>
                  <a:lnTo>
                    <a:pt x="579120" y="338709"/>
                  </a:lnTo>
                  <a:lnTo>
                    <a:pt x="579120" y="352997"/>
                  </a:lnTo>
                  <a:lnTo>
                    <a:pt x="594551" y="352997"/>
                  </a:lnTo>
                  <a:lnTo>
                    <a:pt x="594551" y="370142"/>
                  </a:lnTo>
                  <a:lnTo>
                    <a:pt x="638175" y="370142"/>
                  </a:lnTo>
                  <a:lnTo>
                    <a:pt x="638175" y="390144"/>
                  </a:lnTo>
                  <a:lnTo>
                    <a:pt x="740283" y="390144"/>
                  </a:lnTo>
                  <a:lnTo>
                    <a:pt x="740283" y="406718"/>
                  </a:lnTo>
                  <a:lnTo>
                    <a:pt x="786575" y="406718"/>
                  </a:lnTo>
                  <a:lnTo>
                    <a:pt x="786575" y="419100"/>
                  </a:lnTo>
                  <a:lnTo>
                    <a:pt x="786575" y="423863"/>
                  </a:lnTo>
                  <a:lnTo>
                    <a:pt x="807149" y="423863"/>
                  </a:lnTo>
                  <a:lnTo>
                    <a:pt x="807149" y="442722"/>
                  </a:lnTo>
                  <a:lnTo>
                    <a:pt x="812864" y="442722"/>
                  </a:lnTo>
                  <a:lnTo>
                    <a:pt x="812864" y="450151"/>
                  </a:lnTo>
                  <a:lnTo>
                    <a:pt x="845439" y="450151"/>
                  </a:lnTo>
                  <a:lnTo>
                    <a:pt x="845439" y="461582"/>
                  </a:lnTo>
                  <a:lnTo>
                    <a:pt x="867156" y="461582"/>
                  </a:lnTo>
                  <a:lnTo>
                    <a:pt x="867156" y="471869"/>
                  </a:lnTo>
                  <a:lnTo>
                    <a:pt x="891731" y="471869"/>
                  </a:lnTo>
                  <a:lnTo>
                    <a:pt x="891731" y="484442"/>
                  </a:lnTo>
                  <a:lnTo>
                    <a:pt x="964882" y="484442"/>
                  </a:lnTo>
                  <a:lnTo>
                    <a:pt x="964882" y="497015"/>
                  </a:lnTo>
                  <a:lnTo>
                    <a:pt x="984314" y="497015"/>
                  </a:lnTo>
                  <a:lnTo>
                    <a:pt x="984314" y="509588"/>
                  </a:lnTo>
                  <a:lnTo>
                    <a:pt x="1027176" y="509588"/>
                  </a:lnTo>
                  <a:lnTo>
                    <a:pt x="1027176" y="522161"/>
                  </a:lnTo>
                  <a:lnTo>
                    <a:pt x="1034034" y="522161"/>
                  </a:lnTo>
                  <a:lnTo>
                    <a:pt x="1034034" y="534734"/>
                  </a:lnTo>
                  <a:lnTo>
                    <a:pt x="1044321" y="534734"/>
                  </a:lnTo>
                  <a:lnTo>
                    <a:pt x="1044321" y="538163"/>
                  </a:lnTo>
                  <a:lnTo>
                    <a:pt x="1052894" y="538163"/>
                  </a:lnTo>
                  <a:lnTo>
                    <a:pt x="1052894" y="551879"/>
                  </a:lnTo>
                  <a:lnTo>
                    <a:pt x="1104900" y="551879"/>
                  </a:lnTo>
                  <a:lnTo>
                    <a:pt x="1104900" y="570738"/>
                  </a:lnTo>
                  <a:lnTo>
                    <a:pt x="1143000" y="570738"/>
                  </a:lnTo>
                  <a:lnTo>
                    <a:pt x="1143000" y="601028"/>
                  </a:lnTo>
                  <a:lnTo>
                    <a:pt x="1191197" y="601028"/>
                  </a:lnTo>
                  <a:lnTo>
                    <a:pt x="1191197" y="628650"/>
                  </a:lnTo>
                  <a:lnTo>
                    <a:pt x="1194626" y="628650"/>
                  </a:lnTo>
                  <a:lnTo>
                    <a:pt x="1194626" y="643890"/>
                  </a:lnTo>
                  <a:lnTo>
                    <a:pt x="1203770" y="643890"/>
                  </a:lnTo>
                  <a:lnTo>
                    <a:pt x="1203770" y="650177"/>
                  </a:lnTo>
                  <a:lnTo>
                    <a:pt x="1207199" y="650177"/>
                  </a:lnTo>
                  <a:lnTo>
                    <a:pt x="1207199" y="659321"/>
                  </a:lnTo>
                  <a:lnTo>
                    <a:pt x="1276350" y="659321"/>
                  </a:lnTo>
                  <a:lnTo>
                    <a:pt x="1276350" y="683324"/>
                  </a:lnTo>
                  <a:lnTo>
                    <a:pt x="1295210" y="683324"/>
                  </a:lnTo>
                  <a:lnTo>
                    <a:pt x="1295210" y="697040"/>
                  </a:lnTo>
                  <a:lnTo>
                    <a:pt x="1303211" y="697040"/>
                  </a:lnTo>
                  <a:lnTo>
                    <a:pt x="1303211" y="704850"/>
                  </a:lnTo>
                  <a:lnTo>
                    <a:pt x="1303211" y="709613"/>
                  </a:lnTo>
                  <a:lnTo>
                    <a:pt x="1350074" y="709613"/>
                  </a:lnTo>
                  <a:lnTo>
                    <a:pt x="1350074" y="719900"/>
                  </a:lnTo>
                  <a:lnTo>
                    <a:pt x="1359218" y="719900"/>
                  </a:lnTo>
                  <a:lnTo>
                    <a:pt x="1359218" y="733425"/>
                  </a:lnTo>
                  <a:lnTo>
                    <a:pt x="1382649" y="733425"/>
                  </a:lnTo>
                  <a:lnTo>
                    <a:pt x="1382649" y="742950"/>
                  </a:lnTo>
                  <a:lnTo>
                    <a:pt x="1447229" y="742950"/>
                  </a:lnTo>
                  <a:lnTo>
                    <a:pt x="1447229" y="755904"/>
                  </a:lnTo>
                  <a:lnTo>
                    <a:pt x="1456373" y="755904"/>
                  </a:lnTo>
                  <a:lnTo>
                    <a:pt x="1456373" y="770763"/>
                  </a:lnTo>
                  <a:lnTo>
                    <a:pt x="1519809" y="770763"/>
                  </a:lnTo>
                  <a:lnTo>
                    <a:pt x="1519809" y="781050"/>
                  </a:lnTo>
                  <a:lnTo>
                    <a:pt x="1586103" y="781050"/>
                  </a:lnTo>
                  <a:lnTo>
                    <a:pt x="1586103" y="797052"/>
                  </a:lnTo>
                  <a:lnTo>
                    <a:pt x="1615250" y="797052"/>
                  </a:lnTo>
                  <a:lnTo>
                    <a:pt x="1615250" y="809625"/>
                  </a:lnTo>
                  <a:lnTo>
                    <a:pt x="1651254" y="809625"/>
                  </a:lnTo>
                  <a:lnTo>
                    <a:pt x="1651254" y="822770"/>
                  </a:lnTo>
                  <a:lnTo>
                    <a:pt x="1743075" y="822770"/>
                  </a:lnTo>
                  <a:lnTo>
                    <a:pt x="1743075" y="833057"/>
                  </a:lnTo>
                  <a:lnTo>
                    <a:pt x="1750124" y="833057"/>
                  </a:lnTo>
                  <a:lnTo>
                    <a:pt x="1750124" y="849059"/>
                  </a:lnTo>
                  <a:lnTo>
                    <a:pt x="1756982" y="849059"/>
                  </a:lnTo>
                  <a:lnTo>
                    <a:pt x="1756982" y="858203"/>
                  </a:lnTo>
                  <a:lnTo>
                    <a:pt x="1847850" y="858203"/>
                  </a:lnTo>
                  <a:lnTo>
                    <a:pt x="1847850" y="872490"/>
                  </a:lnTo>
                  <a:lnTo>
                    <a:pt x="1881569" y="872490"/>
                  </a:lnTo>
                  <a:lnTo>
                    <a:pt x="1881569" y="883349"/>
                  </a:lnTo>
                  <a:lnTo>
                    <a:pt x="1888427" y="883349"/>
                  </a:lnTo>
                  <a:lnTo>
                    <a:pt x="1888427" y="896493"/>
                  </a:lnTo>
                  <a:lnTo>
                    <a:pt x="1945005" y="896493"/>
                  </a:lnTo>
                  <a:lnTo>
                    <a:pt x="1945005" y="908495"/>
                  </a:lnTo>
                  <a:lnTo>
                    <a:pt x="1975866" y="908495"/>
                  </a:lnTo>
                  <a:lnTo>
                    <a:pt x="1975866" y="924497"/>
                  </a:lnTo>
                  <a:lnTo>
                    <a:pt x="2007299" y="924497"/>
                  </a:lnTo>
                  <a:lnTo>
                    <a:pt x="2007299" y="935927"/>
                  </a:lnTo>
                  <a:lnTo>
                    <a:pt x="2031873" y="935927"/>
                  </a:lnTo>
                  <a:lnTo>
                    <a:pt x="2031873" y="946214"/>
                  </a:lnTo>
                  <a:lnTo>
                    <a:pt x="2178177" y="946214"/>
                  </a:lnTo>
                  <a:lnTo>
                    <a:pt x="2178177" y="963358"/>
                  </a:lnTo>
                  <a:lnTo>
                    <a:pt x="2186750" y="963358"/>
                  </a:lnTo>
                  <a:lnTo>
                    <a:pt x="2186750" y="974789"/>
                  </a:lnTo>
                  <a:lnTo>
                    <a:pt x="2232470" y="974789"/>
                  </a:lnTo>
                  <a:lnTo>
                    <a:pt x="2232470" y="987362"/>
                  </a:lnTo>
                  <a:lnTo>
                    <a:pt x="2342198" y="987362"/>
                  </a:lnTo>
                  <a:lnTo>
                    <a:pt x="2342198" y="1000125"/>
                  </a:lnTo>
                  <a:lnTo>
                    <a:pt x="2390775" y="1000125"/>
                  </a:lnTo>
                  <a:lnTo>
                    <a:pt x="2390775" y="1013079"/>
                  </a:lnTo>
                  <a:lnTo>
                    <a:pt x="2466975" y="1013079"/>
                  </a:lnTo>
                  <a:lnTo>
                    <a:pt x="2466975" y="1038225"/>
                  </a:lnTo>
                  <a:lnTo>
                    <a:pt x="2709672" y="1038225"/>
                  </a:lnTo>
                  <a:lnTo>
                    <a:pt x="2709672" y="1070801"/>
                  </a:lnTo>
                  <a:lnTo>
                    <a:pt x="2800350" y="1070801"/>
                  </a:lnTo>
                  <a:lnTo>
                    <a:pt x="2800350" y="1107948"/>
                  </a:lnTo>
                  <a:lnTo>
                    <a:pt x="3575495" y="1107948"/>
                  </a:lnTo>
                </a:path>
              </a:pathLst>
            </a:custGeom>
            <a:noFill/>
            <a:ln w="19050" cap="flat">
              <a:solidFill>
                <a:srgbClr val="F88D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932" name="Group 931">
              <a:extLst>
                <a:ext uri="{FF2B5EF4-FFF2-40B4-BE49-F238E27FC236}">
                  <a16:creationId xmlns:a16="http://schemas.microsoft.com/office/drawing/2014/main" id="{BC25945E-B2F4-49B2-923E-B70E5B4B58C2}"/>
                </a:ext>
              </a:extLst>
            </p:cNvPr>
            <p:cNvGrpSpPr/>
            <p:nvPr/>
          </p:nvGrpSpPr>
          <p:grpSpPr>
            <a:xfrm>
              <a:off x="6902915" y="1600640"/>
              <a:ext cx="4806625" cy="1256962"/>
              <a:chOff x="6902915" y="1600640"/>
              <a:chExt cx="4806625" cy="1256962"/>
            </a:xfrm>
          </p:grpSpPr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4E3B0CED-EB57-4D37-B4EA-A86570CA947B}"/>
                  </a:ext>
                </a:extLst>
              </p:cNvPr>
              <p:cNvGrpSpPr/>
              <p:nvPr/>
            </p:nvGrpSpPr>
            <p:grpSpPr>
              <a:xfrm>
                <a:off x="11573262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10" name="Straight Connector 709">
                  <a:extLst>
                    <a:ext uri="{FF2B5EF4-FFF2-40B4-BE49-F238E27FC236}">
                      <a16:creationId xmlns:a16="http://schemas.microsoft.com/office/drawing/2014/main" id="{89A1919F-E74D-4142-991D-F96644CB08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1" name="Straight Connector 710">
                  <a:extLst>
                    <a:ext uri="{FF2B5EF4-FFF2-40B4-BE49-F238E27FC236}">
                      <a16:creationId xmlns:a16="http://schemas.microsoft.com/office/drawing/2014/main" id="{F6300BB4-2028-4EE1-9294-65C0289F6F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12CD8A63-41C4-4BFC-A98F-DC1F7965F720}"/>
                  </a:ext>
                </a:extLst>
              </p:cNvPr>
              <p:cNvGrpSpPr/>
              <p:nvPr/>
            </p:nvGrpSpPr>
            <p:grpSpPr>
              <a:xfrm>
                <a:off x="11407603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08" name="Straight Connector 707">
                  <a:extLst>
                    <a:ext uri="{FF2B5EF4-FFF2-40B4-BE49-F238E27FC236}">
                      <a16:creationId xmlns:a16="http://schemas.microsoft.com/office/drawing/2014/main" id="{230D30F2-FB70-4208-8EFC-E40D8F6244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9" name="Straight Connector 708">
                  <a:extLst>
                    <a:ext uri="{FF2B5EF4-FFF2-40B4-BE49-F238E27FC236}">
                      <a16:creationId xmlns:a16="http://schemas.microsoft.com/office/drawing/2014/main" id="{A7CB51E8-87BE-49C5-98BF-03FEF5F521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5" name="Group 494">
                <a:extLst>
                  <a:ext uri="{FF2B5EF4-FFF2-40B4-BE49-F238E27FC236}">
                    <a16:creationId xmlns:a16="http://schemas.microsoft.com/office/drawing/2014/main" id="{9158AB19-9ADB-49C3-8BC2-8BC4789833A8}"/>
                  </a:ext>
                </a:extLst>
              </p:cNvPr>
              <p:cNvGrpSpPr/>
              <p:nvPr/>
            </p:nvGrpSpPr>
            <p:grpSpPr>
              <a:xfrm>
                <a:off x="11220064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B0898AF8-BF96-4AB0-99FE-232EBDE1D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7" name="Straight Connector 706">
                  <a:extLst>
                    <a:ext uri="{FF2B5EF4-FFF2-40B4-BE49-F238E27FC236}">
                      <a16:creationId xmlns:a16="http://schemas.microsoft.com/office/drawing/2014/main" id="{926B92B0-3ABD-4798-8D8C-C9206A8865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24C74C09-803B-4F18-BA12-E5A9011B96AC}"/>
                  </a:ext>
                </a:extLst>
              </p:cNvPr>
              <p:cNvGrpSpPr/>
              <p:nvPr/>
            </p:nvGrpSpPr>
            <p:grpSpPr>
              <a:xfrm>
                <a:off x="11257572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8D914F75-53B7-4589-AA63-4563B52461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5" name="Straight Connector 704">
                  <a:extLst>
                    <a:ext uri="{FF2B5EF4-FFF2-40B4-BE49-F238E27FC236}">
                      <a16:creationId xmlns:a16="http://schemas.microsoft.com/office/drawing/2014/main" id="{1FED9B1A-7168-492F-B52E-4F4A2C324B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7" name="Group 496">
                <a:extLst>
                  <a:ext uri="{FF2B5EF4-FFF2-40B4-BE49-F238E27FC236}">
                    <a16:creationId xmlns:a16="http://schemas.microsoft.com/office/drawing/2014/main" id="{11B52A53-F0AB-4C79-8468-B1C49F67A645}"/>
                  </a:ext>
                </a:extLst>
              </p:cNvPr>
              <p:cNvGrpSpPr/>
              <p:nvPr/>
            </p:nvGrpSpPr>
            <p:grpSpPr>
              <a:xfrm>
                <a:off x="11266949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02" name="Straight Connector 701">
                  <a:extLst>
                    <a:ext uri="{FF2B5EF4-FFF2-40B4-BE49-F238E27FC236}">
                      <a16:creationId xmlns:a16="http://schemas.microsoft.com/office/drawing/2014/main" id="{02A2DC18-54B3-43C8-9692-F3C8FAEB7E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3" name="Straight Connector 702">
                  <a:extLst>
                    <a:ext uri="{FF2B5EF4-FFF2-40B4-BE49-F238E27FC236}">
                      <a16:creationId xmlns:a16="http://schemas.microsoft.com/office/drawing/2014/main" id="{7D9B8370-9D3F-463D-80FF-00CB1BCE3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8" name="Group 497">
                <a:extLst>
                  <a:ext uri="{FF2B5EF4-FFF2-40B4-BE49-F238E27FC236}">
                    <a16:creationId xmlns:a16="http://schemas.microsoft.com/office/drawing/2014/main" id="{9CDD8441-8E47-44A9-A9C2-85F1556095CF}"/>
                  </a:ext>
                </a:extLst>
              </p:cNvPr>
              <p:cNvGrpSpPr/>
              <p:nvPr/>
            </p:nvGrpSpPr>
            <p:grpSpPr>
              <a:xfrm>
                <a:off x="11295080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65691351-DE61-4CC5-917B-AD211AEF12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1" name="Straight Connector 700">
                  <a:extLst>
                    <a:ext uri="{FF2B5EF4-FFF2-40B4-BE49-F238E27FC236}">
                      <a16:creationId xmlns:a16="http://schemas.microsoft.com/office/drawing/2014/main" id="{023256CC-68D4-4A53-B6CF-BB04968AA2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9" name="Group 498">
                <a:extLst>
                  <a:ext uri="{FF2B5EF4-FFF2-40B4-BE49-F238E27FC236}">
                    <a16:creationId xmlns:a16="http://schemas.microsoft.com/office/drawing/2014/main" id="{4C6DAACC-2578-4869-9EC4-ED24C7C6CFB6}"/>
                  </a:ext>
                </a:extLst>
              </p:cNvPr>
              <p:cNvGrpSpPr/>
              <p:nvPr/>
            </p:nvGrpSpPr>
            <p:grpSpPr>
              <a:xfrm>
                <a:off x="11326337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C80D917C-935B-41E2-A242-CBE353D47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9" name="Straight Connector 698">
                  <a:extLst>
                    <a:ext uri="{FF2B5EF4-FFF2-40B4-BE49-F238E27FC236}">
                      <a16:creationId xmlns:a16="http://schemas.microsoft.com/office/drawing/2014/main" id="{C1A302AB-D443-47BB-8AEC-177C757932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0" name="Group 499">
                <a:extLst>
                  <a:ext uri="{FF2B5EF4-FFF2-40B4-BE49-F238E27FC236}">
                    <a16:creationId xmlns:a16="http://schemas.microsoft.com/office/drawing/2014/main" id="{840DA6A8-9018-47E5-914D-6B322EEF6B78}"/>
                  </a:ext>
                </a:extLst>
              </p:cNvPr>
              <p:cNvGrpSpPr/>
              <p:nvPr/>
            </p:nvGrpSpPr>
            <p:grpSpPr>
              <a:xfrm>
                <a:off x="11357593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2E4FD8ED-48FE-45A0-84D8-E1EBEAFDF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7" name="Straight Connector 696">
                  <a:extLst>
                    <a:ext uri="{FF2B5EF4-FFF2-40B4-BE49-F238E27FC236}">
                      <a16:creationId xmlns:a16="http://schemas.microsoft.com/office/drawing/2014/main" id="{AF9876F5-AC65-4D6D-829D-235C2F3B6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1" name="Group 500">
                <a:extLst>
                  <a:ext uri="{FF2B5EF4-FFF2-40B4-BE49-F238E27FC236}">
                    <a16:creationId xmlns:a16="http://schemas.microsoft.com/office/drawing/2014/main" id="{2A3C53D1-0443-41F2-8A58-A06D3E6BF1DA}"/>
                  </a:ext>
                </a:extLst>
              </p:cNvPr>
              <p:cNvGrpSpPr/>
              <p:nvPr/>
            </p:nvGrpSpPr>
            <p:grpSpPr>
              <a:xfrm>
                <a:off x="11135672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5887CB60-A45A-43C8-96C3-7B126E323A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5" name="Straight Connector 694">
                  <a:extLst>
                    <a:ext uri="{FF2B5EF4-FFF2-40B4-BE49-F238E27FC236}">
                      <a16:creationId xmlns:a16="http://schemas.microsoft.com/office/drawing/2014/main" id="{650BB39D-C746-4DBE-B182-9B293D786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AC16C1F5-10FD-4F1F-AE9B-05F8FC47AA3C}"/>
                  </a:ext>
                </a:extLst>
              </p:cNvPr>
              <p:cNvGrpSpPr/>
              <p:nvPr/>
            </p:nvGrpSpPr>
            <p:grpSpPr>
              <a:xfrm>
                <a:off x="11148174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547981BB-3C81-48FC-8978-AC69C5F6AA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3" name="Straight Connector 692">
                  <a:extLst>
                    <a:ext uri="{FF2B5EF4-FFF2-40B4-BE49-F238E27FC236}">
                      <a16:creationId xmlns:a16="http://schemas.microsoft.com/office/drawing/2014/main" id="{A9973069-4977-4C7B-B35E-2BB4E72C13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3" name="Group 502">
                <a:extLst>
                  <a:ext uri="{FF2B5EF4-FFF2-40B4-BE49-F238E27FC236}">
                    <a16:creationId xmlns:a16="http://schemas.microsoft.com/office/drawing/2014/main" id="{3CA2A1A2-7648-407A-B96A-390B1C68978C}"/>
                  </a:ext>
                </a:extLst>
              </p:cNvPr>
              <p:cNvGrpSpPr/>
              <p:nvPr/>
            </p:nvGrpSpPr>
            <p:grpSpPr>
              <a:xfrm>
                <a:off x="11091913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BE938F35-056B-43B7-A2A4-FE0E1CD29D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1" name="Straight Connector 690">
                  <a:extLst>
                    <a:ext uri="{FF2B5EF4-FFF2-40B4-BE49-F238E27FC236}">
                      <a16:creationId xmlns:a16="http://schemas.microsoft.com/office/drawing/2014/main" id="{DD876438-F337-46D5-8436-CDB004D5CC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4" name="Group 503">
                <a:extLst>
                  <a:ext uri="{FF2B5EF4-FFF2-40B4-BE49-F238E27FC236}">
                    <a16:creationId xmlns:a16="http://schemas.microsoft.com/office/drawing/2014/main" id="{4DC18289-C98E-49E1-9C35-EEBDD6C7E23B}"/>
                  </a:ext>
                </a:extLst>
              </p:cNvPr>
              <p:cNvGrpSpPr/>
              <p:nvPr/>
            </p:nvGrpSpPr>
            <p:grpSpPr>
              <a:xfrm>
                <a:off x="11104416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7293A7A4-BE65-4AC3-A6F1-D447775A1B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Straight Connector 688">
                  <a:extLst>
                    <a:ext uri="{FF2B5EF4-FFF2-40B4-BE49-F238E27FC236}">
                      <a16:creationId xmlns:a16="http://schemas.microsoft.com/office/drawing/2014/main" id="{30D507B6-55F1-44E4-9C3A-6EE52CC382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5" name="Group 504">
                <a:extLst>
                  <a:ext uri="{FF2B5EF4-FFF2-40B4-BE49-F238E27FC236}">
                    <a16:creationId xmlns:a16="http://schemas.microsoft.com/office/drawing/2014/main" id="{34A74105-56E3-43B4-923C-EAE576E4C7F3}"/>
                  </a:ext>
                </a:extLst>
              </p:cNvPr>
              <p:cNvGrpSpPr/>
              <p:nvPr/>
            </p:nvGrpSpPr>
            <p:grpSpPr>
              <a:xfrm>
                <a:off x="11013772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86" name="Straight Connector 685">
                  <a:extLst>
                    <a:ext uri="{FF2B5EF4-FFF2-40B4-BE49-F238E27FC236}">
                      <a16:creationId xmlns:a16="http://schemas.microsoft.com/office/drawing/2014/main" id="{EA3BDDB2-0C5B-4743-9D19-95E3429E4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7" name="Straight Connector 686">
                  <a:extLst>
                    <a:ext uri="{FF2B5EF4-FFF2-40B4-BE49-F238E27FC236}">
                      <a16:creationId xmlns:a16="http://schemas.microsoft.com/office/drawing/2014/main" id="{0E9C670A-103A-4154-9FAF-FE9B1C8E6F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6" name="Group 505">
                <a:extLst>
                  <a:ext uri="{FF2B5EF4-FFF2-40B4-BE49-F238E27FC236}">
                    <a16:creationId xmlns:a16="http://schemas.microsoft.com/office/drawing/2014/main" id="{8FF2DED2-E807-4A50-A37E-DFD0A7E3BE91}"/>
                  </a:ext>
                </a:extLst>
              </p:cNvPr>
              <p:cNvGrpSpPr/>
              <p:nvPr/>
            </p:nvGrpSpPr>
            <p:grpSpPr>
              <a:xfrm>
                <a:off x="11045028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84" name="Straight Connector 683">
                  <a:extLst>
                    <a:ext uri="{FF2B5EF4-FFF2-40B4-BE49-F238E27FC236}">
                      <a16:creationId xmlns:a16="http://schemas.microsoft.com/office/drawing/2014/main" id="{960FF696-4CCA-446F-B688-045DEAFB0B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5" name="Straight Connector 684">
                  <a:extLst>
                    <a:ext uri="{FF2B5EF4-FFF2-40B4-BE49-F238E27FC236}">
                      <a16:creationId xmlns:a16="http://schemas.microsoft.com/office/drawing/2014/main" id="{C554E5FD-D75C-4F31-AD8D-E534557B35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7" name="Group 506">
                <a:extLst>
                  <a:ext uri="{FF2B5EF4-FFF2-40B4-BE49-F238E27FC236}">
                    <a16:creationId xmlns:a16="http://schemas.microsoft.com/office/drawing/2014/main" id="{03FF5564-F2D5-4A56-A730-9A61635BFD9D}"/>
                  </a:ext>
                </a:extLst>
              </p:cNvPr>
              <p:cNvGrpSpPr/>
              <p:nvPr/>
            </p:nvGrpSpPr>
            <p:grpSpPr>
              <a:xfrm>
                <a:off x="11035651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82" name="Straight Connector 681">
                  <a:extLst>
                    <a:ext uri="{FF2B5EF4-FFF2-40B4-BE49-F238E27FC236}">
                      <a16:creationId xmlns:a16="http://schemas.microsoft.com/office/drawing/2014/main" id="{FA3EE462-D1E9-4AEA-B9DC-CED6BEE2E2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3" name="Straight Connector 682">
                  <a:extLst>
                    <a:ext uri="{FF2B5EF4-FFF2-40B4-BE49-F238E27FC236}">
                      <a16:creationId xmlns:a16="http://schemas.microsoft.com/office/drawing/2014/main" id="{4F995480-4DF4-49D7-8BF7-F9186A47E5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A8F4547-707E-4833-B6BE-0AD28470B6FD}"/>
                  </a:ext>
                </a:extLst>
              </p:cNvPr>
              <p:cNvGrpSpPr/>
              <p:nvPr/>
            </p:nvGrpSpPr>
            <p:grpSpPr>
              <a:xfrm>
                <a:off x="10973138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80" name="Straight Connector 679">
                  <a:extLst>
                    <a:ext uri="{FF2B5EF4-FFF2-40B4-BE49-F238E27FC236}">
                      <a16:creationId xmlns:a16="http://schemas.microsoft.com/office/drawing/2014/main" id="{4A192ED2-A0A7-4845-80D8-26093632F5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1" name="Straight Connector 680">
                  <a:extLst>
                    <a:ext uri="{FF2B5EF4-FFF2-40B4-BE49-F238E27FC236}">
                      <a16:creationId xmlns:a16="http://schemas.microsoft.com/office/drawing/2014/main" id="{FBA68203-F8D4-43CD-9F7B-F9F1898F0A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9" name="Group 508">
                <a:extLst>
                  <a:ext uri="{FF2B5EF4-FFF2-40B4-BE49-F238E27FC236}">
                    <a16:creationId xmlns:a16="http://schemas.microsoft.com/office/drawing/2014/main" id="{8FB1DB2C-A16C-417E-A420-F3A712DD0B5D}"/>
                  </a:ext>
                </a:extLst>
              </p:cNvPr>
              <p:cNvGrpSpPr/>
              <p:nvPr/>
            </p:nvGrpSpPr>
            <p:grpSpPr>
              <a:xfrm>
                <a:off x="10938755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78" name="Straight Connector 677">
                  <a:extLst>
                    <a:ext uri="{FF2B5EF4-FFF2-40B4-BE49-F238E27FC236}">
                      <a16:creationId xmlns:a16="http://schemas.microsoft.com/office/drawing/2014/main" id="{2D24A54B-B1E6-4AAC-B358-66A656D95B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Straight Connector 678">
                  <a:extLst>
                    <a:ext uri="{FF2B5EF4-FFF2-40B4-BE49-F238E27FC236}">
                      <a16:creationId xmlns:a16="http://schemas.microsoft.com/office/drawing/2014/main" id="{4D70FED1-F4DC-4191-ABBA-5C1E2C4E9E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0" name="Group 509">
                <a:extLst>
                  <a:ext uri="{FF2B5EF4-FFF2-40B4-BE49-F238E27FC236}">
                    <a16:creationId xmlns:a16="http://schemas.microsoft.com/office/drawing/2014/main" id="{A3922639-3223-40B8-9FE3-992BAB5B6560}"/>
                  </a:ext>
                </a:extLst>
              </p:cNvPr>
              <p:cNvGrpSpPr/>
              <p:nvPr/>
            </p:nvGrpSpPr>
            <p:grpSpPr>
              <a:xfrm>
                <a:off x="10891870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76" name="Straight Connector 675">
                  <a:extLst>
                    <a:ext uri="{FF2B5EF4-FFF2-40B4-BE49-F238E27FC236}">
                      <a16:creationId xmlns:a16="http://schemas.microsoft.com/office/drawing/2014/main" id="{941A2754-311C-4F34-9F87-2199EDE90F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>
                  <a:extLst>
                    <a:ext uri="{FF2B5EF4-FFF2-40B4-BE49-F238E27FC236}">
                      <a16:creationId xmlns:a16="http://schemas.microsoft.com/office/drawing/2014/main" id="{8D245D8D-B2C5-4502-822C-C5EE18F5B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1" name="Group 510">
                <a:extLst>
                  <a:ext uri="{FF2B5EF4-FFF2-40B4-BE49-F238E27FC236}">
                    <a16:creationId xmlns:a16="http://schemas.microsoft.com/office/drawing/2014/main" id="{2C6A09CD-B900-4FDB-B92A-F503E329273A}"/>
                  </a:ext>
                </a:extLst>
              </p:cNvPr>
              <p:cNvGrpSpPr/>
              <p:nvPr/>
            </p:nvGrpSpPr>
            <p:grpSpPr>
              <a:xfrm>
                <a:off x="10907498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74" name="Straight Connector 673">
                  <a:extLst>
                    <a:ext uri="{FF2B5EF4-FFF2-40B4-BE49-F238E27FC236}">
                      <a16:creationId xmlns:a16="http://schemas.microsoft.com/office/drawing/2014/main" id="{230347C5-9F1D-40B0-A882-68BCC88391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F547F35D-6B19-423F-A15A-8E6C372F34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2" name="Group 511">
                <a:extLst>
                  <a:ext uri="{FF2B5EF4-FFF2-40B4-BE49-F238E27FC236}">
                    <a16:creationId xmlns:a16="http://schemas.microsoft.com/office/drawing/2014/main" id="{FBFE1709-AE75-474F-8C9F-C6D4BFE61209}"/>
                  </a:ext>
                </a:extLst>
              </p:cNvPr>
              <p:cNvGrpSpPr/>
              <p:nvPr/>
            </p:nvGrpSpPr>
            <p:grpSpPr>
              <a:xfrm>
                <a:off x="10838733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72" name="Straight Connector 671">
                  <a:extLst>
                    <a:ext uri="{FF2B5EF4-FFF2-40B4-BE49-F238E27FC236}">
                      <a16:creationId xmlns:a16="http://schemas.microsoft.com/office/drawing/2014/main" id="{D1B1886F-EB22-4BF3-8FCD-61A8D497B0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A33BAD2E-3C9D-40CB-8152-739EBF9239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3" name="Group 512">
                <a:extLst>
                  <a:ext uri="{FF2B5EF4-FFF2-40B4-BE49-F238E27FC236}">
                    <a16:creationId xmlns:a16="http://schemas.microsoft.com/office/drawing/2014/main" id="{9A0AD218-3261-4CB7-89B4-D01B62764906}"/>
                  </a:ext>
                </a:extLst>
              </p:cNvPr>
              <p:cNvGrpSpPr/>
              <p:nvPr/>
            </p:nvGrpSpPr>
            <p:grpSpPr>
              <a:xfrm>
                <a:off x="10854362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70" name="Straight Connector 669">
                  <a:extLst>
                    <a:ext uri="{FF2B5EF4-FFF2-40B4-BE49-F238E27FC236}">
                      <a16:creationId xmlns:a16="http://schemas.microsoft.com/office/drawing/2014/main" id="{5F48B83E-79DC-4E7E-8803-1DC10B8B85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8C747794-40B4-4E33-A873-70E9C2A4EF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C0CA080B-3D8F-4061-9CE2-AAFC2E991012}"/>
                  </a:ext>
                </a:extLst>
              </p:cNvPr>
              <p:cNvGrpSpPr/>
              <p:nvPr/>
            </p:nvGrpSpPr>
            <p:grpSpPr>
              <a:xfrm>
                <a:off x="10804352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68" name="Straight Connector 667">
                  <a:extLst>
                    <a:ext uri="{FF2B5EF4-FFF2-40B4-BE49-F238E27FC236}">
                      <a16:creationId xmlns:a16="http://schemas.microsoft.com/office/drawing/2014/main" id="{6929B7E7-FF81-40F0-AAFD-CA680D9BEA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CD96E2A2-79B1-420A-A0D1-3764BCD154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5" name="Group 514">
                <a:extLst>
                  <a:ext uri="{FF2B5EF4-FFF2-40B4-BE49-F238E27FC236}">
                    <a16:creationId xmlns:a16="http://schemas.microsoft.com/office/drawing/2014/main" id="{6A96CB43-752D-4788-B4F4-A0CD78A4D801}"/>
                  </a:ext>
                </a:extLst>
              </p:cNvPr>
              <p:cNvGrpSpPr/>
              <p:nvPr/>
            </p:nvGrpSpPr>
            <p:grpSpPr>
              <a:xfrm>
                <a:off x="10729337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66" name="Straight Connector 665">
                  <a:extLst>
                    <a:ext uri="{FF2B5EF4-FFF2-40B4-BE49-F238E27FC236}">
                      <a16:creationId xmlns:a16="http://schemas.microsoft.com/office/drawing/2014/main" id="{61EECF46-9BFD-441D-B67D-6B332A448F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F9A34422-CF2F-4FC2-99EC-60DC87C81C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6" name="Group 515">
                <a:extLst>
                  <a:ext uri="{FF2B5EF4-FFF2-40B4-BE49-F238E27FC236}">
                    <a16:creationId xmlns:a16="http://schemas.microsoft.com/office/drawing/2014/main" id="{9EDC4CB9-EF9F-4D07-A357-61D28829CA00}"/>
                  </a:ext>
                </a:extLst>
              </p:cNvPr>
              <p:cNvGrpSpPr/>
              <p:nvPr/>
            </p:nvGrpSpPr>
            <p:grpSpPr>
              <a:xfrm>
                <a:off x="10751216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64" name="Straight Connector 663">
                  <a:extLst>
                    <a:ext uri="{FF2B5EF4-FFF2-40B4-BE49-F238E27FC236}">
                      <a16:creationId xmlns:a16="http://schemas.microsoft.com/office/drawing/2014/main" id="{88275C99-E5E7-40E4-ABC9-CB391F6204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53A8AD44-D7B5-4DD5-916E-E4F77464F3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7" name="Group 516">
                <a:extLst>
                  <a:ext uri="{FF2B5EF4-FFF2-40B4-BE49-F238E27FC236}">
                    <a16:creationId xmlns:a16="http://schemas.microsoft.com/office/drawing/2014/main" id="{606BE228-1718-4D03-B445-957E234685DE}"/>
                  </a:ext>
                </a:extLst>
              </p:cNvPr>
              <p:cNvGrpSpPr/>
              <p:nvPr/>
            </p:nvGrpSpPr>
            <p:grpSpPr>
              <a:xfrm>
                <a:off x="10766844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62" name="Straight Connector 661">
                  <a:extLst>
                    <a:ext uri="{FF2B5EF4-FFF2-40B4-BE49-F238E27FC236}">
                      <a16:creationId xmlns:a16="http://schemas.microsoft.com/office/drawing/2014/main" id="{68374135-CA8B-4008-BA48-F8D6B0A84E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8DF3CCEE-661A-47C2-B81C-B23C7C92B5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8" name="Group 517">
                <a:extLst>
                  <a:ext uri="{FF2B5EF4-FFF2-40B4-BE49-F238E27FC236}">
                    <a16:creationId xmlns:a16="http://schemas.microsoft.com/office/drawing/2014/main" id="{E1B28B8E-592F-4C1C-9A17-BA432B9ED44F}"/>
                  </a:ext>
                </a:extLst>
              </p:cNvPr>
              <p:cNvGrpSpPr/>
              <p:nvPr/>
            </p:nvGrpSpPr>
            <p:grpSpPr>
              <a:xfrm>
                <a:off x="10666824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60" name="Straight Connector 659">
                  <a:extLst>
                    <a:ext uri="{FF2B5EF4-FFF2-40B4-BE49-F238E27FC236}">
                      <a16:creationId xmlns:a16="http://schemas.microsoft.com/office/drawing/2014/main" id="{2AE4174D-BEF1-49D9-94CF-C5F75800D1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801DB620-ADEE-4FC1-B775-BD98345B0B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9" name="Group 518">
                <a:extLst>
                  <a:ext uri="{FF2B5EF4-FFF2-40B4-BE49-F238E27FC236}">
                    <a16:creationId xmlns:a16="http://schemas.microsoft.com/office/drawing/2014/main" id="{F4ABE709-B11E-4562-A9B5-3B4A8675AB10}"/>
                  </a:ext>
                </a:extLst>
              </p:cNvPr>
              <p:cNvGrpSpPr/>
              <p:nvPr/>
            </p:nvGrpSpPr>
            <p:grpSpPr>
              <a:xfrm>
                <a:off x="10629316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58" name="Straight Connector 657">
                  <a:extLst>
                    <a:ext uri="{FF2B5EF4-FFF2-40B4-BE49-F238E27FC236}">
                      <a16:creationId xmlns:a16="http://schemas.microsoft.com/office/drawing/2014/main" id="{336CF27D-0DCA-45F1-AB47-CB8FDEC835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10333F28-CB3E-4F76-A1C7-124FF4B0C7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E8FA973E-98AD-4021-88FB-E38E42126EAE}"/>
                  </a:ext>
                </a:extLst>
              </p:cNvPr>
              <p:cNvGrpSpPr/>
              <p:nvPr/>
            </p:nvGrpSpPr>
            <p:grpSpPr>
              <a:xfrm>
                <a:off x="10648070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56" name="Straight Connector 655">
                  <a:extLst>
                    <a:ext uri="{FF2B5EF4-FFF2-40B4-BE49-F238E27FC236}">
                      <a16:creationId xmlns:a16="http://schemas.microsoft.com/office/drawing/2014/main" id="{B49534E4-C292-4804-90F8-A6BEE48155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9E574E59-929A-467E-AF8A-58FB36CE9A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1" name="Group 520">
                <a:extLst>
                  <a:ext uri="{FF2B5EF4-FFF2-40B4-BE49-F238E27FC236}">
                    <a16:creationId xmlns:a16="http://schemas.microsoft.com/office/drawing/2014/main" id="{F9001B65-E79A-4549-91C4-D13FEA31F6A5}"/>
                  </a:ext>
                </a:extLst>
              </p:cNvPr>
              <p:cNvGrpSpPr/>
              <p:nvPr/>
            </p:nvGrpSpPr>
            <p:grpSpPr>
              <a:xfrm>
                <a:off x="10588683" y="277474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54" name="Straight Connector 653">
                  <a:extLst>
                    <a:ext uri="{FF2B5EF4-FFF2-40B4-BE49-F238E27FC236}">
                      <a16:creationId xmlns:a16="http://schemas.microsoft.com/office/drawing/2014/main" id="{F66A60E4-DC5A-40B9-BE3D-5057BE996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5" name="Straight Connector 654">
                  <a:extLst>
                    <a:ext uri="{FF2B5EF4-FFF2-40B4-BE49-F238E27FC236}">
                      <a16:creationId xmlns:a16="http://schemas.microsoft.com/office/drawing/2014/main" id="{8C1226F3-AFCE-45CF-9920-4EDDB0A15D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2" name="Group 521">
                <a:extLst>
                  <a:ext uri="{FF2B5EF4-FFF2-40B4-BE49-F238E27FC236}">
                    <a16:creationId xmlns:a16="http://schemas.microsoft.com/office/drawing/2014/main" id="{BE6E8BA3-4419-4849-B889-AE3C4FF4444D}"/>
                  </a:ext>
                </a:extLst>
              </p:cNvPr>
              <p:cNvGrpSpPr/>
              <p:nvPr/>
            </p:nvGrpSpPr>
            <p:grpSpPr>
              <a:xfrm>
                <a:off x="10510540" y="273680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52" name="Straight Connector 651">
                  <a:extLst>
                    <a:ext uri="{FF2B5EF4-FFF2-40B4-BE49-F238E27FC236}">
                      <a16:creationId xmlns:a16="http://schemas.microsoft.com/office/drawing/2014/main" id="{7D56568A-584C-43A0-B556-7A639C3378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3" name="Straight Connector 652">
                  <a:extLst>
                    <a:ext uri="{FF2B5EF4-FFF2-40B4-BE49-F238E27FC236}">
                      <a16:creationId xmlns:a16="http://schemas.microsoft.com/office/drawing/2014/main" id="{0C594D8F-384C-49BE-8E99-6670805203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DEA0E994-C7A4-4BC8-B539-F549CC3127F1}"/>
                  </a:ext>
                </a:extLst>
              </p:cNvPr>
              <p:cNvGrpSpPr/>
              <p:nvPr/>
            </p:nvGrpSpPr>
            <p:grpSpPr>
              <a:xfrm>
                <a:off x="10544923" y="273680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50" name="Straight Connector 649">
                  <a:extLst>
                    <a:ext uri="{FF2B5EF4-FFF2-40B4-BE49-F238E27FC236}">
                      <a16:creationId xmlns:a16="http://schemas.microsoft.com/office/drawing/2014/main" id="{D2CCD45E-84A6-4EE4-8760-0433C33787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1" name="Straight Connector 650">
                  <a:extLst>
                    <a:ext uri="{FF2B5EF4-FFF2-40B4-BE49-F238E27FC236}">
                      <a16:creationId xmlns:a16="http://schemas.microsoft.com/office/drawing/2014/main" id="{40E4C1F6-688C-46BF-A191-517536678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4" name="Group 523">
                <a:extLst>
                  <a:ext uri="{FF2B5EF4-FFF2-40B4-BE49-F238E27FC236}">
                    <a16:creationId xmlns:a16="http://schemas.microsoft.com/office/drawing/2014/main" id="{C5C29ECC-88AB-44DB-9128-9F71205ED249}"/>
                  </a:ext>
                </a:extLst>
              </p:cNvPr>
              <p:cNvGrpSpPr/>
              <p:nvPr/>
            </p:nvGrpSpPr>
            <p:grpSpPr>
              <a:xfrm>
                <a:off x="10566803" y="2736809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48" name="Straight Connector 647">
                  <a:extLst>
                    <a:ext uri="{FF2B5EF4-FFF2-40B4-BE49-F238E27FC236}">
                      <a16:creationId xmlns:a16="http://schemas.microsoft.com/office/drawing/2014/main" id="{8089CC2C-F170-4287-95CE-1E415C9DB3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9" name="Straight Connector 648">
                  <a:extLst>
                    <a:ext uri="{FF2B5EF4-FFF2-40B4-BE49-F238E27FC236}">
                      <a16:creationId xmlns:a16="http://schemas.microsoft.com/office/drawing/2014/main" id="{A8E625FA-85DC-48A3-87E1-426A3EC93A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5" name="Group 524">
                <a:extLst>
                  <a:ext uri="{FF2B5EF4-FFF2-40B4-BE49-F238E27FC236}">
                    <a16:creationId xmlns:a16="http://schemas.microsoft.com/office/drawing/2014/main" id="{3AC386BA-89A9-4CB7-8184-08D31E188360}"/>
                  </a:ext>
                </a:extLst>
              </p:cNvPr>
              <p:cNvGrpSpPr/>
              <p:nvPr/>
            </p:nvGrpSpPr>
            <p:grpSpPr>
              <a:xfrm>
                <a:off x="9625983" y="2602754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46" name="Straight Connector 645">
                  <a:extLst>
                    <a:ext uri="{FF2B5EF4-FFF2-40B4-BE49-F238E27FC236}">
                      <a16:creationId xmlns:a16="http://schemas.microsoft.com/office/drawing/2014/main" id="{7A4B0ADC-C784-4DAE-B48B-0DD4469263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7" name="Straight Connector 646">
                  <a:extLst>
                    <a:ext uri="{FF2B5EF4-FFF2-40B4-BE49-F238E27FC236}">
                      <a16:creationId xmlns:a16="http://schemas.microsoft.com/office/drawing/2014/main" id="{5C15637B-85B2-456D-B614-60DB8C4661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977CD9A8-8337-420B-BF75-71BD46829CCD}"/>
                  </a:ext>
                </a:extLst>
              </p:cNvPr>
              <p:cNvGrpSpPr/>
              <p:nvPr/>
            </p:nvGrpSpPr>
            <p:grpSpPr>
              <a:xfrm>
                <a:off x="9729129" y="2602754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7F785FFC-F868-426D-97A6-539F6F688D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5" name="Straight Connector 644">
                  <a:extLst>
                    <a:ext uri="{FF2B5EF4-FFF2-40B4-BE49-F238E27FC236}">
                      <a16:creationId xmlns:a16="http://schemas.microsoft.com/office/drawing/2014/main" id="{8A92F484-02E1-48F0-BBA1-B8455E643F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7" name="Group 526">
                <a:extLst>
                  <a:ext uri="{FF2B5EF4-FFF2-40B4-BE49-F238E27FC236}">
                    <a16:creationId xmlns:a16="http://schemas.microsoft.com/office/drawing/2014/main" id="{21D343EA-7A9B-463F-B2B9-2A2BAA882187}"/>
                  </a:ext>
                </a:extLst>
              </p:cNvPr>
              <p:cNvGrpSpPr/>
              <p:nvPr/>
            </p:nvGrpSpPr>
            <p:grpSpPr>
              <a:xfrm>
                <a:off x="9807270" y="26280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42" name="Straight Connector 641">
                  <a:extLst>
                    <a:ext uri="{FF2B5EF4-FFF2-40B4-BE49-F238E27FC236}">
                      <a16:creationId xmlns:a16="http://schemas.microsoft.com/office/drawing/2014/main" id="{6DCF7ECD-BA40-4A44-B3F4-A30853CC8F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3" name="Straight Connector 642">
                  <a:extLst>
                    <a:ext uri="{FF2B5EF4-FFF2-40B4-BE49-F238E27FC236}">
                      <a16:creationId xmlns:a16="http://schemas.microsoft.com/office/drawing/2014/main" id="{EAE004F1-072F-4984-83FE-F8F4BA1763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8" name="Group 527">
                <a:extLst>
                  <a:ext uri="{FF2B5EF4-FFF2-40B4-BE49-F238E27FC236}">
                    <a16:creationId xmlns:a16="http://schemas.microsoft.com/office/drawing/2014/main" id="{47D92827-BE04-4A0D-9ECE-4412502D6B1B}"/>
                  </a:ext>
                </a:extLst>
              </p:cNvPr>
              <p:cNvGrpSpPr/>
              <p:nvPr/>
            </p:nvGrpSpPr>
            <p:grpSpPr>
              <a:xfrm>
                <a:off x="9979181" y="2645752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E9EE647B-5C8A-4A4A-89DF-32A03132B2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1" name="Straight Connector 640">
                  <a:extLst>
                    <a:ext uri="{FF2B5EF4-FFF2-40B4-BE49-F238E27FC236}">
                      <a16:creationId xmlns:a16="http://schemas.microsoft.com/office/drawing/2014/main" id="{8BBA9521-CEFD-4FE1-A1BB-A201FC951F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9" name="Group 528">
                <a:extLst>
                  <a:ext uri="{FF2B5EF4-FFF2-40B4-BE49-F238E27FC236}">
                    <a16:creationId xmlns:a16="http://schemas.microsoft.com/office/drawing/2014/main" id="{33A8C2B9-32BE-45A9-8370-021C19EF242E}"/>
                  </a:ext>
                </a:extLst>
              </p:cNvPr>
              <p:cNvGrpSpPr/>
              <p:nvPr/>
            </p:nvGrpSpPr>
            <p:grpSpPr>
              <a:xfrm>
                <a:off x="9991683" y="266598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53D73C70-FD71-4897-A9E0-95FCAC855A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9" name="Straight Connector 638">
                  <a:extLst>
                    <a:ext uri="{FF2B5EF4-FFF2-40B4-BE49-F238E27FC236}">
                      <a16:creationId xmlns:a16="http://schemas.microsoft.com/office/drawing/2014/main" id="{467DB10A-2E32-4217-BB7F-1E7ED7C777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0" name="Group 529">
                <a:extLst>
                  <a:ext uri="{FF2B5EF4-FFF2-40B4-BE49-F238E27FC236}">
                    <a16:creationId xmlns:a16="http://schemas.microsoft.com/office/drawing/2014/main" id="{1A631AA9-3898-44C3-B9DF-4DDDBAAE6299}"/>
                  </a:ext>
                </a:extLst>
              </p:cNvPr>
              <p:cNvGrpSpPr/>
              <p:nvPr/>
            </p:nvGrpSpPr>
            <p:grpSpPr>
              <a:xfrm>
                <a:off x="10019814" y="266598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3971444C-065A-4202-B6FF-6E557F436C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7" name="Straight Connector 636">
                  <a:extLst>
                    <a:ext uri="{FF2B5EF4-FFF2-40B4-BE49-F238E27FC236}">
                      <a16:creationId xmlns:a16="http://schemas.microsoft.com/office/drawing/2014/main" id="{F9B98795-DC77-4234-B146-DD3E28A78B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1" name="Group 530">
                <a:extLst>
                  <a:ext uri="{FF2B5EF4-FFF2-40B4-BE49-F238E27FC236}">
                    <a16:creationId xmlns:a16="http://schemas.microsoft.com/office/drawing/2014/main" id="{E919C2D4-87A6-409E-BD11-2BAAF8A43E52}"/>
                  </a:ext>
                </a:extLst>
              </p:cNvPr>
              <p:cNvGrpSpPr/>
              <p:nvPr/>
            </p:nvGrpSpPr>
            <p:grpSpPr>
              <a:xfrm>
                <a:off x="10038568" y="266598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736D1690-7081-46FD-9646-3058ED881E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5" name="Straight Connector 634">
                  <a:extLst>
                    <a:ext uri="{FF2B5EF4-FFF2-40B4-BE49-F238E27FC236}">
                      <a16:creationId xmlns:a16="http://schemas.microsoft.com/office/drawing/2014/main" id="{F1CD7C5E-C155-4327-BA06-5B17C77C34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2" name="Group 531">
                <a:extLst>
                  <a:ext uri="{FF2B5EF4-FFF2-40B4-BE49-F238E27FC236}">
                    <a16:creationId xmlns:a16="http://schemas.microsoft.com/office/drawing/2014/main" id="{7C93F2FD-AA5E-466E-B6F6-BAA10F1A312E}"/>
                  </a:ext>
                </a:extLst>
              </p:cNvPr>
              <p:cNvGrpSpPr/>
              <p:nvPr/>
            </p:nvGrpSpPr>
            <p:grpSpPr>
              <a:xfrm>
                <a:off x="10044819" y="266598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AE76CBAF-2978-48DC-A01E-427FFD4F1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3" name="Straight Connector 632">
                  <a:extLst>
                    <a:ext uri="{FF2B5EF4-FFF2-40B4-BE49-F238E27FC236}">
                      <a16:creationId xmlns:a16="http://schemas.microsoft.com/office/drawing/2014/main" id="{BB46738D-D08E-4A2A-B84C-0FA1E365E2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3" name="Group 532">
                <a:extLst>
                  <a:ext uri="{FF2B5EF4-FFF2-40B4-BE49-F238E27FC236}">
                    <a16:creationId xmlns:a16="http://schemas.microsoft.com/office/drawing/2014/main" id="{679A8B75-0FF3-4DE0-9432-3318101374D8}"/>
                  </a:ext>
                </a:extLst>
              </p:cNvPr>
              <p:cNvGrpSpPr/>
              <p:nvPr/>
            </p:nvGrpSpPr>
            <p:grpSpPr>
              <a:xfrm>
                <a:off x="10072950" y="266598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30" name="Straight Connector 629">
                  <a:extLst>
                    <a:ext uri="{FF2B5EF4-FFF2-40B4-BE49-F238E27FC236}">
                      <a16:creationId xmlns:a16="http://schemas.microsoft.com/office/drawing/2014/main" id="{DDD81C30-24B1-410E-8A03-89B13C3ED8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1" name="Straight Connector 630">
                  <a:extLst>
                    <a:ext uri="{FF2B5EF4-FFF2-40B4-BE49-F238E27FC236}">
                      <a16:creationId xmlns:a16="http://schemas.microsoft.com/office/drawing/2014/main" id="{BD66D615-8BFA-40C0-8D41-EE053229FE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4" name="Group 533">
                <a:extLst>
                  <a:ext uri="{FF2B5EF4-FFF2-40B4-BE49-F238E27FC236}">
                    <a16:creationId xmlns:a16="http://schemas.microsoft.com/office/drawing/2014/main" id="{6EB6FAA2-4752-4859-8E15-3F9D4E0CDB36}"/>
                  </a:ext>
                </a:extLst>
              </p:cNvPr>
              <p:cNvGrpSpPr/>
              <p:nvPr/>
            </p:nvGrpSpPr>
            <p:grpSpPr>
              <a:xfrm>
                <a:off x="10079202" y="266598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D7B8D233-AF91-4C05-9395-9352FF1598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9" name="Straight Connector 628">
                  <a:extLst>
                    <a:ext uri="{FF2B5EF4-FFF2-40B4-BE49-F238E27FC236}">
                      <a16:creationId xmlns:a16="http://schemas.microsoft.com/office/drawing/2014/main" id="{A69A56C1-E55A-43CA-B725-EC9C99A583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5" name="Group 534">
                <a:extLst>
                  <a:ext uri="{FF2B5EF4-FFF2-40B4-BE49-F238E27FC236}">
                    <a16:creationId xmlns:a16="http://schemas.microsoft.com/office/drawing/2014/main" id="{07C64329-1A5C-42D2-B89D-50816D61DD8B}"/>
                  </a:ext>
                </a:extLst>
              </p:cNvPr>
              <p:cNvGrpSpPr/>
              <p:nvPr/>
            </p:nvGrpSpPr>
            <p:grpSpPr>
              <a:xfrm>
                <a:off x="10113584" y="266598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E0831093-66D1-460F-A4F1-372151396D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7" name="Straight Connector 626">
                  <a:extLst>
                    <a:ext uri="{FF2B5EF4-FFF2-40B4-BE49-F238E27FC236}">
                      <a16:creationId xmlns:a16="http://schemas.microsoft.com/office/drawing/2014/main" id="{0DB83DB8-3831-48B9-A5F9-B722ACDC00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6" name="Group 535">
                <a:extLst>
                  <a:ext uri="{FF2B5EF4-FFF2-40B4-BE49-F238E27FC236}">
                    <a16:creationId xmlns:a16="http://schemas.microsoft.com/office/drawing/2014/main" id="{A479AC50-E6B0-4C46-BC65-AF6E88041252}"/>
                  </a:ext>
                </a:extLst>
              </p:cNvPr>
              <p:cNvGrpSpPr/>
              <p:nvPr/>
            </p:nvGrpSpPr>
            <p:grpSpPr>
              <a:xfrm>
                <a:off x="10147967" y="266598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24" name="Straight Connector 623">
                  <a:extLst>
                    <a:ext uri="{FF2B5EF4-FFF2-40B4-BE49-F238E27FC236}">
                      <a16:creationId xmlns:a16="http://schemas.microsoft.com/office/drawing/2014/main" id="{C82D9784-3FCE-40C3-B419-5571881A15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5" name="Straight Connector 624">
                  <a:extLst>
                    <a:ext uri="{FF2B5EF4-FFF2-40B4-BE49-F238E27FC236}">
                      <a16:creationId xmlns:a16="http://schemas.microsoft.com/office/drawing/2014/main" id="{AE2A1405-6601-42D8-9EC5-B6A2AC4ED0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7" name="Group 536">
                <a:extLst>
                  <a:ext uri="{FF2B5EF4-FFF2-40B4-BE49-F238E27FC236}">
                    <a16:creationId xmlns:a16="http://schemas.microsoft.com/office/drawing/2014/main" id="{479B4D74-1B72-4289-AD79-9E0770D597C3}"/>
                  </a:ext>
                </a:extLst>
              </p:cNvPr>
              <p:cNvGrpSpPr/>
              <p:nvPr/>
            </p:nvGrpSpPr>
            <p:grpSpPr>
              <a:xfrm>
                <a:off x="10157342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22" name="Straight Connector 621">
                  <a:extLst>
                    <a:ext uri="{FF2B5EF4-FFF2-40B4-BE49-F238E27FC236}">
                      <a16:creationId xmlns:a16="http://schemas.microsoft.com/office/drawing/2014/main" id="{E33A8D2C-6FF9-4E11-8429-204B2B9A73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3" name="Straight Connector 622">
                  <a:extLst>
                    <a:ext uri="{FF2B5EF4-FFF2-40B4-BE49-F238E27FC236}">
                      <a16:creationId xmlns:a16="http://schemas.microsoft.com/office/drawing/2014/main" id="{9E63A18D-2E7A-45ED-9403-4752FA3F1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FDF18734-9A7E-457A-BF31-EE1AB952EFA6}"/>
                  </a:ext>
                </a:extLst>
              </p:cNvPr>
              <p:cNvGrpSpPr/>
              <p:nvPr/>
            </p:nvGrpSpPr>
            <p:grpSpPr>
              <a:xfrm>
                <a:off x="10191725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20" name="Straight Connector 619">
                  <a:extLst>
                    <a:ext uri="{FF2B5EF4-FFF2-40B4-BE49-F238E27FC236}">
                      <a16:creationId xmlns:a16="http://schemas.microsoft.com/office/drawing/2014/main" id="{30ED59FA-1B1F-49A5-809A-059C04A6B7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1" name="Straight Connector 620">
                  <a:extLst>
                    <a:ext uri="{FF2B5EF4-FFF2-40B4-BE49-F238E27FC236}">
                      <a16:creationId xmlns:a16="http://schemas.microsoft.com/office/drawing/2014/main" id="{E2C1C862-FD39-4E7E-9933-173DF14392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9" name="Group 538">
                <a:extLst>
                  <a:ext uri="{FF2B5EF4-FFF2-40B4-BE49-F238E27FC236}">
                    <a16:creationId xmlns:a16="http://schemas.microsoft.com/office/drawing/2014/main" id="{0021A93F-A0CA-4D85-8480-CFDE8A60F0F2}"/>
                  </a:ext>
                </a:extLst>
              </p:cNvPr>
              <p:cNvGrpSpPr/>
              <p:nvPr/>
            </p:nvGrpSpPr>
            <p:grpSpPr>
              <a:xfrm>
                <a:off x="10232358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18" name="Straight Connector 617">
                  <a:extLst>
                    <a:ext uri="{FF2B5EF4-FFF2-40B4-BE49-F238E27FC236}">
                      <a16:creationId xmlns:a16="http://schemas.microsoft.com/office/drawing/2014/main" id="{9A165E19-2138-4681-A95E-09DF2AF81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Straight Connector 618">
                  <a:extLst>
                    <a:ext uri="{FF2B5EF4-FFF2-40B4-BE49-F238E27FC236}">
                      <a16:creationId xmlns:a16="http://schemas.microsoft.com/office/drawing/2014/main" id="{FCA974EB-4E77-43A7-8B47-CB9A4A0F4E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C6EB8C12-4E06-4F0B-AB0A-0BDA12845405}"/>
                  </a:ext>
                </a:extLst>
              </p:cNvPr>
              <p:cNvGrpSpPr/>
              <p:nvPr/>
            </p:nvGrpSpPr>
            <p:grpSpPr>
              <a:xfrm>
                <a:off x="10263614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16" name="Straight Connector 615">
                  <a:extLst>
                    <a:ext uri="{FF2B5EF4-FFF2-40B4-BE49-F238E27FC236}">
                      <a16:creationId xmlns:a16="http://schemas.microsoft.com/office/drawing/2014/main" id="{6CA36115-E375-4755-BDC7-4192E354B9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7" name="Straight Connector 616">
                  <a:extLst>
                    <a:ext uri="{FF2B5EF4-FFF2-40B4-BE49-F238E27FC236}">
                      <a16:creationId xmlns:a16="http://schemas.microsoft.com/office/drawing/2014/main" id="{0C6880BD-4690-4DD1-9BE7-254769B5B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1" name="Group 540">
                <a:extLst>
                  <a:ext uri="{FF2B5EF4-FFF2-40B4-BE49-F238E27FC236}">
                    <a16:creationId xmlns:a16="http://schemas.microsoft.com/office/drawing/2014/main" id="{ABEAE49B-F2D7-4D96-B456-3E0D46D1D2EB}"/>
                  </a:ext>
                </a:extLst>
              </p:cNvPr>
              <p:cNvGrpSpPr/>
              <p:nvPr/>
            </p:nvGrpSpPr>
            <p:grpSpPr>
              <a:xfrm>
                <a:off x="10285494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14" name="Straight Connector 613">
                  <a:extLst>
                    <a:ext uri="{FF2B5EF4-FFF2-40B4-BE49-F238E27FC236}">
                      <a16:creationId xmlns:a16="http://schemas.microsoft.com/office/drawing/2014/main" id="{E9A3952D-BC1F-4E10-B1BB-F177A80F6F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5" name="Straight Connector 614">
                  <a:extLst>
                    <a:ext uri="{FF2B5EF4-FFF2-40B4-BE49-F238E27FC236}">
                      <a16:creationId xmlns:a16="http://schemas.microsoft.com/office/drawing/2014/main" id="{007DF459-6078-4893-8B40-8F70A52997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2" name="Group 541">
                <a:extLst>
                  <a:ext uri="{FF2B5EF4-FFF2-40B4-BE49-F238E27FC236}">
                    <a16:creationId xmlns:a16="http://schemas.microsoft.com/office/drawing/2014/main" id="{4E7C58D8-40C6-452A-9450-FBFF2A4487E2}"/>
                  </a:ext>
                </a:extLst>
              </p:cNvPr>
              <p:cNvGrpSpPr/>
              <p:nvPr/>
            </p:nvGrpSpPr>
            <p:grpSpPr>
              <a:xfrm>
                <a:off x="10301122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12" name="Straight Connector 611">
                  <a:extLst>
                    <a:ext uri="{FF2B5EF4-FFF2-40B4-BE49-F238E27FC236}">
                      <a16:creationId xmlns:a16="http://schemas.microsoft.com/office/drawing/2014/main" id="{507C0FDF-C20E-4DF8-84AB-8EFABBA3CC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3" name="Straight Connector 612">
                  <a:extLst>
                    <a:ext uri="{FF2B5EF4-FFF2-40B4-BE49-F238E27FC236}">
                      <a16:creationId xmlns:a16="http://schemas.microsoft.com/office/drawing/2014/main" id="{0655121C-9E7A-450A-80F3-DE02BBB766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3" name="Group 542">
                <a:extLst>
                  <a:ext uri="{FF2B5EF4-FFF2-40B4-BE49-F238E27FC236}">
                    <a16:creationId xmlns:a16="http://schemas.microsoft.com/office/drawing/2014/main" id="{429A5343-4743-41C2-BAC5-43584CEE367C}"/>
                  </a:ext>
                </a:extLst>
              </p:cNvPr>
              <p:cNvGrpSpPr/>
              <p:nvPr/>
            </p:nvGrpSpPr>
            <p:grpSpPr>
              <a:xfrm>
                <a:off x="10326127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10" name="Straight Connector 609">
                  <a:extLst>
                    <a:ext uri="{FF2B5EF4-FFF2-40B4-BE49-F238E27FC236}">
                      <a16:creationId xmlns:a16="http://schemas.microsoft.com/office/drawing/2014/main" id="{752678ED-344E-4CB9-9DA7-BBE9951912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1" name="Straight Connector 610">
                  <a:extLst>
                    <a:ext uri="{FF2B5EF4-FFF2-40B4-BE49-F238E27FC236}">
                      <a16:creationId xmlns:a16="http://schemas.microsoft.com/office/drawing/2014/main" id="{9896ADAF-F5B1-4F49-A48C-FB3FB46315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4" name="Group 543">
                <a:extLst>
                  <a:ext uri="{FF2B5EF4-FFF2-40B4-BE49-F238E27FC236}">
                    <a16:creationId xmlns:a16="http://schemas.microsoft.com/office/drawing/2014/main" id="{9EE46EE4-880B-4E63-A649-F58A8FDB6325}"/>
                  </a:ext>
                </a:extLst>
              </p:cNvPr>
              <p:cNvGrpSpPr/>
              <p:nvPr/>
            </p:nvGrpSpPr>
            <p:grpSpPr>
              <a:xfrm>
                <a:off x="10351132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08" name="Straight Connector 607">
                  <a:extLst>
                    <a:ext uri="{FF2B5EF4-FFF2-40B4-BE49-F238E27FC236}">
                      <a16:creationId xmlns:a16="http://schemas.microsoft.com/office/drawing/2014/main" id="{F660CF9A-3CD7-45FA-B15B-3881F8903D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9" name="Straight Connector 608">
                  <a:extLst>
                    <a:ext uri="{FF2B5EF4-FFF2-40B4-BE49-F238E27FC236}">
                      <a16:creationId xmlns:a16="http://schemas.microsoft.com/office/drawing/2014/main" id="{6316F8FA-0618-4A6A-B80A-779294BF1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5" name="Group 544">
                <a:extLst>
                  <a:ext uri="{FF2B5EF4-FFF2-40B4-BE49-F238E27FC236}">
                    <a16:creationId xmlns:a16="http://schemas.microsoft.com/office/drawing/2014/main" id="{DD791066-166B-425B-A123-F0B4765FA9BD}"/>
                  </a:ext>
                </a:extLst>
              </p:cNvPr>
              <p:cNvGrpSpPr/>
              <p:nvPr/>
            </p:nvGrpSpPr>
            <p:grpSpPr>
              <a:xfrm>
                <a:off x="10379264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06" name="Straight Connector 605">
                  <a:extLst>
                    <a:ext uri="{FF2B5EF4-FFF2-40B4-BE49-F238E27FC236}">
                      <a16:creationId xmlns:a16="http://schemas.microsoft.com/office/drawing/2014/main" id="{BBDD9747-4C90-46B3-9B03-7E0D0069C3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Straight Connector 606">
                  <a:extLst>
                    <a:ext uri="{FF2B5EF4-FFF2-40B4-BE49-F238E27FC236}">
                      <a16:creationId xmlns:a16="http://schemas.microsoft.com/office/drawing/2014/main" id="{776233C4-8568-4198-B709-6B568AA6B9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6" name="Group 545">
                <a:extLst>
                  <a:ext uri="{FF2B5EF4-FFF2-40B4-BE49-F238E27FC236}">
                    <a16:creationId xmlns:a16="http://schemas.microsoft.com/office/drawing/2014/main" id="{A6172259-1013-4DEC-A662-9E4A05D9B581}"/>
                  </a:ext>
                </a:extLst>
              </p:cNvPr>
              <p:cNvGrpSpPr/>
              <p:nvPr/>
            </p:nvGrpSpPr>
            <p:grpSpPr>
              <a:xfrm>
                <a:off x="10385515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04" name="Straight Connector 603">
                  <a:extLst>
                    <a:ext uri="{FF2B5EF4-FFF2-40B4-BE49-F238E27FC236}">
                      <a16:creationId xmlns:a16="http://schemas.microsoft.com/office/drawing/2014/main" id="{96DAFC87-4BEB-4AB6-A1BC-79C3476E24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5" name="Straight Connector 604">
                  <a:extLst>
                    <a:ext uri="{FF2B5EF4-FFF2-40B4-BE49-F238E27FC236}">
                      <a16:creationId xmlns:a16="http://schemas.microsoft.com/office/drawing/2014/main" id="{C2D58958-CCC1-407A-B63A-285CF35FBF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7" name="Group 546">
                <a:extLst>
                  <a:ext uri="{FF2B5EF4-FFF2-40B4-BE49-F238E27FC236}">
                    <a16:creationId xmlns:a16="http://schemas.microsoft.com/office/drawing/2014/main" id="{D2112690-C76A-4E81-AE77-C511359B54AE}"/>
                  </a:ext>
                </a:extLst>
              </p:cNvPr>
              <p:cNvGrpSpPr/>
              <p:nvPr/>
            </p:nvGrpSpPr>
            <p:grpSpPr>
              <a:xfrm>
                <a:off x="10373012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02" name="Straight Connector 601">
                  <a:extLst>
                    <a:ext uri="{FF2B5EF4-FFF2-40B4-BE49-F238E27FC236}">
                      <a16:creationId xmlns:a16="http://schemas.microsoft.com/office/drawing/2014/main" id="{A275D676-BE13-4B8A-89A8-87DAC276A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3" name="Straight Connector 602">
                  <a:extLst>
                    <a:ext uri="{FF2B5EF4-FFF2-40B4-BE49-F238E27FC236}">
                      <a16:creationId xmlns:a16="http://schemas.microsoft.com/office/drawing/2014/main" id="{11A9AC13-7BA8-4AD6-B611-F9216168E9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8" name="Group 547">
                <a:extLst>
                  <a:ext uri="{FF2B5EF4-FFF2-40B4-BE49-F238E27FC236}">
                    <a16:creationId xmlns:a16="http://schemas.microsoft.com/office/drawing/2014/main" id="{00EBE389-3634-40C3-8BF9-7B3B09559124}"/>
                  </a:ext>
                </a:extLst>
              </p:cNvPr>
              <p:cNvGrpSpPr/>
              <p:nvPr/>
            </p:nvGrpSpPr>
            <p:grpSpPr>
              <a:xfrm>
                <a:off x="10423022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600" name="Straight Connector 599">
                  <a:extLst>
                    <a:ext uri="{FF2B5EF4-FFF2-40B4-BE49-F238E27FC236}">
                      <a16:creationId xmlns:a16="http://schemas.microsoft.com/office/drawing/2014/main" id="{6AACB64D-C6AA-4D37-A3E6-55257BCFD0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1" name="Straight Connector 600">
                  <a:extLst>
                    <a:ext uri="{FF2B5EF4-FFF2-40B4-BE49-F238E27FC236}">
                      <a16:creationId xmlns:a16="http://schemas.microsoft.com/office/drawing/2014/main" id="{1F1CBC48-EEBD-450A-ADBF-8DD56538E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9" name="Group 548">
                <a:extLst>
                  <a:ext uri="{FF2B5EF4-FFF2-40B4-BE49-F238E27FC236}">
                    <a16:creationId xmlns:a16="http://schemas.microsoft.com/office/drawing/2014/main" id="{EFE69A11-0DA9-40B7-A3CB-F5778E5A406A}"/>
                  </a:ext>
                </a:extLst>
              </p:cNvPr>
              <p:cNvGrpSpPr/>
              <p:nvPr/>
            </p:nvGrpSpPr>
            <p:grpSpPr>
              <a:xfrm>
                <a:off x="10438650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98" name="Straight Connector 597">
                  <a:extLst>
                    <a:ext uri="{FF2B5EF4-FFF2-40B4-BE49-F238E27FC236}">
                      <a16:creationId xmlns:a16="http://schemas.microsoft.com/office/drawing/2014/main" id="{2BCF9628-222C-424F-B58C-AB43AE460D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Straight Connector 598">
                  <a:extLst>
                    <a:ext uri="{FF2B5EF4-FFF2-40B4-BE49-F238E27FC236}">
                      <a16:creationId xmlns:a16="http://schemas.microsoft.com/office/drawing/2014/main" id="{CBA163B2-E247-4765-B475-B13FC5CD03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0" name="Group 549">
                <a:extLst>
                  <a:ext uri="{FF2B5EF4-FFF2-40B4-BE49-F238E27FC236}">
                    <a16:creationId xmlns:a16="http://schemas.microsoft.com/office/drawing/2014/main" id="{72159D72-4B27-4C7F-9E78-6188042CD65D}"/>
                  </a:ext>
                </a:extLst>
              </p:cNvPr>
              <p:cNvGrpSpPr/>
              <p:nvPr/>
            </p:nvGrpSpPr>
            <p:grpSpPr>
              <a:xfrm>
                <a:off x="10457403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96" name="Straight Connector 595">
                  <a:extLst>
                    <a:ext uri="{FF2B5EF4-FFF2-40B4-BE49-F238E27FC236}">
                      <a16:creationId xmlns:a16="http://schemas.microsoft.com/office/drawing/2014/main" id="{24CA68D5-BC45-4F0D-8367-FDA17849D7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Straight Connector 596">
                  <a:extLst>
                    <a:ext uri="{FF2B5EF4-FFF2-40B4-BE49-F238E27FC236}">
                      <a16:creationId xmlns:a16="http://schemas.microsoft.com/office/drawing/2014/main" id="{CB4335E9-3B09-4BF7-AA28-D6A71A2C35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1" name="Group 550">
                <a:extLst>
                  <a:ext uri="{FF2B5EF4-FFF2-40B4-BE49-F238E27FC236}">
                    <a16:creationId xmlns:a16="http://schemas.microsoft.com/office/drawing/2014/main" id="{AB722B10-0999-4AAD-A59D-FD6C03E6FA4C}"/>
                  </a:ext>
                </a:extLst>
              </p:cNvPr>
              <p:cNvGrpSpPr/>
              <p:nvPr/>
            </p:nvGrpSpPr>
            <p:grpSpPr>
              <a:xfrm>
                <a:off x="10466781" y="268622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94" name="Straight Connector 593">
                  <a:extLst>
                    <a:ext uri="{FF2B5EF4-FFF2-40B4-BE49-F238E27FC236}">
                      <a16:creationId xmlns:a16="http://schemas.microsoft.com/office/drawing/2014/main" id="{4F39D741-C2C8-4D05-B12C-0F0D07CF94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Straight Connector 594">
                  <a:extLst>
                    <a:ext uri="{FF2B5EF4-FFF2-40B4-BE49-F238E27FC236}">
                      <a16:creationId xmlns:a16="http://schemas.microsoft.com/office/drawing/2014/main" id="{D9FFF4ED-04B7-4A40-BE03-5AB2B72270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2" name="Group 551">
                <a:extLst>
                  <a:ext uri="{FF2B5EF4-FFF2-40B4-BE49-F238E27FC236}">
                    <a16:creationId xmlns:a16="http://schemas.microsoft.com/office/drawing/2014/main" id="{CB5A4A5F-981D-48D6-82B2-2A6D97513F07}"/>
                  </a:ext>
                </a:extLst>
              </p:cNvPr>
              <p:cNvGrpSpPr/>
              <p:nvPr/>
            </p:nvGrpSpPr>
            <p:grpSpPr>
              <a:xfrm>
                <a:off x="9178389" y="2468194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92" name="Straight Connector 591">
                  <a:extLst>
                    <a:ext uri="{FF2B5EF4-FFF2-40B4-BE49-F238E27FC236}">
                      <a16:creationId xmlns:a16="http://schemas.microsoft.com/office/drawing/2014/main" id="{0AED62BD-8453-4D22-B30B-0CBF1A39BA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3" name="Straight Connector 592">
                  <a:extLst>
                    <a:ext uri="{FF2B5EF4-FFF2-40B4-BE49-F238E27FC236}">
                      <a16:creationId xmlns:a16="http://schemas.microsoft.com/office/drawing/2014/main" id="{4F48F98F-C9A3-4630-A289-F5741CBE8B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3" name="Group 552">
                <a:extLst>
                  <a:ext uri="{FF2B5EF4-FFF2-40B4-BE49-F238E27FC236}">
                    <a16:creationId xmlns:a16="http://schemas.microsoft.com/office/drawing/2014/main" id="{92C31E73-D81A-475E-8DA0-56BC746C99E7}"/>
                  </a:ext>
                </a:extLst>
              </p:cNvPr>
              <p:cNvGrpSpPr/>
              <p:nvPr/>
            </p:nvGrpSpPr>
            <p:grpSpPr>
              <a:xfrm>
                <a:off x="9278409" y="2506134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90" name="Straight Connector 589">
                  <a:extLst>
                    <a:ext uri="{FF2B5EF4-FFF2-40B4-BE49-F238E27FC236}">
                      <a16:creationId xmlns:a16="http://schemas.microsoft.com/office/drawing/2014/main" id="{E7AA1A85-EB08-4E34-91C5-2F514E0C63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1" name="Straight Connector 590">
                  <a:extLst>
                    <a:ext uri="{FF2B5EF4-FFF2-40B4-BE49-F238E27FC236}">
                      <a16:creationId xmlns:a16="http://schemas.microsoft.com/office/drawing/2014/main" id="{3A04128B-2548-4905-B83D-9A8D764B08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4" name="Group 553">
                <a:extLst>
                  <a:ext uri="{FF2B5EF4-FFF2-40B4-BE49-F238E27FC236}">
                    <a16:creationId xmlns:a16="http://schemas.microsoft.com/office/drawing/2014/main" id="{427C3AD7-1806-4EE5-BFBE-AEF05990F691}"/>
                  </a:ext>
                </a:extLst>
              </p:cNvPr>
              <p:cNvGrpSpPr/>
              <p:nvPr/>
            </p:nvGrpSpPr>
            <p:grpSpPr>
              <a:xfrm>
                <a:off x="8903332" y="242013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88" name="Straight Connector 587">
                  <a:extLst>
                    <a:ext uri="{FF2B5EF4-FFF2-40B4-BE49-F238E27FC236}">
                      <a16:creationId xmlns:a16="http://schemas.microsoft.com/office/drawing/2014/main" id="{B5C064A7-61CD-4AF3-BD80-F65182FD0F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Straight Connector 588">
                  <a:extLst>
                    <a:ext uri="{FF2B5EF4-FFF2-40B4-BE49-F238E27FC236}">
                      <a16:creationId xmlns:a16="http://schemas.microsoft.com/office/drawing/2014/main" id="{1D588134-166E-43E3-AED6-50666967FB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5" name="Group 554">
                <a:extLst>
                  <a:ext uri="{FF2B5EF4-FFF2-40B4-BE49-F238E27FC236}">
                    <a16:creationId xmlns:a16="http://schemas.microsoft.com/office/drawing/2014/main" id="{060ED277-2D5F-4F07-8CD8-292C870A83AE}"/>
                  </a:ext>
                </a:extLst>
              </p:cNvPr>
              <p:cNvGrpSpPr/>
              <p:nvPr/>
            </p:nvGrpSpPr>
            <p:grpSpPr>
              <a:xfrm>
                <a:off x="9015855" y="2447960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86" name="Straight Connector 585">
                  <a:extLst>
                    <a:ext uri="{FF2B5EF4-FFF2-40B4-BE49-F238E27FC236}">
                      <a16:creationId xmlns:a16="http://schemas.microsoft.com/office/drawing/2014/main" id="{5A58BFE3-3D93-4A3F-887C-59613DA8C0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7" name="Straight Connector 586">
                  <a:extLst>
                    <a:ext uri="{FF2B5EF4-FFF2-40B4-BE49-F238E27FC236}">
                      <a16:creationId xmlns:a16="http://schemas.microsoft.com/office/drawing/2014/main" id="{274F130F-50FF-4BB1-849E-68AE5F974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6" name="Group 555">
                <a:extLst>
                  <a:ext uri="{FF2B5EF4-FFF2-40B4-BE49-F238E27FC236}">
                    <a16:creationId xmlns:a16="http://schemas.microsoft.com/office/drawing/2014/main" id="{CC8809F2-A16B-4CB5-90F0-A5E7316DAF8D}"/>
                  </a:ext>
                </a:extLst>
              </p:cNvPr>
              <p:cNvGrpSpPr/>
              <p:nvPr/>
            </p:nvGrpSpPr>
            <p:grpSpPr>
              <a:xfrm>
                <a:off x="8568887" y="229873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84" name="Straight Connector 583">
                  <a:extLst>
                    <a:ext uri="{FF2B5EF4-FFF2-40B4-BE49-F238E27FC236}">
                      <a16:creationId xmlns:a16="http://schemas.microsoft.com/office/drawing/2014/main" id="{E0A2ED21-9AE2-44F6-AB28-AF877E07F0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5" name="Straight Connector 584">
                  <a:extLst>
                    <a:ext uri="{FF2B5EF4-FFF2-40B4-BE49-F238E27FC236}">
                      <a16:creationId xmlns:a16="http://schemas.microsoft.com/office/drawing/2014/main" id="{6A7B12C8-1A48-4952-8371-3DDE9C6D8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70C5C984-BCF4-45AA-A837-62EA43092D31}"/>
                  </a:ext>
                </a:extLst>
              </p:cNvPr>
              <p:cNvGrpSpPr/>
              <p:nvPr/>
            </p:nvGrpSpPr>
            <p:grpSpPr>
              <a:xfrm>
                <a:off x="8443861" y="2238028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82" name="Straight Connector 581">
                  <a:extLst>
                    <a:ext uri="{FF2B5EF4-FFF2-40B4-BE49-F238E27FC236}">
                      <a16:creationId xmlns:a16="http://schemas.microsoft.com/office/drawing/2014/main" id="{AC4FF0DB-8219-4988-8D28-B22AE9C25D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3" name="Straight Connector 582">
                  <a:extLst>
                    <a:ext uri="{FF2B5EF4-FFF2-40B4-BE49-F238E27FC236}">
                      <a16:creationId xmlns:a16="http://schemas.microsoft.com/office/drawing/2014/main" id="{B768E709-BCBF-4FDA-8DE2-822A7DE898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5C34065A-D923-4030-9145-50ACA3CD9964}"/>
                  </a:ext>
                </a:extLst>
              </p:cNvPr>
              <p:cNvGrpSpPr/>
              <p:nvPr/>
            </p:nvGrpSpPr>
            <p:grpSpPr>
              <a:xfrm>
                <a:off x="8340713" y="2189971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80" name="Straight Connector 579">
                  <a:extLst>
                    <a:ext uri="{FF2B5EF4-FFF2-40B4-BE49-F238E27FC236}">
                      <a16:creationId xmlns:a16="http://schemas.microsoft.com/office/drawing/2014/main" id="{E9D56338-CC47-42D7-9B13-4D2E136B59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1" name="Straight Connector 580">
                  <a:extLst>
                    <a:ext uri="{FF2B5EF4-FFF2-40B4-BE49-F238E27FC236}">
                      <a16:creationId xmlns:a16="http://schemas.microsoft.com/office/drawing/2014/main" id="{A1A778F0-6085-42BC-808F-9C2A34FB90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D7D59EE4-AC58-462C-A7A0-6F6F6B94613A}"/>
                  </a:ext>
                </a:extLst>
              </p:cNvPr>
              <p:cNvGrpSpPr/>
              <p:nvPr/>
            </p:nvGrpSpPr>
            <p:grpSpPr>
              <a:xfrm>
                <a:off x="7728086" y="1995213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78" name="Straight Connector 577">
                  <a:extLst>
                    <a:ext uri="{FF2B5EF4-FFF2-40B4-BE49-F238E27FC236}">
                      <a16:creationId xmlns:a16="http://schemas.microsoft.com/office/drawing/2014/main" id="{C34607B6-7F95-4E42-873C-65D1A9A3FF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9" name="Straight Connector 578">
                  <a:extLst>
                    <a:ext uri="{FF2B5EF4-FFF2-40B4-BE49-F238E27FC236}">
                      <a16:creationId xmlns:a16="http://schemas.microsoft.com/office/drawing/2014/main" id="{C7FF9C0F-4612-47FB-9F55-C0B305F94D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61200262-0E94-4817-9B7C-0915DBD79BB1}"/>
                  </a:ext>
                </a:extLst>
              </p:cNvPr>
              <p:cNvGrpSpPr/>
              <p:nvPr/>
            </p:nvGrpSpPr>
            <p:grpSpPr>
              <a:xfrm>
                <a:off x="7799977" y="20154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76" name="Straight Connector 575">
                  <a:extLst>
                    <a:ext uri="{FF2B5EF4-FFF2-40B4-BE49-F238E27FC236}">
                      <a16:creationId xmlns:a16="http://schemas.microsoft.com/office/drawing/2014/main" id="{B28B7B94-7DD8-4E77-9C60-2D693A094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7" name="Straight Connector 576">
                  <a:extLst>
                    <a:ext uri="{FF2B5EF4-FFF2-40B4-BE49-F238E27FC236}">
                      <a16:creationId xmlns:a16="http://schemas.microsoft.com/office/drawing/2014/main" id="{86A7A9BF-0002-4575-B70D-10877F9066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1CE50B4B-8234-48A0-A2FE-16B8B3B6990B}"/>
                  </a:ext>
                </a:extLst>
              </p:cNvPr>
              <p:cNvGrpSpPr/>
              <p:nvPr/>
            </p:nvGrpSpPr>
            <p:grpSpPr>
              <a:xfrm>
                <a:off x="7834358" y="2015447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74" name="Straight Connector 573">
                  <a:extLst>
                    <a:ext uri="{FF2B5EF4-FFF2-40B4-BE49-F238E27FC236}">
                      <a16:creationId xmlns:a16="http://schemas.microsoft.com/office/drawing/2014/main" id="{EEC4601D-D0BE-4B32-B6C8-D796273084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Straight Connector 574">
                  <a:extLst>
                    <a:ext uri="{FF2B5EF4-FFF2-40B4-BE49-F238E27FC236}">
                      <a16:creationId xmlns:a16="http://schemas.microsoft.com/office/drawing/2014/main" id="{BBE4439B-F973-4058-A51F-D56F6CA9F4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F67B2889-70A0-4B3B-8848-49B37478BC41}"/>
                  </a:ext>
                </a:extLst>
              </p:cNvPr>
              <p:cNvGrpSpPr/>
              <p:nvPr/>
            </p:nvGrpSpPr>
            <p:grpSpPr>
              <a:xfrm>
                <a:off x="7884368" y="2035682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72" name="Straight Connector 571">
                  <a:extLst>
                    <a:ext uri="{FF2B5EF4-FFF2-40B4-BE49-F238E27FC236}">
                      <a16:creationId xmlns:a16="http://schemas.microsoft.com/office/drawing/2014/main" id="{750D04AF-45BE-4747-82D4-50C0CC1847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Straight Connector 572">
                  <a:extLst>
                    <a:ext uri="{FF2B5EF4-FFF2-40B4-BE49-F238E27FC236}">
                      <a16:creationId xmlns:a16="http://schemas.microsoft.com/office/drawing/2014/main" id="{EEC9F184-41C0-4014-91E1-8716D5F1B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7109DE5C-FF2E-4B3A-96DC-60E30F87A40F}"/>
                  </a:ext>
                </a:extLst>
              </p:cNvPr>
              <p:cNvGrpSpPr/>
              <p:nvPr/>
            </p:nvGrpSpPr>
            <p:grpSpPr>
              <a:xfrm>
                <a:off x="7915625" y="2035682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70" name="Straight Connector 569">
                  <a:extLst>
                    <a:ext uri="{FF2B5EF4-FFF2-40B4-BE49-F238E27FC236}">
                      <a16:creationId xmlns:a16="http://schemas.microsoft.com/office/drawing/2014/main" id="{564ED34F-2B53-4C7E-9341-14D3BF0B94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1" name="Straight Connector 570">
                  <a:extLst>
                    <a:ext uri="{FF2B5EF4-FFF2-40B4-BE49-F238E27FC236}">
                      <a16:creationId xmlns:a16="http://schemas.microsoft.com/office/drawing/2014/main" id="{A3FB5BD4-9F43-43C5-8AC8-310AA51041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B85892A0-31D7-441E-BA7D-F29E956D3341}"/>
                  </a:ext>
                </a:extLst>
              </p:cNvPr>
              <p:cNvGrpSpPr/>
              <p:nvPr/>
            </p:nvGrpSpPr>
            <p:grpSpPr>
              <a:xfrm>
                <a:off x="6902915" y="1600640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68" name="Straight Connector 567">
                  <a:extLst>
                    <a:ext uri="{FF2B5EF4-FFF2-40B4-BE49-F238E27FC236}">
                      <a16:creationId xmlns:a16="http://schemas.microsoft.com/office/drawing/2014/main" id="{58BFFA13-C213-4CFD-8FF5-EACC40F73C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>
                  <a:extLst>
                    <a:ext uri="{FF2B5EF4-FFF2-40B4-BE49-F238E27FC236}">
                      <a16:creationId xmlns:a16="http://schemas.microsoft.com/office/drawing/2014/main" id="{69B4F3B2-2691-4A51-BA20-D0B0F04E45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22C23FB1-B848-4B1D-9A36-1D8519669708}"/>
                  </a:ext>
                </a:extLst>
              </p:cNvPr>
              <p:cNvGrpSpPr/>
              <p:nvPr/>
            </p:nvGrpSpPr>
            <p:grpSpPr>
              <a:xfrm>
                <a:off x="6919585" y="1600640"/>
                <a:ext cx="136278" cy="82853"/>
                <a:chOff x="8571071" y="3434239"/>
                <a:chExt cx="103822" cy="103822"/>
              </a:xfrm>
            </p:grpSpPr>
            <p:cxnSp>
              <p:nvCxnSpPr>
                <p:cNvPr id="566" name="Straight Connector 565">
                  <a:extLst>
                    <a:ext uri="{FF2B5EF4-FFF2-40B4-BE49-F238E27FC236}">
                      <a16:creationId xmlns:a16="http://schemas.microsoft.com/office/drawing/2014/main" id="{49732D4A-DFBF-470D-9FC1-A0B09B3114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7" name="Straight Connector 566">
                  <a:extLst>
                    <a:ext uri="{FF2B5EF4-FFF2-40B4-BE49-F238E27FC236}">
                      <a16:creationId xmlns:a16="http://schemas.microsoft.com/office/drawing/2014/main" id="{43BAC208-1D66-48E7-87B0-FE7189C067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22982" y="3434239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927" name="Straight Connector 926">
            <a:extLst>
              <a:ext uri="{FF2B5EF4-FFF2-40B4-BE49-F238E27FC236}">
                <a16:creationId xmlns:a16="http://schemas.microsoft.com/office/drawing/2014/main" id="{CAF1654E-A7BE-445D-871D-C2FD6449AFFC}"/>
              </a:ext>
            </a:extLst>
          </p:cNvPr>
          <p:cNvCxnSpPr>
            <a:cxnSpLocks/>
          </p:cNvCxnSpPr>
          <p:nvPr/>
        </p:nvCxnSpPr>
        <p:spPr>
          <a:xfrm>
            <a:off x="9089249" y="1741714"/>
            <a:ext cx="0" cy="2920774"/>
          </a:xfrm>
          <a:prstGeom prst="line">
            <a:avLst/>
          </a:prstGeom>
          <a:ln>
            <a:solidFill>
              <a:srgbClr val="F88D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8" name="Shape1_20221025_110649">
            <a:extLst>
              <a:ext uri="{FF2B5EF4-FFF2-40B4-BE49-F238E27FC236}">
                <a16:creationId xmlns:a16="http://schemas.microsoft.com/office/drawing/2014/main" id="{17A49137-4D59-4F54-822F-281AE405C5ED}"/>
              </a:ext>
            </a:extLst>
          </p:cNvPr>
          <p:cNvSpPr txBox="1"/>
          <p:nvPr/>
        </p:nvSpPr>
        <p:spPr>
          <a:xfrm>
            <a:off x="8507991" y="1439370"/>
            <a:ext cx="1270799" cy="28805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18 months</a:t>
            </a:r>
          </a:p>
        </p:txBody>
      </p:sp>
      <p:sp>
        <p:nvSpPr>
          <p:cNvPr id="929" name="Shape1_20221025_110649">
            <a:extLst>
              <a:ext uri="{FF2B5EF4-FFF2-40B4-BE49-F238E27FC236}">
                <a16:creationId xmlns:a16="http://schemas.microsoft.com/office/drawing/2014/main" id="{B315FD00-2AB2-4DA5-9360-4E6EA15A1D86}"/>
              </a:ext>
            </a:extLst>
          </p:cNvPr>
          <p:cNvSpPr txBox="1"/>
          <p:nvPr/>
        </p:nvSpPr>
        <p:spPr>
          <a:xfrm>
            <a:off x="8878110" y="1813495"/>
            <a:ext cx="652430" cy="2177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84%</a:t>
            </a:r>
          </a:p>
        </p:txBody>
      </p:sp>
      <p:sp>
        <p:nvSpPr>
          <p:cNvPr id="930" name="Shape1_20221025_110649">
            <a:extLst>
              <a:ext uri="{FF2B5EF4-FFF2-40B4-BE49-F238E27FC236}">
                <a16:creationId xmlns:a16="http://schemas.microsoft.com/office/drawing/2014/main" id="{C3BB3C3B-76F8-445F-B727-472E11A7CE4D}"/>
              </a:ext>
            </a:extLst>
          </p:cNvPr>
          <p:cNvSpPr txBox="1"/>
          <p:nvPr/>
        </p:nvSpPr>
        <p:spPr>
          <a:xfrm>
            <a:off x="8878110" y="2719275"/>
            <a:ext cx="468012" cy="18466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88D29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73%</a:t>
            </a:r>
          </a:p>
        </p:txBody>
      </p:sp>
      <p:cxnSp>
        <p:nvCxnSpPr>
          <p:cNvPr id="934" name="Straight Connector 933">
            <a:extLst>
              <a:ext uri="{FF2B5EF4-FFF2-40B4-BE49-F238E27FC236}">
                <a16:creationId xmlns:a16="http://schemas.microsoft.com/office/drawing/2014/main" id="{C751F704-B2C2-4F08-812C-C516FF681BD8}"/>
              </a:ext>
            </a:extLst>
          </p:cNvPr>
          <p:cNvCxnSpPr>
            <a:cxnSpLocks/>
          </p:cNvCxnSpPr>
          <p:nvPr/>
        </p:nvCxnSpPr>
        <p:spPr>
          <a:xfrm>
            <a:off x="908685" y="3134996"/>
            <a:ext cx="1472565" cy="0"/>
          </a:xfrm>
          <a:prstGeom prst="line">
            <a:avLst/>
          </a:prstGeom>
          <a:ln>
            <a:solidFill>
              <a:srgbClr val="F88D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" name="TextBox 930">
            <a:extLst>
              <a:ext uri="{FF2B5EF4-FFF2-40B4-BE49-F238E27FC236}">
                <a16:creationId xmlns:a16="http://schemas.microsoft.com/office/drawing/2014/main" id="{04F0722B-DBF8-48A0-9111-7D320884E470}"/>
              </a:ext>
            </a:extLst>
          </p:cNvPr>
          <p:cNvSpPr txBox="1"/>
          <p:nvPr/>
        </p:nvSpPr>
        <p:spPr>
          <a:xfrm>
            <a:off x="286478" y="6540515"/>
            <a:ext cx="223458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lnSpc>
                <a:spcPct val="95000"/>
              </a:lnSpc>
              <a:buSzPts val="933"/>
              <a:buNone/>
              <a:tabLst/>
              <a:defRPr kumimoji="0" sz="700" kern="1200" spc="0" normalizeH="0" baseline="0">
                <a:ln>
                  <a:noFill/>
                </a:ln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Hungria et. al. NEJM 2024;[Online ahead of print]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2B8370-C735-6225-FB09-768B35746F45}"/>
              </a:ext>
            </a:extLst>
          </p:cNvPr>
          <p:cNvGrpSpPr/>
          <p:nvPr/>
        </p:nvGrpSpPr>
        <p:grpSpPr>
          <a:xfrm>
            <a:off x="11017195" y="858708"/>
            <a:ext cx="969065" cy="153888"/>
            <a:chOff x="9689410" y="722080"/>
            <a:chExt cx="969065" cy="15388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651D919-D9F8-6835-2955-3C79BA057888}"/>
                </a:ext>
              </a:extLst>
            </p:cNvPr>
            <p:cNvCxnSpPr>
              <a:cxnSpLocks/>
            </p:cNvCxnSpPr>
            <p:nvPr/>
          </p:nvCxnSpPr>
          <p:spPr>
            <a:xfrm>
              <a:off x="9689410" y="800127"/>
              <a:ext cx="393378" cy="0"/>
            </a:xfrm>
            <a:prstGeom prst="line">
              <a:avLst/>
            </a:prstGeom>
            <a:ln w="19050">
              <a:solidFill>
                <a:srgbClr val="F88D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B6939C-EBDF-58F5-FAB3-1EBCAF424692}"/>
                </a:ext>
              </a:extLst>
            </p:cNvPr>
            <p:cNvSpPr/>
            <p:nvPr/>
          </p:nvSpPr>
          <p:spPr>
            <a:xfrm>
              <a:off x="10143781" y="722080"/>
              <a:ext cx="514694" cy="1538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000" dirty="0">
                  <a:solidFill>
                    <a:srgbClr val="000000"/>
                  </a:solidFill>
                  <a:latin typeface="Krub"/>
                </a:rPr>
                <a:t>D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Vd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CF8F0A-BDE3-5567-15B5-5FE24074C711}"/>
              </a:ext>
            </a:extLst>
          </p:cNvPr>
          <p:cNvGrpSpPr/>
          <p:nvPr/>
        </p:nvGrpSpPr>
        <p:grpSpPr>
          <a:xfrm>
            <a:off x="10164390" y="858708"/>
            <a:ext cx="759515" cy="153888"/>
            <a:chOff x="9689410" y="722080"/>
            <a:chExt cx="759515" cy="15388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A34FDAB-D071-82DC-BB11-72218262C67C}"/>
                </a:ext>
              </a:extLst>
            </p:cNvPr>
            <p:cNvCxnSpPr>
              <a:cxnSpLocks/>
            </p:cNvCxnSpPr>
            <p:nvPr/>
          </p:nvCxnSpPr>
          <p:spPr>
            <a:xfrm>
              <a:off x="9689410" y="800127"/>
              <a:ext cx="393378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B18D3AE-1C58-6D4D-5A7B-8B915D2164D0}"/>
                </a:ext>
              </a:extLst>
            </p:cNvPr>
            <p:cNvSpPr/>
            <p:nvPr/>
          </p:nvSpPr>
          <p:spPr>
            <a:xfrm>
              <a:off x="10143781" y="722080"/>
              <a:ext cx="305144" cy="1538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BVd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97703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712A59-54E4-CC6C-450A-DBF61C21DD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6478" y="376238"/>
            <a:ext cx="9363935" cy="431800"/>
          </a:xfrm>
        </p:spPr>
        <p:txBody>
          <a:bodyPr>
            <a:normAutofit fontScale="90000"/>
          </a:bodyPr>
          <a:lstStyle/>
          <a:p>
            <a:r>
              <a:rPr lang="en-US" dirty="0"/>
              <a:t>DREAMM-8: Study Design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CD4434-8CE9-48B2-B0C6-DCA39A022BF4}"/>
              </a:ext>
            </a:extLst>
          </p:cNvPr>
          <p:cNvSpPr>
            <a:spLocks/>
          </p:cNvSpPr>
          <p:nvPr/>
        </p:nvSpPr>
        <p:spPr>
          <a:xfrm>
            <a:off x="298450" y="1263718"/>
            <a:ext cx="2159615" cy="548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Recruitment period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October 2020 to December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17D7E4-91BD-464C-A7EF-728319AB5313}"/>
              </a:ext>
            </a:extLst>
          </p:cNvPr>
          <p:cNvSpPr>
            <a:spLocks/>
          </p:cNvSpPr>
          <p:nvPr/>
        </p:nvSpPr>
        <p:spPr>
          <a:xfrm>
            <a:off x="2979501" y="1263718"/>
            <a:ext cx="5192944" cy="5488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Treatment period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Until PD, death, unacceptable toxicity, end of study,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or withdrawal of consent</a:t>
            </a:r>
          </a:p>
        </p:txBody>
      </p:sp>
      <p:sp>
        <p:nvSpPr>
          <p:cNvPr id="13" name="Shape1_20240618_193240">
            <a:extLst>
              <a:ext uri="{FF2B5EF4-FFF2-40B4-BE49-F238E27FC236}">
                <a16:creationId xmlns:a16="http://schemas.microsoft.com/office/drawing/2014/main" id="{BBDE9EA7-B44F-42DC-A05B-887B88644B70}"/>
              </a:ext>
            </a:extLst>
          </p:cNvPr>
          <p:cNvSpPr>
            <a:spLocks/>
          </p:cNvSpPr>
          <p:nvPr/>
        </p:nvSpPr>
        <p:spPr>
          <a:xfrm>
            <a:off x="298451" y="2071831"/>
            <a:ext cx="1461524" cy="326264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Eligibility criteria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Adults with MM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≥1 prior line of MM therapy including LEN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Documented PD during or after their most recent therapy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No prior treatment with anti-BCMA or pomalidomide; not refractory/ intolerant to bortezomib</a:t>
            </a:r>
          </a:p>
        </p:txBody>
      </p:sp>
      <p:sp>
        <p:nvSpPr>
          <p:cNvPr id="14" name="Shape2_20240618_193240">
            <a:extLst>
              <a:ext uri="{FF2B5EF4-FFF2-40B4-BE49-F238E27FC236}">
                <a16:creationId xmlns:a16="http://schemas.microsoft.com/office/drawing/2014/main" id="{9C236D0D-58B4-4F35-AD43-6332AD0F0A6C}"/>
              </a:ext>
            </a:extLst>
          </p:cNvPr>
          <p:cNvSpPr>
            <a:spLocks/>
          </p:cNvSpPr>
          <p:nvPr/>
        </p:nvSpPr>
        <p:spPr>
          <a:xfrm>
            <a:off x="2017545" y="2431099"/>
            <a:ext cx="306044" cy="254410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1:1 Randomization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027019-9878-4980-9910-13CA2F1EDC26}"/>
              </a:ext>
            </a:extLst>
          </p:cNvPr>
          <p:cNvSpPr>
            <a:spLocks/>
          </p:cNvSpPr>
          <p:nvPr/>
        </p:nvSpPr>
        <p:spPr>
          <a:xfrm>
            <a:off x="2581159" y="2071831"/>
            <a:ext cx="306044" cy="1555163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BPd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(Q4W)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rub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3B275C-26B0-4DD8-82AA-3AFEFC2F7B8C}"/>
              </a:ext>
            </a:extLst>
          </p:cNvPr>
          <p:cNvSpPr>
            <a:spLocks/>
          </p:cNvSpPr>
          <p:nvPr/>
        </p:nvSpPr>
        <p:spPr>
          <a:xfrm>
            <a:off x="2581159" y="3779309"/>
            <a:ext cx="306044" cy="1555163"/>
          </a:xfrm>
          <a:prstGeom prst="rect">
            <a:avLst/>
          </a:prstGeom>
          <a:solidFill>
            <a:srgbClr val="F88D2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PVd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(Q3W)</a:t>
            </a:r>
          </a:p>
        </p:txBody>
      </p:sp>
      <p:sp>
        <p:nvSpPr>
          <p:cNvPr id="21" name="Shape3_20240618_193240">
            <a:extLst>
              <a:ext uri="{FF2B5EF4-FFF2-40B4-BE49-F238E27FC236}">
                <a16:creationId xmlns:a16="http://schemas.microsoft.com/office/drawing/2014/main" id="{84CEDBAE-5A18-4823-AAD4-BEC0280C74DE}"/>
              </a:ext>
            </a:extLst>
          </p:cNvPr>
          <p:cNvSpPr>
            <a:spLocks/>
          </p:cNvSpPr>
          <p:nvPr/>
        </p:nvSpPr>
        <p:spPr>
          <a:xfrm>
            <a:off x="8430015" y="2071831"/>
            <a:ext cx="306044" cy="326264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End-of-treatment visit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ABB2CC-BD65-4A09-90CF-51303BEF2157}"/>
              </a:ext>
            </a:extLst>
          </p:cNvPr>
          <p:cNvGrpSpPr>
            <a:grpSpLocks/>
          </p:cNvGrpSpPr>
          <p:nvPr/>
        </p:nvGrpSpPr>
        <p:grpSpPr>
          <a:xfrm>
            <a:off x="2979501" y="2071831"/>
            <a:ext cx="5192944" cy="3262641"/>
            <a:chOff x="2979501" y="2071831"/>
            <a:chExt cx="5192944" cy="326264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2CC84D8-C643-46F0-9A81-522CD58C3562}"/>
                </a:ext>
              </a:extLst>
            </p:cNvPr>
            <p:cNvSpPr>
              <a:spLocks/>
            </p:cNvSpPr>
            <p:nvPr/>
          </p:nvSpPr>
          <p:spPr>
            <a:xfrm>
              <a:off x="2979501" y="3779309"/>
              <a:ext cx="5192944" cy="1555163"/>
            </a:xfrm>
            <a:prstGeom prst="roundRect">
              <a:avLst>
                <a:gd name="adj" fmla="val 2848"/>
              </a:avLst>
            </a:prstGeom>
            <a:solidFill>
              <a:srgbClr val="FEF3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rIns="73152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Bortezomib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1.3 mg/m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 SC on days 1, 4, 8, and 11 of cycles 1-8 then days 1 and 8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(21-day cycles)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Pomalidomide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4 mg orally on days 1-14 (21-day cycles)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Dexamethasone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20 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mg</a:t>
              </a:r>
              <a:r>
                <a:rPr kumimoji="0" lang="en-US" sz="1200" b="0" i="0" u="none" strike="noStrike" kern="1200" cap="none" spc="0" normalizeH="0" baseline="30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 on the day of and day after bortezomib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8ECA623-6F42-4FD6-ACCD-E5657FE99E2B}"/>
                </a:ext>
              </a:extLst>
            </p:cNvPr>
            <p:cNvSpPr>
              <a:spLocks/>
            </p:cNvSpPr>
            <p:nvPr/>
          </p:nvSpPr>
          <p:spPr>
            <a:xfrm>
              <a:off x="2979501" y="2071831"/>
              <a:ext cx="5192944" cy="1555163"/>
            </a:xfrm>
            <a:prstGeom prst="roundRect">
              <a:avLst>
                <a:gd name="adj" fmla="val 2848"/>
              </a:avLst>
            </a:prstGeom>
            <a:solidFill>
              <a:srgbClr val="C0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rIns="73152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Belantamab mafodotin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2.5 mg/kg IV (cycle 1) then 1.9 mg/kg IV Q4W from cycle 2 onward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Pomalidomide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4 mg orally on days 1-21 (28-day cycles)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Dexamethasone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40 mg on days 1, 8, 15, and 22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</p:grpSp>
      <p:sp>
        <p:nvSpPr>
          <p:cNvPr id="25" name="Shape4_20240618_193240">
            <a:extLst>
              <a:ext uri="{FF2B5EF4-FFF2-40B4-BE49-F238E27FC236}">
                <a16:creationId xmlns:a16="http://schemas.microsoft.com/office/drawing/2014/main" id="{965899AD-8B57-474C-B8FF-02878C698665}"/>
              </a:ext>
            </a:extLst>
          </p:cNvPr>
          <p:cNvSpPr>
            <a:spLocks/>
          </p:cNvSpPr>
          <p:nvPr/>
        </p:nvSpPr>
        <p:spPr>
          <a:xfrm>
            <a:off x="8823960" y="2071831"/>
            <a:ext cx="3093402" cy="326264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Primary endpoint: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PFS (IRC assessed per IMWG)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Key secondary endpoints: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OS, MRD negativity, 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rub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Additional secondary endpoints include: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ORR, CRR, ≥VGPR, TTBR, TTR, TTP, PFS2, AEs, ocular findings, HRQOL, and PROs</a:t>
            </a:r>
          </a:p>
        </p:txBody>
      </p:sp>
      <p:cxnSp>
        <p:nvCxnSpPr>
          <p:cNvPr id="28" name="Shape1_20240618_193303">
            <a:extLst>
              <a:ext uri="{FF2B5EF4-FFF2-40B4-BE49-F238E27FC236}">
                <a16:creationId xmlns:a16="http://schemas.microsoft.com/office/drawing/2014/main" id="{169961ED-1FFC-4A38-A838-DB8A8696EF80}"/>
              </a:ext>
            </a:extLst>
          </p:cNvPr>
          <p:cNvCxnSpPr/>
          <p:nvPr/>
        </p:nvCxnSpPr>
        <p:spPr>
          <a:xfrm flipV="1">
            <a:off x="2322399" y="2849412"/>
            <a:ext cx="259951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hape2_20240618_193303">
            <a:extLst>
              <a:ext uri="{FF2B5EF4-FFF2-40B4-BE49-F238E27FC236}">
                <a16:creationId xmlns:a16="http://schemas.microsoft.com/office/drawing/2014/main" id="{0B20C6F9-A30A-4054-B39F-0B53716BF004}"/>
              </a:ext>
            </a:extLst>
          </p:cNvPr>
          <p:cNvCxnSpPr/>
          <p:nvPr/>
        </p:nvCxnSpPr>
        <p:spPr>
          <a:xfrm flipV="1">
            <a:off x="2322399" y="4556890"/>
            <a:ext cx="259951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hape0_20240618_193303">
            <a:extLst>
              <a:ext uri="{FF2B5EF4-FFF2-40B4-BE49-F238E27FC236}">
                <a16:creationId xmlns:a16="http://schemas.microsoft.com/office/drawing/2014/main" id="{505925DC-0CDB-49DA-8F02-7131CADBF70E}"/>
              </a:ext>
            </a:extLst>
          </p:cNvPr>
          <p:cNvCxnSpPr/>
          <p:nvPr/>
        </p:nvCxnSpPr>
        <p:spPr>
          <a:xfrm flipV="1">
            <a:off x="1758785" y="3703151"/>
            <a:ext cx="259951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hape3_20240618_193303">
            <a:extLst>
              <a:ext uri="{FF2B5EF4-FFF2-40B4-BE49-F238E27FC236}">
                <a16:creationId xmlns:a16="http://schemas.microsoft.com/office/drawing/2014/main" id="{7B8CA695-F530-4D56-B6A7-6F31C8C328EC}"/>
              </a:ext>
            </a:extLst>
          </p:cNvPr>
          <p:cNvCxnSpPr/>
          <p:nvPr/>
        </p:nvCxnSpPr>
        <p:spPr>
          <a:xfrm flipV="1">
            <a:off x="8171255" y="2849412"/>
            <a:ext cx="259951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hape4_20240618_193303">
            <a:extLst>
              <a:ext uri="{FF2B5EF4-FFF2-40B4-BE49-F238E27FC236}">
                <a16:creationId xmlns:a16="http://schemas.microsoft.com/office/drawing/2014/main" id="{FA53EE9D-DFC0-4A4E-9FC9-FAEC75E451C9}"/>
              </a:ext>
            </a:extLst>
          </p:cNvPr>
          <p:cNvCxnSpPr/>
          <p:nvPr/>
        </p:nvCxnSpPr>
        <p:spPr>
          <a:xfrm flipV="1">
            <a:off x="8171255" y="4556890"/>
            <a:ext cx="259951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9610713A-133B-45A4-B586-92F0E5DEFB84}"/>
              </a:ext>
            </a:extLst>
          </p:cNvPr>
          <p:cNvSpPr>
            <a:spLocks/>
          </p:cNvSpPr>
          <p:nvPr/>
        </p:nvSpPr>
        <p:spPr>
          <a:xfrm>
            <a:off x="298449" y="5479436"/>
            <a:ext cx="3311525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Stratification</a:t>
            </a:r>
            <a:r>
              <a:rPr kumimoji="0" lang="en-US" sz="12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Prior lines of treatment (1 vs 2 or 3 vs ≥4)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Prior bortezomib (yes vs no)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rPr>
              <a:t>Prior anti-CD38 therapy (yes vs no)</a:t>
            </a:r>
          </a:p>
        </p:txBody>
      </p:sp>
      <p:sp>
        <p:nvSpPr>
          <p:cNvPr id="48" name="Shape1_20221025_110649">
            <a:extLst>
              <a:ext uri="{FF2B5EF4-FFF2-40B4-BE49-F238E27FC236}">
                <a16:creationId xmlns:a16="http://schemas.microsoft.com/office/drawing/2014/main" id="{EF24E140-EFC6-44D8-844D-73018CADDC29}"/>
              </a:ext>
            </a:extLst>
          </p:cNvPr>
          <p:cNvSpPr txBox="1">
            <a:spLocks/>
          </p:cNvSpPr>
          <p:nvPr/>
        </p:nvSpPr>
        <p:spPr>
          <a:xfrm>
            <a:off x="1901950" y="2174461"/>
            <a:ext cx="537233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N=302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900625-29D2-43D4-908D-9F199D2F0175}"/>
              </a:ext>
            </a:extLst>
          </p:cNvPr>
          <p:cNvSpPr txBox="1"/>
          <p:nvPr/>
        </p:nvSpPr>
        <p:spPr>
          <a:xfrm>
            <a:off x="286478" y="6540515"/>
            <a:ext cx="241252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lnSpc>
                <a:spcPct val="95000"/>
              </a:lnSpc>
              <a:buSzPts val="933"/>
              <a:buNone/>
              <a:tabLst/>
              <a:defRPr kumimoji="0" sz="700" kern="1200" spc="0" normalizeH="0" baseline="0">
                <a:ln>
                  <a:noFill/>
                </a:ln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Dimopoulos et. al. NEJM 2024;[Online ahead of print]</a:t>
            </a:r>
          </a:p>
        </p:txBody>
      </p:sp>
    </p:spTree>
    <p:extLst>
      <p:ext uri="{BB962C8B-B14F-4D97-AF65-F5344CB8AC3E}">
        <p14:creationId xmlns:p14="http://schemas.microsoft.com/office/powerpoint/2010/main" val="1904900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FF8923-E5E6-43B4-9BBC-6204734207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7214" y="350873"/>
            <a:ext cx="9650413" cy="431800"/>
          </a:xfrm>
        </p:spPr>
        <p:txBody>
          <a:bodyPr>
            <a:normAutofit fontScale="90000"/>
          </a:bodyPr>
          <a:lstStyle/>
          <a:p>
            <a:r>
              <a:rPr lang="en-US" dirty="0"/>
              <a:t>DREAMM-8: Efficacy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F1FC5F-5BD1-431E-A818-2A9773D5FD04}"/>
              </a:ext>
            </a:extLst>
          </p:cNvPr>
          <p:cNvGrpSpPr>
            <a:grpSpLocks/>
          </p:cNvGrpSpPr>
          <p:nvPr/>
        </p:nvGrpSpPr>
        <p:grpSpPr>
          <a:xfrm>
            <a:off x="6339522" y="1191196"/>
            <a:ext cx="5577841" cy="233382"/>
            <a:chOff x="297711" y="1105395"/>
            <a:chExt cx="5577841" cy="233382"/>
          </a:xfrm>
        </p:grpSpPr>
        <p:sp>
          <p:nvSpPr>
            <p:cNvPr id="11" name="Shape1_20221025_110649">
              <a:extLst>
                <a:ext uri="{FF2B5EF4-FFF2-40B4-BE49-F238E27FC236}">
                  <a16:creationId xmlns:a16="http://schemas.microsoft.com/office/drawing/2014/main" id="{F8DF0379-45CD-433B-9DE0-CDF20DCB20BD}"/>
                </a:ext>
              </a:extLst>
            </p:cNvPr>
            <p:cNvSpPr txBox="1"/>
            <p:nvPr/>
          </p:nvSpPr>
          <p:spPr>
            <a:xfrm>
              <a:off x="297711" y="1105395"/>
              <a:ext cx="5577840" cy="18466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Poppins Medium" pitchFamily="2" charset="77"/>
                  <a:sym typeface="Arial"/>
                </a:rPr>
                <a:t>Positive OS Trend Favoring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Poppins Medium" pitchFamily="2" charset="77"/>
                  <a:sym typeface="Arial"/>
                </a:rPr>
                <a:t>BPd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Poppins Medium" pitchFamily="2" charset="77"/>
                  <a:sym typeface="Arial"/>
                </a:rPr>
                <a:t> vs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Poppins Medium" pitchFamily="2" charset="77"/>
                  <a:sym typeface="Arial"/>
                </a:rPr>
                <a:t>PVd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EE81AEE-2EC2-4497-8BFF-1EFA5C190AC0}"/>
                </a:ext>
              </a:extLst>
            </p:cNvPr>
            <p:cNvGrpSpPr/>
            <p:nvPr/>
          </p:nvGrpSpPr>
          <p:grpSpPr>
            <a:xfrm>
              <a:off x="297712" y="1338777"/>
              <a:ext cx="5577840" cy="0"/>
              <a:chOff x="297712" y="1338777"/>
              <a:chExt cx="5577840" cy="0"/>
            </a:xfrm>
          </p:grpSpPr>
          <p:cxnSp>
            <p:nvCxnSpPr>
              <p:cNvPr id="13" name="Shape0_20221025_110436">
                <a:extLst>
                  <a:ext uri="{FF2B5EF4-FFF2-40B4-BE49-F238E27FC236}">
                    <a16:creationId xmlns:a16="http://schemas.microsoft.com/office/drawing/2014/main" id="{023F932F-AD3F-4FA5-827D-C9FDA86122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712" y="1338777"/>
                <a:ext cx="5577840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33829BD-0555-43B5-AB05-30D8F4497D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1317" y="1338777"/>
                <a:ext cx="444235" cy="0"/>
              </a:xfrm>
              <a:prstGeom prst="line">
                <a:avLst/>
              </a:prstGeom>
              <a:ln w="28575" cap="rnd">
                <a:gradFill flip="none" rotWithShape="1">
                  <a:gsLst>
                    <a:gs pos="0">
                      <a:srgbClr val="F88D29"/>
                    </a:gs>
                    <a:gs pos="100000">
                      <a:srgbClr val="EF3339"/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7DF847E-9537-424C-9EEF-F617EB3F7D1B}"/>
              </a:ext>
            </a:extLst>
          </p:cNvPr>
          <p:cNvGraphicFramePr>
            <a:graphicFrameLocks/>
          </p:cNvGraphicFramePr>
          <p:nvPr/>
        </p:nvGraphicFramePr>
        <p:xfrm>
          <a:off x="281622" y="1491347"/>
          <a:ext cx="5577841" cy="3545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Shape1_20221025_110649">
            <a:extLst>
              <a:ext uri="{FF2B5EF4-FFF2-40B4-BE49-F238E27FC236}">
                <a16:creationId xmlns:a16="http://schemas.microsoft.com/office/drawing/2014/main" id="{19223EF2-75CD-4722-819E-6ECE649D48EB}"/>
              </a:ext>
            </a:extLst>
          </p:cNvPr>
          <p:cNvSpPr txBox="1"/>
          <p:nvPr/>
        </p:nvSpPr>
        <p:spPr>
          <a:xfrm>
            <a:off x="317646" y="4854236"/>
            <a:ext cx="912022" cy="184666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No. at risk</a:t>
            </a:r>
          </a:p>
        </p:txBody>
      </p:sp>
      <p:graphicFrame>
        <p:nvGraphicFramePr>
          <p:cNvPr id="483" name="Chart 482">
            <a:extLst>
              <a:ext uri="{FF2B5EF4-FFF2-40B4-BE49-F238E27FC236}">
                <a16:creationId xmlns:a16="http://schemas.microsoft.com/office/drawing/2014/main" id="{9F0ACC15-FADC-4EB0-81B4-7F783D3048BE}"/>
              </a:ext>
            </a:extLst>
          </p:cNvPr>
          <p:cNvGraphicFramePr>
            <a:graphicFrameLocks/>
          </p:cNvGraphicFramePr>
          <p:nvPr/>
        </p:nvGraphicFramePr>
        <p:xfrm>
          <a:off x="6339522" y="1491347"/>
          <a:ext cx="5577841" cy="3545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84" name="Table 19">
            <a:extLst>
              <a:ext uri="{FF2B5EF4-FFF2-40B4-BE49-F238E27FC236}">
                <a16:creationId xmlns:a16="http://schemas.microsoft.com/office/drawing/2014/main" id="{23A07723-83F4-40DD-BE0A-26A1A0BA7B22}"/>
              </a:ext>
            </a:extLst>
          </p:cNvPr>
          <p:cNvGraphicFramePr>
            <a:graphicFrameLocks noGrp="1"/>
          </p:cNvGraphicFramePr>
          <p:nvPr/>
        </p:nvGraphicFramePr>
        <p:xfrm>
          <a:off x="6339522" y="5165272"/>
          <a:ext cx="5586984" cy="1109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1751109310"/>
                    </a:ext>
                  </a:extLst>
                </a:gridCol>
                <a:gridCol w="1764792">
                  <a:extLst>
                    <a:ext uri="{9D8B030D-6E8A-4147-A177-3AD203B41FA5}">
                      <a16:colId xmlns:a16="http://schemas.microsoft.com/office/drawing/2014/main" val="2814417691"/>
                    </a:ext>
                  </a:extLst>
                </a:gridCol>
                <a:gridCol w="1764792">
                  <a:extLst>
                    <a:ext uri="{9D8B030D-6E8A-4147-A177-3AD203B41FA5}">
                      <a16:colId xmlns:a16="http://schemas.microsoft.com/office/drawing/2014/main" val="391174995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Interim OS</a:t>
                      </a:r>
                      <a:endParaRPr lang="en-US" sz="11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BPd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(N=155)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PVd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(N=147)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8D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323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Events, n(%)</a:t>
                      </a:r>
                      <a:r>
                        <a:rPr lang="en-US" sz="1100" baseline="30000" dirty="0"/>
                        <a:t>a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49 (32)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56 (38)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6428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Median OS (95% CI), months</a:t>
                      </a:r>
                      <a:endParaRPr lang="en-US" sz="1100" baseline="30000" dirty="0"/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NR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(33.0-NR)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NR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(25.2-NR)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6011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HR (95% CI)</a:t>
                      </a:r>
                      <a:r>
                        <a:rPr lang="en-US" sz="1100" baseline="30000" dirty="0"/>
                        <a:t>b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0.77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(0.53-1.14)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176857"/>
                  </a:ext>
                </a:extLst>
              </a:tr>
            </a:tbl>
          </a:graphicData>
        </a:graphic>
      </p:graphicFrame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C6609746-18D7-474F-9000-B3DE0DE680FF}"/>
              </a:ext>
            </a:extLst>
          </p:cNvPr>
          <p:cNvGraphicFramePr>
            <a:graphicFrameLocks noGrp="1"/>
          </p:cNvGraphicFramePr>
          <p:nvPr/>
        </p:nvGraphicFramePr>
        <p:xfrm>
          <a:off x="281622" y="5165272"/>
          <a:ext cx="5577840" cy="1109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178">
                  <a:extLst>
                    <a:ext uri="{9D8B030D-6E8A-4147-A177-3AD203B41FA5}">
                      <a16:colId xmlns:a16="http://schemas.microsoft.com/office/drawing/2014/main" val="1751109310"/>
                    </a:ext>
                  </a:extLst>
                </a:gridCol>
                <a:gridCol w="1761331">
                  <a:extLst>
                    <a:ext uri="{9D8B030D-6E8A-4147-A177-3AD203B41FA5}">
                      <a16:colId xmlns:a16="http://schemas.microsoft.com/office/drawing/2014/main" val="2814417691"/>
                    </a:ext>
                  </a:extLst>
                </a:gridCol>
                <a:gridCol w="1761331">
                  <a:extLst>
                    <a:ext uri="{9D8B030D-6E8A-4147-A177-3AD203B41FA5}">
                      <a16:colId xmlns:a16="http://schemas.microsoft.com/office/drawing/2014/main" val="391174995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PFS</a:t>
                      </a:r>
                      <a:r>
                        <a:rPr lang="en-US" sz="1100" baseline="30000" dirty="0" err="1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1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BPd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(N=155)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PVd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(N=147)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8D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323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Events, n(%)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62 (40)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80 (54)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6428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Median PFS (95% CI), </a:t>
                      </a:r>
                      <a:r>
                        <a:rPr lang="en-US" sz="1100" baseline="0" dirty="0"/>
                        <a:t>months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NR (20.6-NR)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12.7 (9.1-18.5)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6011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HR (95% CI); </a:t>
                      </a:r>
                      <a:r>
                        <a:rPr lang="en-US" sz="1100" i="1" dirty="0"/>
                        <a:t>P</a:t>
                      </a:r>
                      <a:r>
                        <a:rPr lang="en-US" sz="1100" dirty="0"/>
                        <a:t> value</a:t>
                      </a:r>
                      <a:endParaRPr lang="en-US" sz="1100" baseline="30000" dirty="0"/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0.52</a:t>
                      </a:r>
                      <a:r>
                        <a:rPr lang="en-US" sz="1100" dirty="0"/>
                        <a:t> (0.37-0.73); </a:t>
                      </a:r>
                      <a:r>
                        <a:rPr lang="en-US" sz="1100" b="1" dirty="0"/>
                        <a:t>&lt;.001</a:t>
                      </a:r>
                    </a:p>
                  </a:txBody>
                  <a:tcPr marL="45720" marR="45720" marT="54864" marB="54864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45720" marR="45720" marT="36576" marB="3657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176857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1DB255EC-E88A-446E-830D-BB8E692D89BC}"/>
              </a:ext>
            </a:extLst>
          </p:cNvPr>
          <p:cNvGrpSpPr/>
          <p:nvPr/>
        </p:nvGrpSpPr>
        <p:grpSpPr>
          <a:xfrm>
            <a:off x="896115" y="1631415"/>
            <a:ext cx="4277694" cy="1515372"/>
            <a:chOff x="896115" y="1631415"/>
            <a:chExt cx="4277694" cy="1515372"/>
          </a:xfrm>
        </p:grpSpPr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EC14BAB6-780A-4AE1-BF79-1188417D0BE7}"/>
                </a:ext>
              </a:extLst>
            </p:cNvPr>
            <p:cNvSpPr/>
            <p:nvPr/>
          </p:nvSpPr>
          <p:spPr>
            <a:xfrm>
              <a:off x="896115" y="1631415"/>
              <a:ext cx="4235231" cy="1470630"/>
            </a:xfrm>
            <a:custGeom>
              <a:avLst/>
              <a:gdLst>
                <a:gd name="connsiteX0" fmla="*/ 0 w 3474815"/>
                <a:gd name="connsiteY0" fmla="*/ 0 h 1145666"/>
                <a:gd name="connsiteX1" fmla="*/ 26575 w 3474815"/>
                <a:gd name="connsiteY1" fmla="*/ 0 h 1145666"/>
                <a:gd name="connsiteX2" fmla="*/ 26575 w 3474815"/>
                <a:gd name="connsiteY2" fmla="*/ 12383 h 1145666"/>
                <a:gd name="connsiteX3" fmla="*/ 49721 w 3474815"/>
                <a:gd name="connsiteY3" fmla="*/ 12383 h 1145666"/>
                <a:gd name="connsiteX4" fmla="*/ 49721 w 3474815"/>
                <a:gd name="connsiteY4" fmla="*/ 28575 h 1145666"/>
                <a:gd name="connsiteX5" fmla="*/ 97727 w 3474815"/>
                <a:gd name="connsiteY5" fmla="*/ 28575 h 1145666"/>
                <a:gd name="connsiteX6" fmla="*/ 97727 w 3474815"/>
                <a:gd name="connsiteY6" fmla="*/ 66675 h 1145666"/>
                <a:gd name="connsiteX7" fmla="*/ 108299 w 3474815"/>
                <a:gd name="connsiteY7" fmla="*/ 66675 h 1145666"/>
                <a:gd name="connsiteX8" fmla="*/ 108299 w 3474815"/>
                <a:gd name="connsiteY8" fmla="*/ 98679 h 1145666"/>
                <a:gd name="connsiteX9" fmla="*/ 146590 w 3474815"/>
                <a:gd name="connsiteY9" fmla="*/ 98679 h 1145666"/>
                <a:gd name="connsiteX10" fmla="*/ 146590 w 3474815"/>
                <a:gd name="connsiteY10" fmla="*/ 114300 h 1145666"/>
                <a:gd name="connsiteX11" fmla="*/ 186023 w 3474815"/>
                <a:gd name="connsiteY11" fmla="*/ 114300 h 1145666"/>
                <a:gd name="connsiteX12" fmla="*/ 186023 w 3474815"/>
                <a:gd name="connsiteY12" fmla="*/ 128969 h 1145666"/>
                <a:gd name="connsiteX13" fmla="*/ 193739 w 3474815"/>
                <a:gd name="connsiteY13" fmla="*/ 128969 h 1145666"/>
                <a:gd name="connsiteX14" fmla="*/ 193739 w 3474815"/>
                <a:gd name="connsiteY14" fmla="*/ 145256 h 1145666"/>
                <a:gd name="connsiteX15" fmla="*/ 198882 w 3474815"/>
                <a:gd name="connsiteY15" fmla="*/ 145256 h 1145666"/>
                <a:gd name="connsiteX16" fmla="*/ 198882 w 3474815"/>
                <a:gd name="connsiteY16" fmla="*/ 171450 h 1145666"/>
                <a:gd name="connsiteX17" fmla="*/ 272606 w 3474815"/>
                <a:gd name="connsiteY17" fmla="*/ 171450 h 1145666"/>
                <a:gd name="connsiteX18" fmla="*/ 272606 w 3474815"/>
                <a:gd name="connsiteY18" fmla="*/ 188976 h 1145666"/>
                <a:gd name="connsiteX19" fmla="*/ 278606 w 3474815"/>
                <a:gd name="connsiteY19" fmla="*/ 188976 h 1145666"/>
                <a:gd name="connsiteX20" fmla="*/ 278606 w 3474815"/>
                <a:gd name="connsiteY20" fmla="*/ 209550 h 1145666"/>
                <a:gd name="connsiteX21" fmla="*/ 282893 w 3474815"/>
                <a:gd name="connsiteY21" fmla="*/ 209550 h 1145666"/>
                <a:gd name="connsiteX22" fmla="*/ 282893 w 3474815"/>
                <a:gd name="connsiteY22" fmla="*/ 224981 h 1145666"/>
                <a:gd name="connsiteX23" fmla="*/ 288893 w 3474815"/>
                <a:gd name="connsiteY23" fmla="*/ 224981 h 1145666"/>
                <a:gd name="connsiteX24" fmla="*/ 288893 w 3474815"/>
                <a:gd name="connsiteY24" fmla="*/ 257175 h 1145666"/>
                <a:gd name="connsiteX25" fmla="*/ 355759 w 3474815"/>
                <a:gd name="connsiteY25" fmla="*/ 257175 h 1145666"/>
                <a:gd name="connsiteX26" fmla="*/ 355759 w 3474815"/>
                <a:gd name="connsiteY26" fmla="*/ 271272 h 1145666"/>
                <a:gd name="connsiteX27" fmla="*/ 379190 w 3474815"/>
                <a:gd name="connsiteY27" fmla="*/ 271272 h 1145666"/>
                <a:gd name="connsiteX28" fmla="*/ 379190 w 3474815"/>
                <a:gd name="connsiteY28" fmla="*/ 305562 h 1145666"/>
                <a:gd name="connsiteX29" fmla="*/ 411480 w 3474815"/>
                <a:gd name="connsiteY29" fmla="*/ 305562 h 1145666"/>
                <a:gd name="connsiteX30" fmla="*/ 411480 w 3474815"/>
                <a:gd name="connsiteY30" fmla="*/ 323850 h 1145666"/>
                <a:gd name="connsiteX31" fmla="*/ 444913 w 3474815"/>
                <a:gd name="connsiteY31" fmla="*/ 323850 h 1145666"/>
                <a:gd name="connsiteX32" fmla="*/ 444913 w 3474815"/>
                <a:gd name="connsiteY32" fmla="*/ 338995 h 1145666"/>
                <a:gd name="connsiteX33" fmla="*/ 562356 w 3474815"/>
                <a:gd name="connsiteY33" fmla="*/ 338995 h 1145666"/>
                <a:gd name="connsiteX34" fmla="*/ 562356 w 3474815"/>
                <a:gd name="connsiteY34" fmla="*/ 352425 h 1145666"/>
                <a:gd name="connsiteX35" fmla="*/ 562356 w 3474815"/>
                <a:gd name="connsiteY35" fmla="*/ 361283 h 1145666"/>
                <a:gd name="connsiteX36" fmla="*/ 566642 w 3474815"/>
                <a:gd name="connsiteY36" fmla="*/ 361283 h 1145666"/>
                <a:gd name="connsiteX37" fmla="*/ 566642 w 3474815"/>
                <a:gd name="connsiteY37" fmla="*/ 409575 h 1145666"/>
                <a:gd name="connsiteX38" fmla="*/ 571786 w 3474815"/>
                <a:gd name="connsiteY38" fmla="*/ 409575 h 1145666"/>
                <a:gd name="connsiteX39" fmla="*/ 571786 w 3474815"/>
                <a:gd name="connsiteY39" fmla="*/ 419100 h 1145666"/>
                <a:gd name="connsiteX40" fmla="*/ 640366 w 3474815"/>
                <a:gd name="connsiteY40" fmla="*/ 419100 h 1145666"/>
                <a:gd name="connsiteX41" fmla="*/ 640366 w 3474815"/>
                <a:gd name="connsiteY41" fmla="*/ 435007 h 1145666"/>
                <a:gd name="connsiteX42" fmla="*/ 660083 w 3474815"/>
                <a:gd name="connsiteY42" fmla="*/ 435007 h 1145666"/>
                <a:gd name="connsiteX43" fmla="*/ 660083 w 3474815"/>
                <a:gd name="connsiteY43" fmla="*/ 452152 h 1145666"/>
                <a:gd name="connsiteX44" fmla="*/ 722090 w 3474815"/>
                <a:gd name="connsiteY44" fmla="*/ 452152 h 1145666"/>
                <a:gd name="connsiteX45" fmla="*/ 722090 w 3474815"/>
                <a:gd name="connsiteY45" fmla="*/ 471011 h 1145666"/>
                <a:gd name="connsiteX46" fmla="*/ 726948 w 3474815"/>
                <a:gd name="connsiteY46" fmla="*/ 471011 h 1145666"/>
                <a:gd name="connsiteX47" fmla="*/ 726948 w 3474815"/>
                <a:gd name="connsiteY47" fmla="*/ 485584 h 1145666"/>
                <a:gd name="connsiteX48" fmla="*/ 828961 w 3474815"/>
                <a:gd name="connsiteY48" fmla="*/ 485584 h 1145666"/>
                <a:gd name="connsiteX49" fmla="*/ 828961 w 3474815"/>
                <a:gd name="connsiteY49" fmla="*/ 502730 h 1145666"/>
                <a:gd name="connsiteX50" fmla="*/ 840105 w 3474815"/>
                <a:gd name="connsiteY50" fmla="*/ 502730 h 1145666"/>
                <a:gd name="connsiteX51" fmla="*/ 840105 w 3474815"/>
                <a:gd name="connsiteY51" fmla="*/ 521589 h 1145666"/>
                <a:gd name="connsiteX52" fmla="*/ 929259 w 3474815"/>
                <a:gd name="connsiteY52" fmla="*/ 521589 h 1145666"/>
                <a:gd name="connsiteX53" fmla="*/ 929259 w 3474815"/>
                <a:gd name="connsiteY53" fmla="*/ 538734 h 1145666"/>
                <a:gd name="connsiteX54" fmla="*/ 950690 w 3474815"/>
                <a:gd name="connsiteY54" fmla="*/ 538734 h 1145666"/>
                <a:gd name="connsiteX55" fmla="*/ 950690 w 3474815"/>
                <a:gd name="connsiteY55" fmla="*/ 553307 h 1145666"/>
                <a:gd name="connsiteX56" fmla="*/ 1029557 w 3474815"/>
                <a:gd name="connsiteY56" fmla="*/ 553307 h 1145666"/>
                <a:gd name="connsiteX57" fmla="*/ 1029557 w 3474815"/>
                <a:gd name="connsiteY57" fmla="*/ 575596 h 1145666"/>
                <a:gd name="connsiteX58" fmla="*/ 1051846 w 3474815"/>
                <a:gd name="connsiteY58" fmla="*/ 575596 h 1145666"/>
                <a:gd name="connsiteX59" fmla="*/ 1051846 w 3474815"/>
                <a:gd name="connsiteY59" fmla="*/ 590550 h 1145666"/>
                <a:gd name="connsiteX60" fmla="*/ 1071563 w 3474815"/>
                <a:gd name="connsiteY60" fmla="*/ 590550 h 1145666"/>
                <a:gd name="connsiteX61" fmla="*/ 1071563 w 3474815"/>
                <a:gd name="connsiteY61" fmla="*/ 605600 h 1145666"/>
                <a:gd name="connsiteX62" fmla="*/ 1125569 w 3474815"/>
                <a:gd name="connsiteY62" fmla="*/ 605600 h 1145666"/>
                <a:gd name="connsiteX63" fmla="*/ 1125569 w 3474815"/>
                <a:gd name="connsiteY63" fmla="*/ 624459 h 1145666"/>
                <a:gd name="connsiteX64" fmla="*/ 1142714 w 3474815"/>
                <a:gd name="connsiteY64" fmla="*/ 624459 h 1145666"/>
                <a:gd name="connsiteX65" fmla="*/ 1142714 w 3474815"/>
                <a:gd name="connsiteY65" fmla="*/ 638175 h 1145666"/>
                <a:gd name="connsiteX66" fmla="*/ 1165860 w 3474815"/>
                <a:gd name="connsiteY66" fmla="*/ 638175 h 1145666"/>
                <a:gd name="connsiteX67" fmla="*/ 1165860 w 3474815"/>
                <a:gd name="connsiteY67" fmla="*/ 657225 h 1145666"/>
                <a:gd name="connsiteX68" fmla="*/ 1198340 w 3474815"/>
                <a:gd name="connsiteY68" fmla="*/ 657225 h 1145666"/>
                <a:gd name="connsiteX69" fmla="*/ 1198340 w 3474815"/>
                <a:gd name="connsiteY69" fmla="*/ 676275 h 1145666"/>
                <a:gd name="connsiteX70" fmla="*/ 1267873 w 3474815"/>
                <a:gd name="connsiteY70" fmla="*/ 676275 h 1145666"/>
                <a:gd name="connsiteX71" fmla="*/ 1267873 w 3474815"/>
                <a:gd name="connsiteY71" fmla="*/ 689610 h 1145666"/>
                <a:gd name="connsiteX72" fmla="*/ 1360265 w 3474815"/>
                <a:gd name="connsiteY72" fmla="*/ 689610 h 1145666"/>
                <a:gd name="connsiteX73" fmla="*/ 1360265 w 3474815"/>
                <a:gd name="connsiteY73" fmla="*/ 724757 h 1145666"/>
                <a:gd name="connsiteX74" fmla="*/ 1411034 w 3474815"/>
                <a:gd name="connsiteY74" fmla="*/ 724757 h 1145666"/>
                <a:gd name="connsiteX75" fmla="*/ 1411034 w 3474815"/>
                <a:gd name="connsiteY75" fmla="*/ 781050 h 1145666"/>
                <a:gd name="connsiteX76" fmla="*/ 1516475 w 3474815"/>
                <a:gd name="connsiteY76" fmla="*/ 781050 h 1145666"/>
                <a:gd name="connsiteX77" fmla="*/ 1516475 w 3474815"/>
                <a:gd name="connsiteY77" fmla="*/ 800100 h 1145666"/>
                <a:gd name="connsiteX78" fmla="*/ 1543050 w 3474815"/>
                <a:gd name="connsiteY78" fmla="*/ 800100 h 1145666"/>
                <a:gd name="connsiteX79" fmla="*/ 1543050 w 3474815"/>
                <a:gd name="connsiteY79" fmla="*/ 824198 h 1145666"/>
                <a:gd name="connsiteX80" fmla="*/ 1684115 w 3474815"/>
                <a:gd name="connsiteY80" fmla="*/ 824198 h 1145666"/>
                <a:gd name="connsiteX81" fmla="*/ 1684115 w 3474815"/>
                <a:gd name="connsiteY81" fmla="*/ 843058 h 1145666"/>
                <a:gd name="connsiteX82" fmla="*/ 1734217 w 3474815"/>
                <a:gd name="connsiteY82" fmla="*/ 843058 h 1145666"/>
                <a:gd name="connsiteX83" fmla="*/ 1734217 w 3474815"/>
                <a:gd name="connsiteY83" fmla="*/ 865346 h 1145666"/>
                <a:gd name="connsiteX84" fmla="*/ 1779365 w 3474815"/>
                <a:gd name="connsiteY84" fmla="*/ 865346 h 1145666"/>
                <a:gd name="connsiteX85" fmla="*/ 1779365 w 3474815"/>
                <a:gd name="connsiteY85" fmla="*/ 882491 h 1145666"/>
                <a:gd name="connsiteX86" fmla="*/ 1836515 w 3474815"/>
                <a:gd name="connsiteY86" fmla="*/ 882491 h 1145666"/>
                <a:gd name="connsiteX87" fmla="*/ 1836515 w 3474815"/>
                <a:gd name="connsiteY87" fmla="*/ 905637 h 1145666"/>
                <a:gd name="connsiteX88" fmla="*/ 1988915 w 3474815"/>
                <a:gd name="connsiteY88" fmla="*/ 905637 h 1145666"/>
                <a:gd name="connsiteX89" fmla="*/ 1988915 w 3474815"/>
                <a:gd name="connsiteY89" fmla="*/ 928783 h 1145666"/>
                <a:gd name="connsiteX90" fmla="*/ 2055590 w 3474815"/>
                <a:gd name="connsiteY90" fmla="*/ 928783 h 1145666"/>
                <a:gd name="connsiteX91" fmla="*/ 2055590 w 3474815"/>
                <a:gd name="connsiteY91" fmla="*/ 948500 h 1145666"/>
                <a:gd name="connsiteX92" fmla="*/ 2078831 w 3474815"/>
                <a:gd name="connsiteY92" fmla="*/ 948500 h 1145666"/>
                <a:gd name="connsiteX93" fmla="*/ 2078831 w 3474815"/>
                <a:gd name="connsiteY93" fmla="*/ 971550 h 1145666"/>
                <a:gd name="connsiteX94" fmla="*/ 2134553 w 3474815"/>
                <a:gd name="connsiteY94" fmla="*/ 971550 h 1145666"/>
                <a:gd name="connsiteX95" fmla="*/ 2134553 w 3474815"/>
                <a:gd name="connsiteY95" fmla="*/ 1000125 h 1145666"/>
                <a:gd name="connsiteX96" fmla="*/ 2134553 w 3474815"/>
                <a:gd name="connsiteY96" fmla="*/ 1019175 h 1145666"/>
                <a:gd name="connsiteX97" fmla="*/ 2248567 w 3474815"/>
                <a:gd name="connsiteY97" fmla="*/ 1019175 h 1145666"/>
                <a:gd name="connsiteX98" fmla="*/ 2248567 w 3474815"/>
                <a:gd name="connsiteY98" fmla="*/ 1046226 h 1145666"/>
                <a:gd name="connsiteX99" fmla="*/ 2345436 w 3474815"/>
                <a:gd name="connsiteY99" fmla="*/ 1046226 h 1145666"/>
                <a:gd name="connsiteX100" fmla="*/ 2345436 w 3474815"/>
                <a:gd name="connsiteY100" fmla="*/ 1081373 h 1145666"/>
                <a:gd name="connsiteX101" fmla="*/ 2436590 w 3474815"/>
                <a:gd name="connsiteY101" fmla="*/ 1081373 h 1145666"/>
                <a:gd name="connsiteX102" fmla="*/ 2436590 w 3474815"/>
                <a:gd name="connsiteY102" fmla="*/ 1110520 h 1145666"/>
                <a:gd name="connsiteX103" fmla="*/ 2604326 w 3474815"/>
                <a:gd name="connsiteY103" fmla="*/ 1110520 h 1145666"/>
                <a:gd name="connsiteX104" fmla="*/ 2604326 w 3474815"/>
                <a:gd name="connsiteY104" fmla="*/ 1145667 h 1145666"/>
                <a:gd name="connsiteX105" fmla="*/ 3474815 w 3474815"/>
                <a:gd name="connsiteY105" fmla="*/ 1145667 h 114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3474815" h="1145666">
                  <a:moveTo>
                    <a:pt x="0" y="0"/>
                  </a:moveTo>
                  <a:lnTo>
                    <a:pt x="26575" y="0"/>
                  </a:lnTo>
                  <a:lnTo>
                    <a:pt x="26575" y="12383"/>
                  </a:lnTo>
                  <a:lnTo>
                    <a:pt x="49721" y="12383"/>
                  </a:lnTo>
                  <a:lnTo>
                    <a:pt x="49721" y="28575"/>
                  </a:lnTo>
                  <a:lnTo>
                    <a:pt x="97727" y="28575"/>
                  </a:lnTo>
                  <a:lnTo>
                    <a:pt x="97727" y="66675"/>
                  </a:lnTo>
                  <a:lnTo>
                    <a:pt x="108299" y="66675"/>
                  </a:lnTo>
                  <a:lnTo>
                    <a:pt x="108299" y="98679"/>
                  </a:lnTo>
                  <a:lnTo>
                    <a:pt x="146590" y="98679"/>
                  </a:lnTo>
                  <a:lnTo>
                    <a:pt x="146590" y="114300"/>
                  </a:lnTo>
                  <a:lnTo>
                    <a:pt x="186023" y="114300"/>
                  </a:lnTo>
                  <a:lnTo>
                    <a:pt x="186023" y="128969"/>
                  </a:lnTo>
                  <a:lnTo>
                    <a:pt x="193739" y="128969"/>
                  </a:lnTo>
                  <a:lnTo>
                    <a:pt x="193739" y="145256"/>
                  </a:lnTo>
                  <a:lnTo>
                    <a:pt x="198882" y="145256"/>
                  </a:lnTo>
                  <a:lnTo>
                    <a:pt x="198882" y="171450"/>
                  </a:lnTo>
                  <a:lnTo>
                    <a:pt x="272606" y="171450"/>
                  </a:lnTo>
                  <a:lnTo>
                    <a:pt x="272606" y="188976"/>
                  </a:lnTo>
                  <a:lnTo>
                    <a:pt x="278606" y="188976"/>
                  </a:lnTo>
                  <a:lnTo>
                    <a:pt x="278606" y="209550"/>
                  </a:lnTo>
                  <a:lnTo>
                    <a:pt x="282893" y="209550"/>
                  </a:lnTo>
                  <a:lnTo>
                    <a:pt x="282893" y="224981"/>
                  </a:lnTo>
                  <a:lnTo>
                    <a:pt x="288893" y="224981"/>
                  </a:lnTo>
                  <a:lnTo>
                    <a:pt x="288893" y="257175"/>
                  </a:lnTo>
                  <a:lnTo>
                    <a:pt x="355759" y="257175"/>
                  </a:lnTo>
                  <a:lnTo>
                    <a:pt x="355759" y="271272"/>
                  </a:lnTo>
                  <a:lnTo>
                    <a:pt x="379190" y="271272"/>
                  </a:lnTo>
                  <a:lnTo>
                    <a:pt x="379190" y="305562"/>
                  </a:lnTo>
                  <a:lnTo>
                    <a:pt x="411480" y="305562"/>
                  </a:lnTo>
                  <a:lnTo>
                    <a:pt x="411480" y="323850"/>
                  </a:lnTo>
                  <a:lnTo>
                    <a:pt x="444913" y="323850"/>
                  </a:lnTo>
                  <a:lnTo>
                    <a:pt x="444913" y="338995"/>
                  </a:lnTo>
                  <a:lnTo>
                    <a:pt x="562356" y="338995"/>
                  </a:lnTo>
                  <a:lnTo>
                    <a:pt x="562356" y="352425"/>
                  </a:lnTo>
                  <a:lnTo>
                    <a:pt x="562356" y="361283"/>
                  </a:lnTo>
                  <a:lnTo>
                    <a:pt x="566642" y="361283"/>
                  </a:lnTo>
                  <a:lnTo>
                    <a:pt x="566642" y="409575"/>
                  </a:lnTo>
                  <a:lnTo>
                    <a:pt x="571786" y="409575"/>
                  </a:lnTo>
                  <a:lnTo>
                    <a:pt x="571786" y="419100"/>
                  </a:lnTo>
                  <a:lnTo>
                    <a:pt x="640366" y="419100"/>
                  </a:lnTo>
                  <a:lnTo>
                    <a:pt x="640366" y="435007"/>
                  </a:lnTo>
                  <a:lnTo>
                    <a:pt x="660083" y="435007"/>
                  </a:lnTo>
                  <a:lnTo>
                    <a:pt x="660083" y="452152"/>
                  </a:lnTo>
                  <a:lnTo>
                    <a:pt x="722090" y="452152"/>
                  </a:lnTo>
                  <a:lnTo>
                    <a:pt x="722090" y="471011"/>
                  </a:lnTo>
                  <a:lnTo>
                    <a:pt x="726948" y="471011"/>
                  </a:lnTo>
                  <a:lnTo>
                    <a:pt x="726948" y="485584"/>
                  </a:lnTo>
                  <a:lnTo>
                    <a:pt x="828961" y="485584"/>
                  </a:lnTo>
                  <a:lnTo>
                    <a:pt x="828961" y="502730"/>
                  </a:lnTo>
                  <a:lnTo>
                    <a:pt x="840105" y="502730"/>
                  </a:lnTo>
                  <a:lnTo>
                    <a:pt x="840105" y="521589"/>
                  </a:lnTo>
                  <a:lnTo>
                    <a:pt x="929259" y="521589"/>
                  </a:lnTo>
                  <a:lnTo>
                    <a:pt x="929259" y="538734"/>
                  </a:lnTo>
                  <a:lnTo>
                    <a:pt x="950690" y="538734"/>
                  </a:lnTo>
                  <a:lnTo>
                    <a:pt x="950690" y="553307"/>
                  </a:lnTo>
                  <a:lnTo>
                    <a:pt x="1029557" y="553307"/>
                  </a:lnTo>
                  <a:lnTo>
                    <a:pt x="1029557" y="575596"/>
                  </a:lnTo>
                  <a:lnTo>
                    <a:pt x="1051846" y="575596"/>
                  </a:lnTo>
                  <a:lnTo>
                    <a:pt x="1051846" y="590550"/>
                  </a:lnTo>
                  <a:lnTo>
                    <a:pt x="1071563" y="590550"/>
                  </a:lnTo>
                  <a:lnTo>
                    <a:pt x="1071563" y="605600"/>
                  </a:lnTo>
                  <a:lnTo>
                    <a:pt x="1125569" y="605600"/>
                  </a:lnTo>
                  <a:lnTo>
                    <a:pt x="1125569" y="624459"/>
                  </a:lnTo>
                  <a:lnTo>
                    <a:pt x="1142714" y="624459"/>
                  </a:lnTo>
                  <a:lnTo>
                    <a:pt x="1142714" y="638175"/>
                  </a:lnTo>
                  <a:lnTo>
                    <a:pt x="1165860" y="638175"/>
                  </a:lnTo>
                  <a:lnTo>
                    <a:pt x="1165860" y="657225"/>
                  </a:lnTo>
                  <a:lnTo>
                    <a:pt x="1198340" y="657225"/>
                  </a:lnTo>
                  <a:lnTo>
                    <a:pt x="1198340" y="676275"/>
                  </a:lnTo>
                  <a:lnTo>
                    <a:pt x="1267873" y="676275"/>
                  </a:lnTo>
                  <a:lnTo>
                    <a:pt x="1267873" y="689610"/>
                  </a:lnTo>
                  <a:lnTo>
                    <a:pt x="1360265" y="689610"/>
                  </a:lnTo>
                  <a:lnTo>
                    <a:pt x="1360265" y="724757"/>
                  </a:lnTo>
                  <a:lnTo>
                    <a:pt x="1411034" y="724757"/>
                  </a:lnTo>
                  <a:lnTo>
                    <a:pt x="1411034" y="781050"/>
                  </a:lnTo>
                  <a:lnTo>
                    <a:pt x="1516475" y="781050"/>
                  </a:lnTo>
                  <a:lnTo>
                    <a:pt x="1516475" y="800100"/>
                  </a:lnTo>
                  <a:lnTo>
                    <a:pt x="1543050" y="800100"/>
                  </a:lnTo>
                  <a:lnTo>
                    <a:pt x="1543050" y="824198"/>
                  </a:lnTo>
                  <a:lnTo>
                    <a:pt x="1684115" y="824198"/>
                  </a:lnTo>
                  <a:lnTo>
                    <a:pt x="1684115" y="843058"/>
                  </a:lnTo>
                  <a:lnTo>
                    <a:pt x="1734217" y="843058"/>
                  </a:lnTo>
                  <a:lnTo>
                    <a:pt x="1734217" y="865346"/>
                  </a:lnTo>
                  <a:lnTo>
                    <a:pt x="1779365" y="865346"/>
                  </a:lnTo>
                  <a:lnTo>
                    <a:pt x="1779365" y="882491"/>
                  </a:lnTo>
                  <a:lnTo>
                    <a:pt x="1836515" y="882491"/>
                  </a:lnTo>
                  <a:lnTo>
                    <a:pt x="1836515" y="905637"/>
                  </a:lnTo>
                  <a:lnTo>
                    <a:pt x="1988915" y="905637"/>
                  </a:lnTo>
                  <a:lnTo>
                    <a:pt x="1988915" y="928783"/>
                  </a:lnTo>
                  <a:lnTo>
                    <a:pt x="2055590" y="928783"/>
                  </a:lnTo>
                  <a:lnTo>
                    <a:pt x="2055590" y="948500"/>
                  </a:lnTo>
                  <a:lnTo>
                    <a:pt x="2078831" y="948500"/>
                  </a:lnTo>
                  <a:lnTo>
                    <a:pt x="2078831" y="971550"/>
                  </a:lnTo>
                  <a:lnTo>
                    <a:pt x="2134553" y="971550"/>
                  </a:lnTo>
                  <a:lnTo>
                    <a:pt x="2134553" y="1000125"/>
                  </a:lnTo>
                  <a:lnTo>
                    <a:pt x="2134553" y="1019175"/>
                  </a:lnTo>
                  <a:lnTo>
                    <a:pt x="2248567" y="1019175"/>
                  </a:lnTo>
                  <a:lnTo>
                    <a:pt x="2248567" y="1046226"/>
                  </a:lnTo>
                  <a:lnTo>
                    <a:pt x="2345436" y="1046226"/>
                  </a:lnTo>
                  <a:lnTo>
                    <a:pt x="2345436" y="1081373"/>
                  </a:lnTo>
                  <a:lnTo>
                    <a:pt x="2436590" y="1081373"/>
                  </a:lnTo>
                  <a:lnTo>
                    <a:pt x="2436590" y="1110520"/>
                  </a:lnTo>
                  <a:lnTo>
                    <a:pt x="2604326" y="1110520"/>
                  </a:lnTo>
                  <a:lnTo>
                    <a:pt x="2604326" y="1145667"/>
                  </a:lnTo>
                  <a:lnTo>
                    <a:pt x="3474815" y="1145667"/>
                  </a:lnTo>
                </a:path>
              </a:pathLst>
            </a:custGeom>
            <a:noFill/>
            <a:ln w="19050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A4A304A-D324-4A0D-92B0-7EDD54F7D393}"/>
                </a:ext>
              </a:extLst>
            </p:cNvPr>
            <p:cNvGrpSpPr/>
            <p:nvPr/>
          </p:nvGrpSpPr>
          <p:grpSpPr>
            <a:xfrm>
              <a:off x="1027051" y="1713878"/>
              <a:ext cx="4146758" cy="1432909"/>
              <a:chOff x="1027051" y="1713878"/>
              <a:chExt cx="4146758" cy="1432909"/>
            </a:xfrm>
          </p:grpSpPr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id="{69E9F4C2-0479-4E5E-9239-DECB156BF292}"/>
                  </a:ext>
                </a:extLst>
              </p:cNvPr>
              <p:cNvGrpSpPr/>
              <p:nvPr/>
            </p:nvGrpSpPr>
            <p:grpSpPr>
              <a:xfrm>
                <a:off x="5078736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304" name="Straight Connector 1303">
                  <a:extLst>
                    <a:ext uri="{FF2B5EF4-FFF2-40B4-BE49-F238E27FC236}">
                      <a16:creationId xmlns:a16="http://schemas.microsoft.com/office/drawing/2014/main" id="{02BBF376-F61C-4CC3-8B21-1892D4AB50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5" name="Straight Connector 1304">
                  <a:extLst>
                    <a:ext uri="{FF2B5EF4-FFF2-40B4-BE49-F238E27FC236}">
                      <a16:creationId xmlns:a16="http://schemas.microsoft.com/office/drawing/2014/main" id="{1127D689-A43E-4225-9409-12AFED85C6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4BEB495E-FB14-42F7-9A3A-5C69EF29EF16}"/>
                  </a:ext>
                </a:extLst>
              </p:cNvPr>
              <p:cNvGrpSpPr/>
              <p:nvPr/>
            </p:nvGrpSpPr>
            <p:grpSpPr>
              <a:xfrm>
                <a:off x="4994567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302" name="Straight Connector 1301">
                  <a:extLst>
                    <a:ext uri="{FF2B5EF4-FFF2-40B4-BE49-F238E27FC236}">
                      <a16:creationId xmlns:a16="http://schemas.microsoft.com/office/drawing/2014/main" id="{CA512945-B74D-4ED1-80C6-645849FB10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3" name="Straight Connector 1302">
                  <a:extLst>
                    <a:ext uri="{FF2B5EF4-FFF2-40B4-BE49-F238E27FC236}">
                      <a16:creationId xmlns:a16="http://schemas.microsoft.com/office/drawing/2014/main" id="{756E51CA-9A6B-4524-AF83-066CBACCA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67C59234-E177-49B8-B318-740DB913C96A}"/>
                  </a:ext>
                </a:extLst>
              </p:cNvPr>
              <p:cNvGrpSpPr/>
              <p:nvPr/>
            </p:nvGrpSpPr>
            <p:grpSpPr>
              <a:xfrm>
                <a:off x="4904594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300" name="Straight Connector 1299">
                  <a:extLst>
                    <a:ext uri="{FF2B5EF4-FFF2-40B4-BE49-F238E27FC236}">
                      <a16:creationId xmlns:a16="http://schemas.microsoft.com/office/drawing/2014/main" id="{C5153417-41CC-4AA8-9A8F-D4E14B3EF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1" name="Straight Connector 1300">
                  <a:extLst>
                    <a:ext uri="{FF2B5EF4-FFF2-40B4-BE49-F238E27FC236}">
                      <a16:creationId xmlns:a16="http://schemas.microsoft.com/office/drawing/2014/main" id="{90438DC9-8B1F-472F-BA82-343AD43C00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25533EC8-9C8F-4B6B-87A9-36A411F03753}"/>
                  </a:ext>
                </a:extLst>
              </p:cNvPr>
              <p:cNvGrpSpPr/>
              <p:nvPr/>
            </p:nvGrpSpPr>
            <p:grpSpPr>
              <a:xfrm>
                <a:off x="4858156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98" name="Straight Connector 1297">
                  <a:extLst>
                    <a:ext uri="{FF2B5EF4-FFF2-40B4-BE49-F238E27FC236}">
                      <a16:creationId xmlns:a16="http://schemas.microsoft.com/office/drawing/2014/main" id="{47079BF9-AC08-41DE-91C7-ECC15214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9" name="Straight Connector 1298">
                  <a:extLst>
                    <a:ext uri="{FF2B5EF4-FFF2-40B4-BE49-F238E27FC236}">
                      <a16:creationId xmlns:a16="http://schemas.microsoft.com/office/drawing/2014/main" id="{BBF0CDC4-2612-44A6-B393-E06060A255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ABC5832C-0E3E-44C0-9EF7-AFD47830418F}"/>
                  </a:ext>
                </a:extLst>
              </p:cNvPr>
              <p:cNvGrpSpPr/>
              <p:nvPr/>
            </p:nvGrpSpPr>
            <p:grpSpPr>
              <a:xfrm>
                <a:off x="4744965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96" name="Straight Connector 1295">
                  <a:extLst>
                    <a:ext uri="{FF2B5EF4-FFF2-40B4-BE49-F238E27FC236}">
                      <a16:creationId xmlns:a16="http://schemas.microsoft.com/office/drawing/2014/main" id="{4087549E-6BB0-4833-A32E-52F5A21407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7" name="Straight Connector 1296">
                  <a:extLst>
                    <a:ext uri="{FF2B5EF4-FFF2-40B4-BE49-F238E27FC236}">
                      <a16:creationId xmlns:a16="http://schemas.microsoft.com/office/drawing/2014/main" id="{A6AC63F5-6DFC-468D-9A76-74A50CAD94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A81F2227-62C7-48FD-BCD1-C8B619BB80B3}"/>
                  </a:ext>
                </a:extLst>
              </p:cNvPr>
              <p:cNvGrpSpPr/>
              <p:nvPr/>
            </p:nvGrpSpPr>
            <p:grpSpPr>
              <a:xfrm>
                <a:off x="4663699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94" name="Straight Connector 1293">
                  <a:extLst>
                    <a:ext uri="{FF2B5EF4-FFF2-40B4-BE49-F238E27FC236}">
                      <a16:creationId xmlns:a16="http://schemas.microsoft.com/office/drawing/2014/main" id="{E36714E7-CB1D-4285-A10D-03AC594ECA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5" name="Straight Connector 1294">
                  <a:extLst>
                    <a:ext uri="{FF2B5EF4-FFF2-40B4-BE49-F238E27FC236}">
                      <a16:creationId xmlns:a16="http://schemas.microsoft.com/office/drawing/2014/main" id="{1C40C63D-5CB5-4AB6-BCF9-37F0973351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CFC8674F-48F7-4028-9316-098264EB3D62}"/>
                  </a:ext>
                </a:extLst>
              </p:cNvPr>
              <p:cNvGrpSpPr/>
              <p:nvPr/>
            </p:nvGrpSpPr>
            <p:grpSpPr>
              <a:xfrm>
                <a:off x="4594043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92" name="Straight Connector 1291">
                  <a:extLst>
                    <a:ext uri="{FF2B5EF4-FFF2-40B4-BE49-F238E27FC236}">
                      <a16:creationId xmlns:a16="http://schemas.microsoft.com/office/drawing/2014/main" id="{AA32665F-B9A7-4840-9605-DDCFDB1EB1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3" name="Straight Connector 1292">
                  <a:extLst>
                    <a:ext uri="{FF2B5EF4-FFF2-40B4-BE49-F238E27FC236}">
                      <a16:creationId xmlns:a16="http://schemas.microsoft.com/office/drawing/2014/main" id="{7E3DF698-B88C-4748-95D6-A41E1B4234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1" name="Group 1120">
                <a:extLst>
                  <a:ext uri="{FF2B5EF4-FFF2-40B4-BE49-F238E27FC236}">
                    <a16:creationId xmlns:a16="http://schemas.microsoft.com/office/drawing/2014/main" id="{35FCA956-739E-41BC-A720-F8157AE134EC}"/>
                  </a:ext>
                </a:extLst>
              </p:cNvPr>
              <p:cNvGrpSpPr/>
              <p:nvPr/>
            </p:nvGrpSpPr>
            <p:grpSpPr>
              <a:xfrm>
                <a:off x="4623067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90" name="Straight Connector 1289">
                  <a:extLst>
                    <a:ext uri="{FF2B5EF4-FFF2-40B4-BE49-F238E27FC236}">
                      <a16:creationId xmlns:a16="http://schemas.microsoft.com/office/drawing/2014/main" id="{E1329E92-7A83-4DA4-B032-3BDDB4C1C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1" name="Straight Connector 1290">
                  <a:extLst>
                    <a:ext uri="{FF2B5EF4-FFF2-40B4-BE49-F238E27FC236}">
                      <a16:creationId xmlns:a16="http://schemas.microsoft.com/office/drawing/2014/main" id="{405A0B1E-4032-4EFF-A96E-61E949A34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2" name="Group 1121">
                <a:extLst>
                  <a:ext uri="{FF2B5EF4-FFF2-40B4-BE49-F238E27FC236}">
                    <a16:creationId xmlns:a16="http://schemas.microsoft.com/office/drawing/2014/main" id="{9CAAE56F-AF56-48C7-8BBE-CD656F2AE765}"/>
                  </a:ext>
                </a:extLst>
              </p:cNvPr>
              <p:cNvGrpSpPr/>
              <p:nvPr/>
            </p:nvGrpSpPr>
            <p:grpSpPr>
              <a:xfrm>
                <a:off x="4634676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88" name="Straight Connector 1287">
                  <a:extLst>
                    <a:ext uri="{FF2B5EF4-FFF2-40B4-BE49-F238E27FC236}">
                      <a16:creationId xmlns:a16="http://schemas.microsoft.com/office/drawing/2014/main" id="{11855668-C6B4-4982-BE83-EBE893C593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9" name="Straight Connector 1288">
                  <a:extLst>
                    <a:ext uri="{FF2B5EF4-FFF2-40B4-BE49-F238E27FC236}">
                      <a16:creationId xmlns:a16="http://schemas.microsoft.com/office/drawing/2014/main" id="{9A2BA7CF-98FE-4999-A1F2-9EAC1505B4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3" name="Group 1122">
                <a:extLst>
                  <a:ext uri="{FF2B5EF4-FFF2-40B4-BE49-F238E27FC236}">
                    <a16:creationId xmlns:a16="http://schemas.microsoft.com/office/drawing/2014/main" id="{CE327B72-9E68-489D-BDBF-E656EA9DE2EE}"/>
                  </a:ext>
                </a:extLst>
              </p:cNvPr>
              <p:cNvGrpSpPr/>
              <p:nvPr/>
            </p:nvGrpSpPr>
            <p:grpSpPr>
              <a:xfrm>
                <a:off x="4506973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86" name="Straight Connector 1285">
                  <a:extLst>
                    <a:ext uri="{FF2B5EF4-FFF2-40B4-BE49-F238E27FC236}">
                      <a16:creationId xmlns:a16="http://schemas.microsoft.com/office/drawing/2014/main" id="{0841431C-99FC-40AF-AE29-869478825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357EE44D-E9BB-40F2-A036-75767034BD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4" name="Group 1123">
                <a:extLst>
                  <a:ext uri="{FF2B5EF4-FFF2-40B4-BE49-F238E27FC236}">
                    <a16:creationId xmlns:a16="http://schemas.microsoft.com/office/drawing/2014/main" id="{8D1E48F4-DC8E-4A8A-8F97-26857008DB32}"/>
                  </a:ext>
                </a:extLst>
              </p:cNvPr>
              <p:cNvGrpSpPr/>
              <p:nvPr/>
            </p:nvGrpSpPr>
            <p:grpSpPr>
              <a:xfrm>
                <a:off x="4472144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84" name="Straight Connector 1283">
                  <a:extLst>
                    <a:ext uri="{FF2B5EF4-FFF2-40B4-BE49-F238E27FC236}">
                      <a16:creationId xmlns:a16="http://schemas.microsoft.com/office/drawing/2014/main" id="{81C4EBFC-1755-456A-B360-73577E4091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3A5F9D16-7C47-4723-AD9D-941DC966FC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5" name="Group 1124">
                <a:extLst>
                  <a:ext uri="{FF2B5EF4-FFF2-40B4-BE49-F238E27FC236}">
                    <a16:creationId xmlns:a16="http://schemas.microsoft.com/office/drawing/2014/main" id="{6460DFD5-46B9-42B1-B913-F205F73327C2}"/>
                  </a:ext>
                </a:extLst>
              </p:cNvPr>
              <p:cNvGrpSpPr/>
              <p:nvPr/>
            </p:nvGrpSpPr>
            <p:grpSpPr>
              <a:xfrm>
                <a:off x="4440218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82" name="Straight Connector 1281">
                  <a:extLst>
                    <a:ext uri="{FF2B5EF4-FFF2-40B4-BE49-F238E27FC236}">
                      <a16:creationId xmlns:a16="http://schemas.microsoft.com/office/drawing/2014/main" id="{07AD5ED2-3A06-4796-A00E-FB69EA9ADF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EED35D9C-8F5D-4E2D-A9DA-4FA9A1563C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6" name="Group 1125">
                <a:extLst>
                  <a:ext uri="{FF2B5EF4-FFF2-40B4-BE49-F238E27FC236}">
                    <a16:creationId xmlns:a16="http://schemas.microsoft.com/office/drawing/2014/main" id="{7D9F2667-1F92-4362-99AB-CD10C8314922}"/>
                  </a:ext>
                </a:extLst>
              </p:cNvPr>
              <p:cNvGrpSpPr/>
              <p:nvPr/>
            </p:nvGrpSpPr>
            <p:grpSpPr>
              <a:xfrm>
                <a:off x="4382171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80" name="Straight Connector 1279">
                  <a:extLst>
                    <a:ext uri="{FF2B5EF4-FFF2-40B4-BE49-F238E27FC236}">
                      <a16:creationId xmlns:a16="http://schemas.microsoft.com/office/drawing/2014/main" id="{D70A10AF-E3FC-4310-A0AF-9C7C79452C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D0D7E75B-3BFB-4E43-B35C-AE22FF419E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7" name="Group 1126">
                <a:extLst>
                  <a:ext uri="{FF2B5EF4-FFF2-40B4-BE49-F238E27FC236}">
                    <a16:creationId xmlns:a16="http://schemas.microsoft.com/office/drawing/2014/main" id="{B56AAD74-D451-4215-BC32-6BF0BC4C1793}"/>
                  </a:ext>
                </a:extLst>
              </p:cNvPr>
              <p:cNvGrpSpPr/>
              <p:nvPr/>
            </p:nvGrpSpPr>
            <p:grpSpPr>
              <a:xfrm>
                <a:off x="4408292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78" name="Straight Connector 1277">
                  <a:extLst>
                    <a:ext uri="{FF2B5EF4-FFF2-40B4-BE49-F238E27FC236}">
                      <a16:creationId xmlns:a16="http://schemas.microsoft.com/office/drawing/2014/main" id="{C9E95FB4-0FD6-4810-BB0A-DE83BE381D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45A9C18B-FEEF-4995-95DA-F97592684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8" name="Group 1127">
                <a:extLst>
                  <a:ext uri="{FF2B5EF4-FFF2-40B4-BE49-F238E27FC236}">
                    <a16:creationId xmlns:a16="http://schemas.microsoft.com/office/drawing/2014/main" id="{BA2756CC-719C-4798-9A54-69176BDB4900}"/>
                  </a:ext>
                </a:extLst>
              </p:cNvPr>
              <p:cNvGrpSpPr/>
              <p:nvPr/>
            </p:nvGrpSpPr>
            <p:grpSpPr>
              <a:xfrm>
                <a:off x="4248662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76" name="Straight Connector 1275">
                  <a:extLst>
                    <a:ext uri="{FF2B5EF4-FFF2-40B4-BE49-F238E27FC236}">
                      <a16:creationId xmlns:a16="http://schemas.microsoft.com/office/drawing/2014/main" id="{7B42FDC5-0AAC-410D-B09D-ABFE63FC5E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5FC62B23-D489-4BA9-A597-F6E1957C8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9" name="Group 1128">
                <a:extLst>
                  <a:ext uri="{FF2B5EF4-FFF2-40B4-BE49-F238E27FC236}">
                    <a16:creationId xmlns:a16="http://schemas.microsoft.com/office/drawing/2014/main" id="{A2F60854-E005-4474-97C2-D007CED2CDB7}"/>
                  </a:ext>
                </a:extLst>
              </p:cNvPr>
              <p:cNvGrpSpPr/>
              <p:nvPr/>
            </p:nvGrpSpPr>
            <p:grpSpPr>
              <a:xfrm>
                <a:off x="4208029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74" name="Straight Connector 1273">
                  <a:extLst>
                    <a:ext uri="{FF2B5EF4-FFF2-40B4-BE49-F238E27FC236}">
                      <a16:creationId xmlns:a16="http://schemas.microsoft.com/office/drawing/2014/main" id="{CCDF6C03-81DD-456A-A837-AB736C6C64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B5B7DB9E-26FD-4442-92DB-245B7FCF9D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0" name="Group 1129">
                <a:extLst>
                  <a:ext uri="{FF2B5EF4-FFF2-40B4-BE49-F238E27FC236}">
                    <a16:creationId xmlns:a16="http://schemas.microsoft.com/office/drawing/2014/main" id="{F49A2AFF-36DA-462C-8778-004A1F6D2CA2}"/>
                  </a:ext>
                </a:extLst>
              </p:cNvPr>
              <p:cNvGrpSpPr/>
              <p:nvPr/>
            </p:nvGrpSpPr>
            <p:grpSpPr>
              <a:xfrm>
                <a:off x="4132568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72" name="Straight Connector 1271">
                  <a:extLst>
                    <a:ext uri="{FF2B5EF4-FFF2-40B4-BE49-F238E27FC236}">
                      <a16:creationId xmlns:a16="http://schemas.microsoft.com/office/drawing/2014/main" id="{9AFAD695-5B82-44F3-A94D-6C9820CB09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E43EC036-753A-46B7-ACA8-60267ABEC3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1" name="Group 1130">
                <a:extLst>
                  <a:ext uri="{FF2B5EF4-FFF2-40B4-BE49-F238E27FC236}">
                    <a16:creationId xmlns:a16="http://schemas.microsoft.com/office/drawing/2014/main" id="{637BA692-B883-4665-945A-181DB269FB07}"/>
                  </a:ext>
                </a:extLst>
              </p:cNvPr>
              <p:cNvGrpSpPr/>
              <p:nvPr/>
            </p:nvGrpSpPr>
            <p:grpSpPr>
              <a:xfrm>
                <a:off x="4158689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70" name="Straight Connector 1269">
                  <a:extLst>
                    <a:ext uri="{FF2B5EF4-FFF2-40B4-BE49-F238E27FC236}">
                      <a16:creationId xmlns:a16="http://schemas.microsoft.com/office/drawing/2014/main" id="{E9A5B168-C279-4AD3-BB5C-843CA199F5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5C294745-A934-44D4-A25A-31B919312F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2" name="Group 1131">
                <a:extLst>
                  <a:ext uri="{FF2B5EF4-FFF2-40B4-BE49-F238E27FC236}">
                    <a16:creationId xmlns:a16="http://schemas.microsoft.com/office/drawing/2014/main" id="{705F2633-AD37-4999-927A-96C98030D5E6}"/>
                  </a:ext>
                </a:extLst>
              </p:cNvPr>
              <p:cNvGrpSpPr/>
              <p:nvPr/>
            </p:nvGrpSpPr>
            <p:grpSpPr>
              <a:xfrm>
                <a:off x="4181908" y="305576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68" name="Straight Connector 1267">
                  <a:extLst>
                    <a:ext uri="{FF2B5EF4-FFF2-40B4-BE49-F238E27FC236}">
                      <a16:creationId xmlns:a16="http://schemas.microsoft.com/office/drawing/2014/main" id="{D9054285-98B4-4D11-BB93-471835E8FC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00D8454E-B19A-4CBE-A29F-31351DF244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3" name="Group 1132">
                <a:extLst>
                  <a:ext uri="{FF2B5EF4-FFF2-40B4-BE49-F238E27FC236}">
                    <a16:creationId xmlns:a16="http://schemas.microsoft.com/office/drawing/2014/main" id="{BFF9F422-8D40-4BCD-9550-AFDADA443D49}"/>
                  </a:ext>
                </a:extLst>
              </p:cNvPr>
              <p:cNvGrpSpPr/>
              <p:nvPr/>
            </p:nvGrpSpPr>
            <p:grpSpPr>
              <a:xfrm>
                <a:off x="4062911" y="3049650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66" name="Straight Connector 1265">
                  <a:extLst>
                    <a:ext uri="{FF2B5EF4-FFF2-40B4-BE49-F238E27FC236}">
                      <a16:creationId xmlns:a16="http://schemas.microsoft.com/office/drawing/2014/main" id="{44C7D36A-A0DC-4C1D-A20B-126A495708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7" name="Straight Connector 1266">
                  <a:extLst>
                    <a:ext uri="{FF2B5EF4-FFF2-40B4-BE49-F238E27FC236}">
                      <a16:creationId xmlns:a16="http://schemas.microsoft.com/office/drawing/2014/main" id="{067A4171-BF82-4895-A2E4-4BEA543B19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4" name="Group 1133">
                <a:extLst>
                  <a:ext uri="{FF2B5EF4-FFF2-40B4-BE49-F238E27FC236}">
                    <a16:creationId xmlns:a16="http://schemas.microsoft.com/office/drawing/2014/main" id="{815DD74B-EF44-43A7-B0C7-946BC710991E}"/>
                  </a:ext>
                </a:extLst>
              </p:cNvPr>
              <p:cNvGrpSpPr/>
              <p:nvPr/>
            </p:nvGrpSpPr>
            <p:grpSpPr>
              <a:xfrm>
                <a:off x="4048400" y="3049650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64" name="Straight Connector 1263">
                  <a:extLst>
                    <a:ext uri="{FF2B5EF4-FFF2-40B4-BE49-F238E27FC236}">
                      <a16:creationId xmlns:a16="http://schemas.microsoft.com/office/drawing/2014/main" id="{08AD624C-8E8D-4FD7-856A-C63E1759FF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5" name="Straight Connector 1264">
                  <a:extLst>
                    <a:ext uri="{FF2B5EF4-FFF2-40B4-BE49-F238E27FC236}">
                      <a16:creationId xmlns:a16="http://schemas.microsoft.com/office/drawing/2014/main" id="{A07F0159-7CC3-47E3-B33D-6C264B78E0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5" name="Group 1134">
                <a:extLst>
                  <a:ext uri="{FF2B5EF4-FFF2-40B4-BE49-F238E27FC236}">
                    <a16:creationId xmlns:a16="http://schemas.microsoft.com/office/drawing/2014/main" id="{F4791D1A-88AF-4847-A346-9320CDDAA9A7}"/>
                  </a:ext>
                </a:extLst>
              </p:cNvPr>
              <p:cNvGrpSpPr/>
              <p:nvPr/>
            </p:nvGrpSpPr>
            <p:grpSpPr>
              <a:xfrm>
                <a:off x="4071619" y="3049650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62" name="Straight Connector 1261">
                  <a:extLst>
                    <a:ext uri="{FF2B5EF4-FFF2-40B4-BE49-F238E27FC236}">
                      <a16:creationId xmlns:a16="http://schemas.microsoft.com/office/drawing/2014/main" id="{36819ED1-B0ED-428C-8701-AF89C591C4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3" name="Straight Connector 1262">
                  <a:extLst>
                    <a:ext uri="{FF2B5EF4-FFF2-40B4-BE49-F238E27FC236}">
                      <a16:creationId xmlns:a16="http://schemas.microsoft.com/office/drawing/2014/main" id="{0F06B843-2DF1-48EE-8EEA-7EA3F5EE38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6" name="Group 1135">
                <a:extLst>
                  <a:ext uri="{FF2B5EF4-FFF2-40B4-BE49-F238E27FC236}">
                    <a16:creationId xmlns:a16="http://schemas.microsoft.com/office/drawing/2014/main" id="{23B29ABC-127F-4F26-9933-106F365C2582}"/>
                  </a:ext>
                </a:extLst>
              </p:cNvPr>
              <p:cNvGrpSpPr/>
              <p:nvPr/>
            </p:nvGrpSpPr>
            <p:grpSpPr>
              <a:xfrm>
                <a:off x="3932306" y="300991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60" name="Straight Connector 1259">
                  <a:extLst>
                    <a:ext uri="{FF2B5EF4-FFF2-40B4-BE49-F238E27FC236}">
                      <a16:creationId xmlns:a16="http://schemas.microsoft.com/office/drawing/2014/main" id="{A6134315-EA8A-4D15-A594-345DA37C0A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1" name="Straight Connector 1260">
                  <a:extLst>
                    <a:ext uri="{FF2B5EF4-FFF2-40B4-BE49-F238E27FC236}">
                      <a16:creationId xmlns:a16="http://schemas.microsoft.com/office/drawing/2014/main" id="{BED4657E-6A19-4178-A72C-8E50EE38C5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7" name="Group 1136">
                <a:extLst>
                  <a:ext uri="{FF2B5EF4-FFF2-40B4-BE49-F238E27FC236}">
                    <a16:creationId xmlns:a16="http://schemas.microsoft.com/office/drawing/2014/main" id="{B92A308A-B841-4593-A626-8894EAEC9EF2}"/>
                  </a:ext>
                </a:extLst>
              </p:cNvPr>
              <p:cNvGrpSpPr/>
              <p:nvPr/>
            </p:nvGrpSpPr>
            <p:grpSpPr>
              <a:xfrm>
                <a:off x="3961330" y="300991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58" name="Straight Connector 1257">
                  <a:extLst>
                    <a:ext uri="{FF2B5EF4-FFF2-40B4-BE49-F238E27FC236}">
                      <a16:creationId xmlns:a16="http://schemas.microsoft.com/office/drawing/2014/main" id="{FC578F34-A0A8-4B8B-9D22-D4DBFD721C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9" name="Straight Connector 1258">
                  <a:extLst>
                    <a:ext uri="{FF2B5EF4-FFF2-40B4-BE49-F238E27FC236}">
                      <a16:creationId xmlns:a16="http://schemas.microsoft.com/office/drawing/2014/main" id="{1948C566-F4ED-4F43-9C90-EF7A0AC935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8" name="Group 1137">
                <a:extLst>
                  <a:ext uri="{FF2B5EF4-FFF2-40B4-BE49-F238E27FC236}">
                    <a16:creationId xmlns:a16="http://schemas.microsoft.com/office/drawing/2014/main" id="{7D207769-AFF7-407D-9CC8-46879E85415C}"/>
                  </a:ext>
                </a:extLst>
              </p:cNvPr>
              <p:cNvGrpSpPr/>
              <p:nvPr/>
            </p:nvGrpSpPr>
            <p:grpSpPr>
              <a:xfrm>
                <a:off x="3981647" y="300991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56" name="Straight Connector 1255">
                  <a:extLst>
                    <a:ext uri="{FF2B5EF4-FFF2-40B4-BE49-F238E27FC236}">
                      <a16:creationId xmlns:a16="http://schemas.microsoft.com/office/drawing/2014/main" id="{0EE915F3-DF8A-40DA-B790-624997EAC9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7" name="Straight Connector 1256">
                  <a:extLst>
                    <a:ext uri="{FF2B5EF4-FFF2-40B4-BE49-F238E27FC236}">
                      <a16:creationId xmlns:a16="http://schemas.microsoft.com/office/drawing/2014/main" id="{F0F2C12C-0206-4084-9C99-8160FEB2E2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9" name="Group 1138">
                <a:extLst>
                  <a:ext uri="{FF2B5EF4-FFF2-40B4-BE49-F238E27FC236}">
                    <a16:creationId xmlns:a16="http://schemas.microsoft.com/office/drawing/2014/main" id="{D97A66C9-33A9-4B57-81FB-6BC25D390371}"/>
                  </a:ext>
                </a:extLst>
              </p:cNvPr>
              <p:cNvGrpSpPr/>
              <p:nvPr/>
            </p:nvGrpSpPr>
            <p:grpSpPr>
              <a:xfrm>
                <a:off x="3644974" y="2927382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54" name="Straight Connector 1253">
                  <a:extLst>
                    <a:ext uri="{FF2B5EF4-FFF2-40B4-BE49-F238E27FC236}">
                      <a16:creationId xmlns:a16="http://schemas.microsoft.com/office/drawing/2014/main" id="{BA3CF860-B2F1-4E54-BEC3-87C63F86B9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5" name="Straight Connector 1254">
                  <a:extLst>
                    <a:ext uri="{FF2B5EF4-FFF2-40B4-BE49-F238E27FC236}">
                      <a16:creationId xmlns:a16="http://schemas.microsoft.com/office/drawing/2014/main" id="{E04805A4-D461-4C64-AAB9-E1311ABD9D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0" name="Group 1139">
                <a:extLst>
                  <a:ext uri="{FF2B5EF4-FFF2-40B4-BE49-F238E27FC236}">
                    <a16:creationId xmlns:a16="http://schemas.microsoft.com/office/drawing/2014/main" id="{06F90575-09BC-4766-94EA-C81D53EFCD53}"/>
                  </a:ext>
                </a:extLst>
              </p:cNvPr>
              <p:cNvGrpSpPr/>
              <p:nvPr/>
            </p:nvGrpSpPr>
            <p:grpSpPr>
              <a:xfrm>
                <a:off x="3720434" y="2939609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52" name="Straight Connector 1251">
                  <a:extLst>
                    <a:ext uri="{FF2B5EF4-FFF2-40B4-BE49-F238E27FC236}">
                      <a16:creationId xmlns:a16="http://schemas.microsoft.com/office/drawing/2014/main" id="{0F056AEB-C3D4-4BD4-A6FA-76BF52C222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3" name="Straight Connector 1252">
                  <a:extLst>
                    <a:ext uri="{FF2B5EF4-FFF2-40B4-BE49-F238E27FC236}">
                      <a16:creationId xmlns:a16="http://schemas.microsoft.com/office/drawing/2014/main" id="{76D98337-396A-476A-A6CE-0DF52BEEEE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1" name="Group 1140">
                <a:extLst>
                  <a:ext uri="{FF2B5EF4-FFF2-40B4-BE49-F238E27FC236}">
                    <a16:creationId xmlns:a16="http://schemas.microsoft.com/office/drawing/2014/main" id="{DBDD6EC8-4660-4B4B-8628-5AFFE83D6719}"/>
                  </a:ext>
                </a:extLst>
              </p:cNvPr>
              <p:cNvGrpSpPr/>
              <p:nvPr/>
            </p:nvGrpSpPr>
            <p:grpSpPr>
              <a:xfrm>
                <a:off x="3734946" y="2942665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50" name="Straight Connector 1249">
                  <a:extLst>
                    <a:ext uri="{FF2B5EF4-FFF2-40B4-BE49-F238E27FC236}">
                      <a16:creationId xmlns:a16="http://schemas.microsoft.com/office/drawing/2014/main" id="{A93D9F09-7F9A-4C0C-895A-BE32F9EF3A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1" name="Straight Connector 1250">
                  <a:extLst>
                    <a:ext uri="{FF2B5EF4-FFF2-40B4-BE49-F238E27FC236}">
                      <a16:creationId xmlns:a16="http://schemas.microsoft.com/office/drawing/2014/main" id="{136410E5-9E3D-4624-8D9B-DB190DF19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2" name="Group 1141">
                <a:extLst>
                  <a:ext uri="{FF2B5EF4-FFF2-40B4-BE49-F238E27FC236}">
                    <a16:creationId xmlns:a16="http://schemas.microsoft.com/office/drawing/2014/main" id="{EF110C75-3652-4C04-9F06-880CE986048D}"/>
                  </a:ext>
                </a:extLst>
              </p:cNvPr>
              <p:cNvGrpSpPr/>
              <p:nvPr/>
            </p:nvGrpSpPr>
            <p:grpSpPr>
              <a:xfrm>
                <a:off x="3734946" y="2961006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48" name="Straight Connector 1247">
                  <a:extLst>
                    <a:ext uri="{FF2B5EF4-FFF2-40B4-BE49-F238E27FC236}">
                      <a16:creationId xmlns:a16="http://schemas.microsoft.com/office/drawing/2014/main" id="{18F30CD9-E5A4-4A1A-89AB-20D82CF137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9" name="Straight Connector 1248">
                  <a:extLst>
                    <a:ext uri="{FF2B5EF4-FFF2-40B4-BE49-F238E27FC236}">
                      <a16:creationId xmlns:a16="http://schemas.microsoft.com/office/drawing/2014/main" id="{89C38EE4-F4DD-417A-9401-953F4C66F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3" name="Group 1142">
                <a:extLst>
                  <a:ext uri="{FF2B5EF4-FFF2-40B4-BE49-F238E27FC236}">
                    <a16:creationId xmlns:a16="http://schemas.microsoft.com/office/drawing/2014/main" id="{76E32955-6FF9-47AA-AE12-A5F0C579F6C7}"/>
                  </a:ext>
                </a:extLst>
              </p:cNvPr>
              <p:cNvGrpSpPr/>
              <p:nvPr/>
            </p:nvGrpSpPr>
            <p:grpSpPr>
              <a:xfrm>
                <a:off x="3798797" y="2976290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02AB4ED9-080C-442F-A31C-62A779744F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7" name="Straight Connector 1246">
                  <a:extLst>
                    <a:ext uri="{FF2B5EF4-FFF2-40B4-BE49-F238E27FC236}">
                      <a16:creationId xmlns:a16="http://schemas.microsoft.com/office/drawing/2014/main" id="{AD6A6C04-CDB5-4C56-87B6-0EBFF4CCDC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4" name="Group 1143">
                <a:extLst>
                  <a:ext uri="{FF2B5EF4-FFF2-40B4-BE49-F238E27FC236}">
                    <a16:creationId xmlns:a16="http://schemas.microsoft.com/office/drawing/2014/main" id="{418A1E61-E411-4879-B267-D4ABBD2A3D14}"/>
                  </a:ext>
                </a:extLst>
              </p:cNvPr>
              <p:cNvGrpSpPr/>
              <p:nvPr/>
            </p:nvGrpSpPr>
            <p:grpSpPr>
              <a:xfrm>
                <a:off x="3830723" y="3006857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C372B035-C3E5-4ED0-9DE3-DCADA76191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5" name="Straight Connector 1244">
                  <a:extLst>
                    <a:ext uri="{FF2B5EF4-FFF2-40B4-BE49-F238E27FC236}">
                      <a16:creationId xmlns:a16="http://schemas.microsoft.com/office/drawing/2014/main" id="{67EC2F86-857E-4214-9273-095C800B1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5" name="Group 1144">
                <a:extLst>
                  <a:ext uri="{FF2B5EF4-FFF2-40B4-BE49-F238E27FC236}">
                    <a16:creationId xmlns:a16="http://schemas.microsoft.com/office/drawing/2014/main" id="{FD91F58E-2A16-4F7B-9C1B-571423779541}"/>
                  </a:ext>
                </a:extLst>
              </p:cNvPr>
              <p:cNvGrpSpPr/>
              <p:nvPr/>
            </p:nvGrpSpPr>
            <p:grpSpPr>
              <a:xfrm>
                <a:off x="3589827" y="2890703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0A0EB453-E273-44A0-ABFD-771D047251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3" name="Straight Connector 1242">
                  <a:extLst>
                    <a:ext uri="{FF2B5EF4-FFF2-40B4-BE49-F238E27FC236}">
                      <a16:creationId xmlns:a16="http://schemas.microsoft.com/office/drawing/2014/main" id="{F2040207-9530-4DB6-B936-E6A49005A6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6" name="Group 1145">
                <a:extLst>
                  <a:ext uri="{FF2B5EF4-FFF2-40B4-BE49-F238E27FC236}">
                    <a16:creationId xmlns:a16="http://schemas.microsoft.com/office/drawing/2014/main" id="{9F98F2B8-593A-4076-9B0E-62C84219C414}"/>
                  </a:ext>
                </a:extLst>
              </p:cNvPr>
              <p:cNvGrpSpPr/>
              <p:nvPr/>
            </p:nvGrpSpPr>
            <p:grpSpPr>
              <a:xfrm>
                <a:off x="3607242" y="2933497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435BF76C-C9D5-419D-BA5A-0D91339B37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1" name="Straight Connector 1240">
                  <a:extLst>
                    <a:ext uri="{FF2B5EF4-FFF2-40B4-BE49-F238E27FC236}">
                      <a16:creationId xmlns:a16="http://schemas.microsoft.com/office/drawing/2014/main" id="{1FF727A7-A476-48B0-80F3-BBAF784D95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7" name="Group 1146">
                <a:extLst>
                  <a:ext uri="{FF2B5EF4-FFF2-40B4-BE49-F238E27FC236}">
                    <a16:creationId xmlns:a16="http://schemas.microsoft.com/office/drawing/2014/main" id="{235B284D-EB14-4456-A7B3-26C0CDF83102}"/>
                  </a:ext>
                </a:extLst>
              </p:cNvPr>
              <p:cNvGrpSpPr/>
              <p:nvPr/>
            </p:nvGrpSpPr>
            <p:grpSpPr>
              <a:xfrm>
                <a:off x="3459223" y="2832626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9A45BBEC-0750-482F-A016-18C4077DAA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9" name="Straight Connector 1238">
                  <a:extLst>
                    <a:ext uri="{FF2B5EF4-FFF2-40B4-BE49-F238E27FC236}">
                      <a16:creationId xmlns:a16="http://schemas.microsoft.com/office/drawing/2014/main" id="{8C12ECEF-0EAA-4332-87B9-A41CA812E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8" name="Group 1147">
                <a:extLst>
                  <a:ext uri="{FF2B5EF4-FFF2-40B4-BE49-F238E27FC236}">
                    <a16:creationId xmlns:a16="http://schemas.microsoft.com/office/drawing/2014/main" id="{B5A7FDAC-45DA-41CB-8F27-36341E19171C}"/>
                  </a:ext>
                </a:extLst>
              </p:cNvPr>
              <p:cNvGrpSpPr/>
              <p:nvPr/>
            </p:nvGrpSpPr>
            <p:grpSpPr>
              <a:xfrm>
                <a:off x="3476637" y="2860136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81F4D577-9F87-4AF3-B5AA-AEC29F4DC2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7" name="Straight Connector 1236">
                  <a:extLst>
                    <a:ext uri="{FF2B5EF4-FFF2-40B4-BE49-F238E27FC236}">
                      <a16:creationId xmlns:a16="http://schemas.microsoft.com/office/drawing/2014/main" id="{1BC48D52-C5EB-465F-91FB-0067861612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9" name="Group 1148">
                <a:extLst>
                  <a:ext uri="{FF2B5EF4-FFF2-40B4-BE49-F238E27FC236}">
                    <a16:creationId xmlns:a16="http://schemas.microsoft.com/office/drawing/2014/main" id="{75EC7EDD-F4CC-486D-A1F7-032F6F9807AA}"/>
                  </a:ext>
                </a:extLst>
              </p:cNvPr>
              <p:cNvGrpSpPr/>
              <p:nvPr/>
            </p:nvGrpSpPr>
            <p:grpSpPr>
              <a:xfrm>
                <a:off x="3494051" y="2860136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5BA3DCFF-481C-4E0D-9C46-02D546AB9A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5" name="Straight Connector 1234">
                  <a:extLst>
                    <a:ext uri="{FF2B5EF4-FFF2-40B4-BE49-F238E27FC236}">
                      <a16:creationId xmlns:a16="http://schemas.microsoft.com/office/drawing/2014/main" id="{3C815E88-B18E-42CF-8F87-EA53D23EC3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0" name="Group 1149">
                <a:extLst>
                  <a:ext uri="{FF2B5EF4-FFF2-40B4-BE49-F238E27FC236}">
                    <a16:creationId xmlns:a16="http://schemas.microsoft.com/office/drawing/2014/main" id="{E0508450-039E-4B43-9977-D9CB4703A5A9}"/>
                  </a:ext>
                </a:extLst>
              </p:cNvPr>
              <p:cNvGrpSpPr/>
              <p:nvPr/>
            </p:nvGrpSpPr>
            <p:grpSpPr>
              <a:xfrm>
                <a:off x="3508563" y="2896816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613FDAAA-FA6D-4B28-BE4B-E6D705E464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3" name="Straight Connector 1232">
                  <a:extLst>
                    <a:ext uri="{FF2B5EF4-FFF2-40B4-BE49-F238E27FC236}">
                      <a16:creationId xmlns:a16="http://schemas.microsoft.com/office/drawing/2014/main" id="{E3FFD27A-0E66-4AAC-A84D-C6D68033AD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1" name="Group 1150">
                <a:extLst>
                  <a:ext uri="{FF2B5EF4-FFF2-40B4-BE49-F238E27FC236}">
                    <a16:creationId xmlns:a16="http://schemas.microsoft.com/office/drawing/2014/main" id="{870F63DC-F57B-49AE-9479-2848FC2F1841}"/>
                  </a:ext>
                </a:extLst>
              </p:cNvPr>
              <p:cNvGrpSpPr/>
              <p:nvPr/>
            </p:nvGrpSpPr>
            <p:grpSpPr>
              <a:xfrm>
                <a:off x="3528880" y="2896816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B16CD961-ABC2-40F8-BEE1-15A5C6BFA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1" name="Straight Connector 1230">
                  <a:extLst>
                    <a:ext uri="{FF2B5EF4-FFF2-40B4-BE49-F238E27FC236}">
                      <a16:creationId xmlns:a16="http://schemas.microsoft.com/office/drawing/2014/main" id="{B5FB459C-1F1F-4730-9DC3-24F0D1D691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2" name="Group 1151">
                <a:extLst>
                  <a:ext uri="{FF2B5EF4-FFF2-40B4-BE49-F238E27FC236}">
                    <a16:creationId xmlns:a16="http://schemas.microsoft.com/office/drawing/2014/main" id="{C03D8C98-31C1-4160-9C14-F181470CAE23}"/>
                  </a:ext>
                </a:extLst>
              </p:cNvPr>
              <p:cNvGrpSpPr/>
              <p:nvPr/>
            </p:nvGrpSpPr>
            <p:grpSpPr>
              <a:xfrm>
                <a:off x="3395371" y="2802059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18B49164-81DB-4D9C-91AA-C6B7C6F15C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9" name="Straight Connector 1228">
                  <a:extLst>
                    <a:ext uri="{FF2B5EF4-FFF2-40B4-BE49-F238E27FC236}">
                      <a16:creationId xmlns:a16="http://schemas.microsoft.com/office/drawing/2014/main" id="{EA1B5F14-3A6F-4508-B4B0-342D4186BA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3" name="Group 1152">
                <a:extLst>
                  <a:ext uri="{FF2B5EF4-FFF2-40B4-BE49-F238E27FC236}">
                    <a16:creationId xmlns:a16="http://schemas.microsoft.com/office/drawing/2014/main" id="{6770D4B9-E7C5-406D-ABBF-295E7F46E6D8}"/>
                  </a:ext>
                </a:extLst>
              </p:cNvPr>
              <p:cNvGrpSpPr/>
              <p:nvPr/>
            </p:nvGrpSpPr>
            <p:grpSpPr>
              <a:xfrm>
                <a:off x="3360542" y="2802059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26" name="Straight Connector 1225">
                  <a:extLst>
                    <a:ext uri="{FF2B5EF4-FFF2-40B4-BE49-F238E27FC236}">
                      <a16:creationId xmlns:a16="http://schemas.microsoft.com/office/drawing/2014/main" id="{7C95A657-9A49-4F8B-9D99-99F51B5813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7" name="Straight Connector 1226">
                  <a:extLst>
                    <a:ext uri="{FF2B5EF4-FFF2-40B4-BE49-F238E27FC236}">
                      <a16:creationId xmlns:a16="http://schemas.microsoft.com/office/drawing/2014/main" id="{1F39243A-C383-4F84-8AAB-646D69107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4" name="Group 1153">
                <a:extLst>
                  <a:ext uri="{FF2B5EF4-FFF2-40B4-BE49-F238E27FC236}">
                    <a16:creationId xmlns:a16="http://schemas.microsoft.com/office/drawing/2014/main" id="{0C0C2E89-AFD0-4E60-9533-E2D84878BC8C}"/>
                  </a:ext>
                </a:extLst>
              </p:cNvPr>
              <p:cNvGrpSpPr/>
              <p:nvPr/>
            </p:nvGrpSpPr>
            <p:grpSpPr>
              <a:xfrm>
                <a:off x="3375055" y="2802059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24" name="Straight Connector 1223">
                  <a:extLst>
                    <a:ext uri="{FF2B5EF4-FFF2-40B4-BE49-F238E27FC236}">
                      <a16:creationId xmlns:a16="http://schemas.microsoft.com/office/drawing/2014/main" id="{07486DFD-8B5E-4EDD-B13F-EBED50517A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5" name="Straight Connector 1224">
                  <a:extLst>
                    <a:ext uri="{FF2B5EF4-FFF2-40B4-BE49-F238E27FC236}">
                      <a16:creationId xmlns:a16="http://schemas.microsoft.com/office/drawing/2014/main" id="{0AD25D31-D376-45AE-82B7-9F2CE3324B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5" name="Group 1154">
                <a:extLst>
                  <a:ext uri="{FF2B5EF4-FFF2-40B4-BE49-F238E27FC236}">
                    <a16:creationId xmlns:a16="http://schemas.microsoft.com/office/drawing/2014/main" id="{96A4D0D7-04E7-4F2E-8860-FBC78739286C}"/>
                  </a:ext>
                </a:extLst>
              </p:cNvPr>
              <p:cNvGrpSpPr/>
              <p:nvPr/>
            </p:nvGrpSpPr>
            <p:grpSpPr>
              <a:xfrm>
                <a:off x="3273472" y="2740925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22" name="Straight Connector 1221">
                  <a:extLst>
                    <a:ext uri="{FF2B5EF4-FFF2-40B4-BE49-F238E27FC236}">
                      <a16:creationId xmlns:a16="http://schemas.microsoft.com/office/drawing/2014/main" id="{80F4AB41-E894-4594-A538-BC9F9DD64F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3" name="Straight Connector 1222">
                  <a:extLst>
                    <a:ext uri="{FF2B5EF4-FFF2-40B4-BE49-F238E27FC236}">
                      <a16:creationId xmlns:a16="http://schemas.microsoft.com/office/drawing/2014/main" id="{589B7177-D0BD-4FC2-97B7-80020C60D3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6" name="Group 1155">
                <a:extLst>
                  <a:ext uri="{FF2B5EF4-FFF2-40B4-BE49-F238E27FC236}">
                    <a16:creationId xmlns:a16="http://schemas.microsoft.com/office/drawing/2014/main" id="{4A3F9109-87A5-4FA6-9703-9920B7A528FD}"/>
                  </a:ext>
                </a:extLst>
              </p:cNvPr>
              <p:cNvGrpSpPr/>
              <p:nvPr/>
            </p:nvGrpSpPr>
            <p:grpSpPr>
              <a:xfrm>
                <a:off x="3218327" y="2740925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20" name="Straight Connector 1219">
                  <a:extLst>
                    <a:ext uri="{FF2B5EF4-FFF2-40B4-BE49-F238E27FC236}">
                      <a16:creationId xmlns:a16="http://schemas.microsoft.com/office/drawing/2014/main" id="{3322F7F4-E983-41EC-B4F5-E6F45C73A4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1" name="Straight Connector 1220">
                  <a:extLst>
                    <a:ext uri="{FF2B5EF4-FFF2-40B4-BE49-F238E27FC236}">
                      <a16:creationId xmlns:a16="http://schemas.microsoft.com/office/drawing/2014/main" id="{CDE67257-C2B2-4A2C-BB05-16AA1EAE5C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7" name="Group 1156">
                <a:extLst>
                  <a:ext uri="{FF2B5EF4-FFF2-40B4-BE49-F238E27FC236}">
                    <a16:creationId xmlns:a16="http://schemas.microsoft.com/office/drawing/2014/main" id="{9A94438E-6745-44BF-AA43-8FE5A9497411}"/>
                  </a:ext>
                </a:extLst>
              </p:cNvPr>
              <p:cNvGrpSpPr/>
              <p:nvPr/>
            </p:nvGrpSpPr>
            <p:grpSpPr>
              <a:xfrm>
                <a:off x="3171890" y="2740925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18" name="Straight Connector 1217">
                  <a:extLst>
                    <a:ext uri="{FF2B5EF4-FFF2-40B4-BE49-F238E27FC236}">
                      <a16:creationId xmlns:a16="http://schemas.microsoft.com/office/drawing/2014/main" id="{DF284915-02CA-4603-A425-7DE1617954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9" name="Straight Connector 1218">
                  <a:extLst>
                    <a:ext uri="{FF2B5EF4-FFF2-40B4-BE49-F238E27FC236}">
                      <a16:creationId xmlns:a16="http://schemas.microsoft.com/office/drawing/2014/main" id="{FB9C7636-823E-4E8D-BDE3-B44DB7C541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8" name="Group 1157">
                <a:extLst>
                  <a:ext uri="{FF2B5EF4-FFF2-40B4-BE49-F238E27FC236}">
                    <a16:creationId xmlns:a16="http://schemas.microsoft.com/office/drawing/2014/main" id="{4A5CF445-4C0C-4B64-863E-9723D21512DD}"/>
                  </a:ext>
                </a:extLst>
              </p:cNvPr>
              <p:cNvGrpSpPr/>
              <p:nvPr/>
            </p:nvGrpSpPr>
            <p:grpSpPr>
              <a:xfrm>
                <a:off x="3137061" y="2740925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16" name="Straight Connector 1215">
                  <a:extLst>
                    <a:ext uri="{FF2B5EF4-FFF2-40B4-BE49-F238E27FC236}">
                      <a16:creationId xmlns:a16="http://schemas.microsoft.com/office/drawing/2014/main" id="{955E4FE9-AA1A-4963-B651-16509050EF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7" name="Straight Connector 1216">
                  <a:extLst>
                    <a:ext uri="{FF2B5EF4-FFF2-40B4-BE49-F238E27FC236}">
                      <a16:creationId xmlns:a16="http://schemas.microsoft.com/office/drawing/2014/main" id="{F6DA100B-705E-4320-BFB6-830E0F6E3C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9" name="Group 1158">
                <a:extLst>
                  <a:ext uri="{FF2B5EF4-FFF2-40B4-BE49-F238E27FC236}">
                    <a16:creationId xmlns:a16="http://schemas.microsoft.com/office/drawing/2014/main" id="{BC8B9740-B9E7-4D01-B4B9-6B5DCB24BD30}"/>
                  </a:ext>
                </a:extLst>
              </p:cNvPr>
              <p:cNvGrpSpPr/>
              <p:nvPr/>
            </p:nvGrpSpPr>
            <p:grpSpPr>
              <a:xfrm>
                <a:off x="3093526" y="2716471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14" name="Straight Connector 1213">
                  <a:extLst>
                    <a:ext uri="{FF2B5EF4-FFF2-40B4-BE49-F238E27FC236}">
                      <a16:creationId xmlns:a16="http://schemas.microsoft.com/office/drawing/2014/main" id="{D667767C-0299-4533-86FF-A31C4A036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5" name="Straight Connector 1214">
                  <a:extLst>
                    <a:ext uri="{FF2B5EF4-FFF2-40B4-BE49-F238E27FC236}">
                      <a16:creationId xmlns:a16="http://schemas.microsoft.com/office/drawing/2014/main" id="{75941756-1789-4216-BD74-AADAFDC73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0" name="Group 1159">
                <a:extLst>
                  <a:ext uri="{FF2B5EF4-FFF2-40B4-BE49-F238E27FC236}">
                    <a16:creationId xmlns:a16="http://schemas.microsoft.com/office/drawing/2014/main" id="{301600DF-3190-428B-8B50-2F5C86113FFF}"/>
                  </a:ext>
                </a:extLst>
              </p:cNvPr>
              <p:cNvGrpSpPr/>
              <p:nvPr/>
            </p:nvGrpSpPr>
            <p:grpSpPr>
              <a:xfrm>
                <a:off x="3029673" y="2692018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12" name="Straight Connector 1211">
                  <a:extLst>
                    <a:ext uri="{FF2B5EF4-FFF2-40B4-BE49-F238E27FC236}">
                      <a16:creationId xmlns:a16="http://schemas.microsoft.com/office/drawing/2014/main" id="{9B14A930-2173-4194-9D5D-AFAE775A90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3" name="Straight Connector 1212">
                  <a:extLst>
                    <a:ext uri="{FF2B5EF4-FFF2-40B4-BE49-F238E27FC236}">
                      <a16:creationId xmlns:a16="http://schemas.microsoft.com/office/drawing/2014/main" id="{9F5F890D-7A1E-49FA-9C01-C35B4D81FF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1" name="Group 1160">
                <a:extLst>
                  <a:ext uri="{FF2B5EF4-FFF2-40B4-BE49-F238E27FC236}">
                    <a16:creationId xmlns:a16="http://schemas.microsoft.com/office/drawing/2014/main" id="{07420F63-8BD8-45CE-BC78-824A8F0242E4}"/>
                  </a:ext>
                </a:extLst>
              </p:cNvPr>
              <p:cNvGrpSpPr/>
              <p:nvPr/>
            </p:nvGrpSpPr>
            <p:grpSpPr>
              <a:xfrm>
                <a:off x="2951311" y="2661450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10" name="Straight Connector 1209">
                  <a:extLst>
                    <a:ext uri="{FF2B5EF4-FFF2-40B4-BE49-F238E27FC236}">
                      <a16:creationId xmlns:a16="http://schemas.microsoft.com/office/drawing/2014/main" id="{B51035EB-F705-4494-BBCC-4CB07E4186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1" name="Straight Connector 1210">
                  <a:extLst>
                    <a:ext uri="{FF2B5EF4-FFF2-40B4-BE49-F238E27FC236}">
                      <a16:creationId xmlns:a16="http://schemas.microsoft.com/office/drawing/2014/main" id="{5CDD8796-237F-4867-825C-E1911FF5AC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2" name="Group 1161">
                <a:extLst>
                  <a:ext uri="{FF2B5EF4-FFF2-40B4-BE49-F238E27FC236}">
                    <a16:creationId xmlns:a16="http://schemas.microsoft.com/office/drawing/2014/main" id="{2A866FB9-B4C9-4BEF-A4F5-560967A73771}"/>
                  </a:ext>
                </a:extLst>
              </p:cNvPr>
              <p:cNvGrpSpPr/>
              <p:nvPr/>
            </p:nvGrpSpPr>
            <p:grpSpPr>
              <a:xfrm>
                <a:off x="2797485" y="2643111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08" name="Straight Connector 1207">
                  <a:extLst>
                    <a:ext uri="{FF2B5EF4-FFF2-40B4-BE49-F238E27FC236}">
                      <a16:creationId xmlns:a16="http://schemas.microsoft.com/office/drawing/2014/main" id="{43183631-0E25-4BC2-80CF-D2F3B78709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9" name="Straight Connector 1208">
                  <a:extLst>
                    <a:ext uri="{FF2B5EF4-FFF2-40B4-BE49-F238E27FC236}">
                      <a16:creationId xmlns:a16="http://schemas.microsoft.com/office/drawing/2014/main" id="{6ABE2244-510A-4B8E-A658-427177045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3" name="Group 1162">
                <a:extLst>
                  <a:ext uri="{FF2B5EF4-FFF2-40B4-BE49-F238E27FC236}">
                    <a16:creationId xmlns:a16="http://schemas.microsoft.com/office/drawing/2014/main" id="{23FE9AB9-B70B-4A74-B927-A57846826352}"/>
                  </a:ext>
                </a:extLst>
              </p:cNvPr>
              <p:cNvGrpSpPr/>
              <p:nvPr/>
            </p:nvGrpSpPr>
            <p:grpSpPr>
              <a:xfrm>
                <a:off x="2675587" y="2594204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06" name="Straight Connector 1205">
                  <a:extLst>
                    <a:ext uri="{FF2B5EF4-FFF2-40B4-BE49-F238E27FC236}">
                      <a16:creationId xmlns:a16="http://schemas.microsoft.com/office/drawing/2014/main" id="{9D293C18-842F-4C0B-880D-9A39E1E852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7" name="Straight Connector 1206">
                  <a:extLst>
                    <a:ext uri="{FF2B5EF4-FFF2-40B4-BE49-F238E27FC236}">
                      <a16:creationId xmlns:a16="http://schemas.microsoft.com/office/drawing/2014/main" id="{1B6424E9-4C20-4D7B-81CC-71713DAC08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4" name="Group 1163">
                <a:extLst>
                  <a:ext uri="{FF2B5EF4-FFF2-40B4-BE49-F238E27FC236}">
                    <a16:creationId xmlns:a16="http://schemas.microsoft.com/office/drawing/2014/main" id="{AA877873-9B7C-45BF-B689-760A50EB951E}"/>
                  </a:ext>
                </a:extLst>
              </p:cNvPr>
              <p:cNvGrpSpPr/>
              <p:nvPr/>
            </p:nvGrpSpPr>
            <p:grpSpPr>
              <a:xfrm>
                <a:off x="2704610" y="2594204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04" name="Straight Connector 1203">
                  <a:extLst>
                    <a:ext uri="{FF2B5EF4-FFF2-40B4-BE49-F238E27FC236}">
                      <a16:creationId xmlns:a16="http://schemas.microsoft.com/office/drawing/2014/main" id="{32DE86D4-3231-4AD2-8216-9D80FD1094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5" name="Straight Connector 1204">
                  <a:extLst>
                    <a:ext uri="{FF2B5EF4-FFF2-40B4-BE49-F238E27FC236}">
                      <a16:creationId xmlns:a16="http://schemas.microsoft.com/office/drawing/2014/main" id="{2609EB99-F3F1-4A5B-A0E3-F66CA658F2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5" name="Group 1164">
                <a:extLst>
                  <a:ext uri="{FF2B5EF4-FFF2-40B4-BE49-F238E27FC236}">
                    <a16:creationId xmlns:a16="http://schemas.microsoft.com/office/drawing/2014/main" id="{1B373859-BB4C-434F-858A-BCFBDC85BC59}"/>
                  </a:ext>
                </a:extLst>
              </p:cNvPr>
              <p:cNvGrpSpPr/>
              <p:nvPr/>
            </p:nvGrpSpPr>
            <p:grpSpPr>
              <a:xfrm>
                <a:off x="2559493" y="2511673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02" name="Straight Connector 1201">
                  <a:extLst>
                    <a:ext uri="{FF2B5EF4-FFF2-40B4-BE49-F238E27FC236}">
                      <a16:creationId xmlns:a16="http://schemas.microsoft.com/office/drawing/2014/main" id="{045C1CEA-B487-4515-9CB1-2870896061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3" name="Straight Connector 1202">
                  <a:extLst>
                    <a:ext uri="{FF2B5EF4-FFF2-40B4-BE49-F238E27FC236}">
                      <a16:creationId xmlns:a16="http://schemas.microsoft.com/office/drawing/2014/main" id="{C02C1806-A56A-45D5-9D4F-8B7E97985F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6" name="Group 1165">
                <a:extLst>
                  <a:ext uri="{FF2B5EF4-FFF2-40B4-BE49-F238E27FC236}">
                    <a16:creationId xmlns:a16="http://schemas.microsoft.com/office/drawing/2014/main" id="{DE577298-1C36-4FC5-8516-45EBDA923FFC}"/>
                  </a:ext>
                </a:extLst>
              </p:cNvPr>
              <p:cNvGrpSpPr/>
              <p:nvPr/>
            </p:nvGrpSpPr>
            <p:grpSpPr>
              <a:xfrm>
                <a:off x="2579809" y="2545297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200" name="Straight Connector 1199">
                  <a:extLst>
                    <a:ext uri="{FF2B5EF4-FFF2-40B4-BE49-F238E27FC236}">
                      <a16:creationId xmlns:a16="http://schemas.microsoft.com/office/drawing/2014/main" id="{04FB8C5E-7693-42C7-875A-531F2DCAB6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1" name="Straight Connector 1200">
                  <a:extLst>
                    <a:ext uri="{FF2B5EF4-FFF2-40B4-BE49-F238E27FC236}">
                      <a16:creationId xmlns:a16="http://schemas.microsoft.com/office/drawing/2014/main" id="{25EE2186-EDE6-4690-AD93-5D4E033233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7" name="Group 1166">
                <a:extLst>
                  <a:ext uri="{FF2B5EF4-FFF2-40B4-BE49-F238E27FC236}">
                    <a16:creationId xmlns:a16="http://schemas.microsoft.com/office/drawing/2014/main" id="{FE43CDA6-0A13-4FC6-BAAB-6028662D09EC}"/>
                  </a:ext>
                </a:extLst>
              </p:cNvPr>
              <p:cNvGrpSpPr/>
              <p:nvPr/>
            </p:nvGrpSpPr>
            <p:grpSpPr>
              <a:xfrm>
                <a:off x="2510153" y="2493334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198" name="Straight Connector 1197">
                  <a:extLst>
                    <a:ext uri="{FF2B5EF4-FFF2-40B4-BE49-F238E27FC236}">
                      <a16:creationId xmlns:a16="http://schemas.microsoft.com/office/drawing/2014/main" id="{E12F0838-11B6-4A8D-AA0A-E6907BCCE6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9" name="Straight Connector 1198">
                  <a:extLst>
                    <a:ext uri="{FF2B5EF4-FFF2-40B4-BE49-F238E27FC236}">
                      <a16:creationId xmlns:a16="http://schemas.microsoft.com/office/drawing/2014/main" id="{DC73C985-B9EA-4187-9849-6042BEA552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8" name="Group 1167">
                <a:extLst>
                  <a:ext uri="{FF2B5EF4-FFF2-40B4-BE49-F238E27FC236}">
                    <a16:creationId xmlns:a16="http://schemas.microsoft.com/office/drawing/2014/main" id="{0E962B2D-E924-4518-9F1D-43078E730082}"/>
                  </a:ext>
                </a:extLst>
              </p:cNvPr>
              <p:cNvGrpSpPr/>
              <p:nvPr/>
            </p:nvGrpSpPr>
            <p:grpSpPr>
              <a:xfrm>
                <a:off x="2449204" y="2468880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196" name="Straight Connector 1195">
                  <a:extLst>
                    <a:ext uri="{FF2B5EF4-FFF2-40B4-BE49-F238E27FC236}">
                      <a16:creationId xmlns:a16="http://schemas.microsoft.com/office/drawing/2014/main" id="{80F7952D-FCF0-4867-8395-E415B6CB80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7" name="Straight Connector 1196">
                  <a:extLst>
                    <a:ext uri="{FF2B5EF4-FFF2-40B4-BE49-F238E27FC236}">
                      <a16:creationId xmlns:a16="http://schemas.microsoft.com/office/drawing/2014/main" id="{56DC5781-43B5-4C58-B7AD-C55BC10586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9" name="Group 1168">
                <a:extLst>
                  <a:ext uri="{FF2B5EF4-FFF2-40B4-BE49-F238E27FC236}">
                    <a16:creationId xmlns:a16="http://schemas.microsoft.com/office/drawing/2014/main" id="{453B5F00-F9BB-41DD-BEA9-C88490CD9C22}"/>
                  </a:ext>
                </a:extLst>
              </p:cNvPr>
              <p:cNvGrpSpPr/>
              <p:nvPr/>
            </p:nvGrpSpPr>
            <p:grpSpPr>
              <a:xfrm>
                <a:off x="2425985" y="2468880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194" name="Straight Connector 1193">
                  <a:extLst>
                    <a:ext uri="{FF2B5EF4-FFF2-40B4-BE49-F238E27FC236}">
                      <a16:creationId xmlns:a16="http://schemas.microsoft.com/office/drawing/2014/main" id="{51A81888-56EC-426F-897F-B4ECBA622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5" name="Straight Connector 1194">
                  <a:extLst>
                    <a:ext uri="{FF2B5EF4-FFF2-40B4-BE49-F238E27FC236}">
                      <a16:creationId xmlns:a16="http://schemas.microsoft.com/office/drawing/2014/main" id="{6D73961C-0A1F-4C6C-9FFE-EBECFD708B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0" name="Group 1169">
                <a:extLst>
                  <a:ext uri="{FF2B5EF4-FFF2-40B4-BE49-F238E27FC236}">
                    <a16:creationId xmlns:a16="http://schemas.microsoft.com/office/drawing/2014/main" id="{20237629-E84D-4D7D-BBCB-A462D2760B3A}"/>
                  </a:ext>
                </a:extLst>
              </p:cNvPr>
              <p:cNvGrpSpPr/>
              <p:nvPr/>
            </p:nvGrpSpPr>
            <p:grpSpPr>
              <a:xfrm>
                <a:off x="2367938" y="2447483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192" name="Straight Connector 1191">
                  <a:extLst>
                    <a:ext uri="{FF2B5EF4-FFF2-40B4-BE49-F238E27FC236}">
                      <a16:creationId xmlns:a16="http://schemas.microsoft.com/office/drawing/2014/main" id="{CF779AA3-4CC5-438D-93AC-7BA2E359A0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3" name="Straight Connector 1192">
                  <a:extLst>
                    <a:ext uri="{FF2B5EF4-FFF2-40B4-BE49-F238E27FC236}">
                      <a16:creationId xmlns:a16="http://schemas.microsoft.com/office/drawing/2014/main" id="{AA05FBE0-3509-4574-9BDA-0866086EF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1" name="Group 1170">
                <a:extLst>
                  <a:ext uri="{FF2B5EF4-FFF2-40B4-BE49-F238E27FC236}">
                    <a16:creationId xmlns:a16="http://schemas.microsoft.com/office/drawing/2014/main" id="{1BB6B9CC-AF21-49B7-BF26-39BA6345E58C}"/>
                  </a:ext>
                </a:extLst>
              </p:cNvPr>
              <p:cNvGrpSpPr/>
              <p:nvPr/>
            </p:nvGrpSpPr>
            <p:grpSpPr>
              <a:xfrm>
                <a:off x="2306989" y="2423030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190" name="Straight Connector 1189">
                  <a:extLst>
                    <a:ext uri="{FF2B5EF4-FFF2-40B4-BE49-F238E27FC236}">
                      <a16:creationId xmlns:a16="http://schemas.microsoft.com/office/drawing/2014/main" id="{B994AECF-6277-4666-B3A1-07D32921E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1" name="Straight Connector 1190">
                  <a:extLst>
                    <a:ext uri="{FF2B5EF4-FFF2-40B4-BE49-F238E27FC236}">
                      <a16:creationId xmlns:a16="http://schemas.microsoft.com/office/drawing/2014/main" id="{6AB63A0A-FD5E-491B-AD85-9ED687153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2" name="Group 1171">
                <a:extLst>
                  <a:ext uri="{FF2B5EF4-FFF2-40B4-BE49-F238E27FC236}">
                    <a16:creationId xmlns:a16="http://schemas.microsoft.com/office/drawing/2014/main" id="{174902E8-40EC-477C-858A-4282973746BC}"/>
                  </a:ext>
                </a:extLst>
              </p:cNvPr>
              <p:cNvGrpSpPr/>
              <p:nvPr/>
            </p:nvGrpSpPr>
            <p:grpSpPr>
              <a:xfrm>
                <a:off x="2182187" y="2361896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188" name="Straight Connector 1187">
                  <a:extLst>
                    <a:ext uri="{FF2B5EF4-FFF2-40B4-BE49-F238E27FC236}">
                      <a16:creationId xmlns:a16="http://schemas.microsoft.com/office/drawing/2014/main" id="{43B4EFCA-9076-4C20-A086-ECEA23DD2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9" name="Straight Connector 1188">
                  <a:extLst>
                    <a:ext uri="{FF2B5EF4-FFF2-40B4-BE49-F238E27FC236}">
                      <a16:creationId xmlns:a16="http://schemas.microsoft.com/office/drawing/2014/main" id="{7541A1D5-4EEE-4C41-B063-0827BDAE83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3" name="Group 1172">
                <a:extLst>
                  <a:ext uri="{FF2B5EF4-FFF2-40B4-BE49-F238E27FC236}">
                    <a16:creationId xmlns:a16="http://schemas.microsoft.com/office/drawing/2014/main" id="{9AD74652-19D0-4634-A78D-DCD3C3F2DE71}"/>
                  </a:ext>
                </a:extLst>
              </p:cNvPr>
              <p:cNvGrpSpPr/>
              <p:nvPr/>
            </p:nvGrpSpPr>
            <p:grpSpPr>
              <a:xfrm>
                <a:off x="2109629" y="2316046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186" name="Straight Connector 1185">
                  <a:extLst>
                    <a:ext uri="{FF2B5EF4-FFF2-40B4-BE49-F238E27FC236}">
                      <a16:creationId xmlns:a16="http://schemas.microsoft.com/office/drawing/2014/main" id="{A3A25019-594A-46CC-8256-CC7098FDA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7" name="Straight Connector 1186">
                  <a:extLst>
                    <a:ext uri="{FF2B5EF4-FFF2-40B4-BE49-F238E27FC236}">
                      <a16:creationId xmlns:a16="http://schemas.microsoft.com/office/drawing/2014/main" id="{D7300666-E4E9-443B-B511-ED477E523E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4" name="Group 1173">
                <a:extLst>
                  <a:ext uri="{FF2B5EF4-FFF2-40B4-BE49-F238E27FC236}">
                    <a16:creationId xmlns:a16="http://schemas.microsoft.com/office/drawing/2014/main" id="{2DDD5DDD-1D9F-404B-BDF9-8813564CA497}"/>
                  </a:ext>
                </a:extLst>
              </p:cNvPr>
              <p:cNvGrpSpPr/>
              <p:nvPr/>
            </p:nvGrpSpPr>
            <p:grpSpPr>
              <a:xfrm>
                <a:off x="1601716" y="2123474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184" name="Straight Connector 1183">
                  <a:extLst>
                    <a:ext uri="{FF2B5EF4-FFF2-40B4-BE49-F238E27FC236}">
                      <a16:creationId xmlns:a16="http://schemas.microsoft.com/office/drawing/2014/main" id="{550497FB-A87F-4287-92D0-A84AEA0DC5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5" name="Straight Connector 1184">
                  <a:extLst>
                    <a:ext uri="{FF2B5EF4-FFF2-40B4-BE49-F238E27FC236}">
                      <a16:creationId xmlns:a16="http://schemas.microsoft.com/office/drawing/2014/main" id="{3AA641D4-5784-4EB2-BD4A-29D8038900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5" name="Group 1174">
                <a:extLst>
                  <a:ext uri="{FF2B5EF4-FFF2-40B4-BE49-F238E27FC236}">
                    <a16:creationId xmlns:a16="http://schemas.microsoft.com/office/drawing/2014/main" id="{955DA395-EF76-4648-BD2F-98F3DB454E0D}"/>
                  </a:ext>
                </a:extLst>
              </p:cNvPr>
              <p:cNvGrpSpPr/>
              <p:nvPr/>
            </p:nvGrpSpPr>
            <p:grpSpPr>
              <a:xfrm>
                <a:off x="1363724" y="1992036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182" name="Straight Connector 1181">
                  <a:extLst>
                    <a:ext uri="{FF2B5EF4-FFF2-40B4-BE49-F238E27FC236}">
                      <a16:creationId xmlns:a16="http://schemas.microsoft.com/office/drawing/2014/main" id="{957EA064-E950-4045-8374-41372DCDC6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3" name="Straight Connector 1182">
                  <a:extLst>
                    <a:ext uri="{FF2B5EF4-FFF2-40B4-BE49-F238E27FC236}">
                      <a16:creationId xmlns:a16="http://schemas.microsoft.com/office/drawing/2014/main" id="{5C338238-F598-4605-9CFB-2C2881B80A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6" name="Group 1175">
                <a:extLst>
                  <a:ext uri="{FF2B5EF4-FFF2-40B4-BE49-F238E27FC236}">
                    <a16:creationId xmlns:a16="http://schemas.microsoft.com/office/drawing/2014/main" id="{8E70DAE6-E198-4905-B2BE-219EDC00B4DC}"/>
                  </a:ext>
                </a:extLst>
              </p:cNvPr>
              <p:cNvGrpSpPr/>
              <p:nvPr/>
            </p:nvGrpSpPr>
            <p:grpSpPr>
              <a:xfrm>
                <a:off x="1218606" y="1909506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180" name="Straight Connector 1179">
                  <a:extLst>
                    <a:ext uri="{FF2B5EF4-FFF2-40B4-BE49-F238E27FC236}">
                      <a16:creationId xmlns:a16="http://schemas.microsoft.com/office/drawing/2014/main" id="{998A9CEA-6726-40D0-A8CE-6D513A6AE6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1" name="Straight Connector 1180">
                  <a:extLst>
                    <a:ext uri="{FF2B5EF4-FFF2-40B4-BE49-F238E27FC236}">
                      <a16:creationId xmlns:a16="http://schemas.microsoft.com/office/drawing/2014/main" id="{C219CDF6-50CF-49E6-A76D-2AE5397D89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7" name="Group 1176">
                <a:extLst>
                  <a:ext uri="{FF2B5EF4-FFF2-40B4-BE49-F238E27FC236}">
                    <a16:creationId xmlns:a16="http://schemas.microsoft.com/office/drawing/2014/main" id="{66505DA4-28D2-44B7-B8D0-69EF9B73BC1B}"/>
                  </a:ext>
                </a:extLst>
              </p:cNvPr>
              <p:cNvGrpSpPr/>
              <p:nvPr/>
            </p:nvGrpSpPr>
            <p:grpSpPr>
              <a:xfrm>
                <a:off x="1027051" y="1713878"/>
                <a:ext cx="95073" cy="91025"/>
                <a:chOff x="6243791" y="2468247"/>
                <a:chExt cx="103822" cy="103822"/>
              </a:xfrm>
            </p:grpSpPr>
            <p:cxnSp>
              <p:nvCxnSpPr>
                <p:cNvPr id="1178" name="Straight Connector 1177">
                  <a:extLst>
                    <a:ext uri="{FF2B5EF4-FFF2-40B4-BE49-F238E27FC236}">
                      <a16:creationId xmlns:a16="http://schemas.microsoft.com/office/drawing/2014/main" id="{04C0E93C-EA7D-4348-A64E-16A1227285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9" name="Straight Connector 1178">
                  <a:extLst>
                    <a:ext uri="{FF2B5EF4-FFF2-40B4-BE49-F238E27FC236}">
                      <a16:creationId xmlns:a16="http://schemas.microsoft.com/office/drawing/2014/main" id="{00449BF2-A6B8-4A69-8525-7AA50A340A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295702" y="24682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D97C4A-7C89-4EC2-BE13-B0DAB00E0BE2}"/>
              </a:ext>
            </a:extLst>
          </p:cNvPr>
          <p:cNvGrpSpPr/>
          <p:nvPr/>
        </p:nvGrpSpPr>
        <p:grpSpPr>
          <a:xfrm>
            <a:off x="845827" y="1582446"/>
            <a:ext cx="4888398" cy="2334625"/>
            <a:chOff x="845827" y="1582446"/>
            <a:chExt cx="4888398" cy="2334625"/>
          </a:xfrm>
        </p:grpSpPr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5AF5DFAF-2058-4093-85B5-29F6A764F632}"/>
                </a:ext>
              </a:extLst>
            </p:cNvPr>
            <p:cNvSpPr/>
            <p:nvPr/>
          </p:nvSpPr>
          <p:spPr>
            <a:xfrm>
              <a:off x="905519" y="1631415"/>
              <a:ext cx="4828706" cy="2243115"/>
            </a:xfrm>
            <a:custGeom>
              <a:avLst/>
              <a:gdLst>
                <a:gd name="connsiteX0" fmla="*/ 0 w 3933825"/>
                <a:gd name="connsiteY0" fmla="*/ 0 h 1747456"/>
                <a:gd name="connsiteX1" fmla="*/ 11430 w 3933825"/>
                <a:gd name="connsiteY1" fmla="*/ 0 h 1747456"/>
                <a:gd name="connsiteX2" fmla="*/ 11430 w 3933825"/>
                <a:gd name="connsiteY2" fmla="*/ 32385 h 1747456"/>
                <a:gd name="connsiteX3" fmla="*/ 38100 w 3933825"/>
                <a:gd name="connsiteY3" fmla="*/ 32385 h 1747456"/>
                <a:gd name="connsiteX4" fmla="*/ 38100 w 3933825"/>
                <a:gd name="connsiteY4" fmla="*/ 51816 h 1747456"/>
                <a:gd name="connsiteX5" fmla="*/ 77724 w 3933825"/>
                <a:gd name="connsiteY5" fmla="*/ 51816 h 1747456"/>
                <a:gd name="connsiteX6" fmla="*/ 77724 w 3933825"/>
                <a:gd name="connsiteY6" fmla="*/ 66675 h 1747456"/>
                <a:gd name="connsiteX7" fmla="*/ 100584 w 3933825"/>
                <a:gd name="connsiteY7" fmla="*/ 66675 h 1747456"/>
                <a:gd name="connsiteX8" fmla="*/ 100584 w 3933825"/>
                <a:gd name="connsiteY8" fmla="*/ 98679 h 1747456"/>
                <a:gd name="connsiteX9" fmla="*/ 122301 w 3933825"/>
                <a:gd name="connsiteY9" fmla="*/ 98679 h 1747456"/>
                <a:gd name="connsiteX10" fmla="*/ 122301 w 3933825"/>
                <a:gd name="connsiteY10" fmla="*/ 114300 h 1747456"/>
                <a:gd name="connsiteX11" fmla="*/ 137160 w 3933825"/>
                <a:gd name="connsiteY11" fmla="*/ 114300 h 1747456"/>
                <a:gd name="connsiteX12" fmla="*/ 137160 w 3933825"/>
                <a:gd name="connsiteY12" fmla="*/ 166116 h 1747456"/>
                <a:gd name="connsiteX13" fmla="*/ 162306 w 3933825"/>
                <a:gd name="connsiteY13" fmla="*/ 166116 h 1747456"/>
                <a:gd name="connsiteX14" fmla="*/ 162306 w 3933825"/>
                <a:gd name="connsiteY14" fmla="*/ 191262 h 1747456"/>
                <a:gd name="connsiteX15" fmla="*/ 190881 w 3933825"/>
                <a:gd name="connsiteY15" fmla="*/ 191262 h 1747456"/>
                <a:gd name="connsiteX16" fmla="*/ 190881 w 3933825"/>
                <a:gd name="connsiteY16" fmla="*/ 250698 h 1747456"/>
                <a:gd name="connsiteX17" fmla="*/ 276225 w 3933825"/>
                <a:gd name="connsiteY17" fmla="*/ 250698 h 1747456"/>
                <a:gd name="connsiteX18" fmla="*/ 276225 w 3933825"/>
                <a:gd name="connsiteY18" fmla="*/ 321564 h 1747456"/>
                <a:gd name="connsiteX19" fmla="*/ 283464 w 3933825"/>
                <a:gd name="connsiteY19" fmla="*/ 321564 h 1747456"/>
                <a:gd name="connsiteX20" fmla="*/ 283464 w 3933825"/>
                <a:gd name="connsiteY20" fmla="*/ 395859 h 1747456"/>
                <a:gd name="connsiteX21" fmla="*/ 340614 w 3933825"/>
                <a:gd name="connsiteY21" fmla="*/ 395859 h 1747456"/>
                <a:gd name="connsiteX22" fmla="*/ 340614 w 3933825"/>
                <a:gd name="connsiteY22" fmla="*/ 407289 h 1747456"/>
                <a:gd name="connsiteX23" fmla="*/ 384048 w 3933825"/>
                <a:gd name="connsiteY23" fmla="*/ 407289 h 1747456"/>
                <a:gd name="connsiteX24" fmla="*/ 384048 w 3933825"/>
                <a:gd name="connsiteY24" fmla="*/ 449580 h 1747456"/>
                <a:gd name="connsiteX25" fmla="*/ 406908 w 3933825"/>
                <a:gd name="connsiteY25" fmla="*/ 449580 h 1747456"/>
                <a:gd name="connsiteX26" fmla="*/ 406908 w 3933825"/>
                <a:gd name="connsiteY26" fmla="*/ 461010 h 1747456"/>
                <a:gd name="connsiteX27" fmla="*/ 443484 w 3933825"/>
                <a:gd name="connsiteY27" fmla="*/ 461010 h 1747456"/>
                <a:gd name="connsiteX28" fmla="*/ 443484 w 3933825"/>
                <a:gd name="connsiteY28" fmla="*/ 485775 h 1747456"/>
                <a:gd name="connsiteX29" fmla="*/ 450342 w 3933825"/>
                <a:gd name="connsiteY29" fmla="*/ 485775 h 1747456"/>
                <a:gd name="connsiteX30" fmla="*/ 450342 w 3933825"/>
                <a:gd name="connsiteY30" fmla="*/ 498729 h 1747456"/>
                <a:gd name="connsiteX31" fmla="*/ 467487 w 3933825"/>
                <a:gd name="connsiteY31" fmla="*/ 498729 h 1747456"/>
                <a:gd name="connsiteX32" fmla="*/ 467487 w 3933825"/>
                <a:gd name="connsiteY32" fmla="*/ 523875 h 1747456"/>
                <a:gd name="connsiteX33" fmla="*/ 476250 w 3933825"/>
                <a:gd name="connsiteY33" fmla="*/ 523875 h 1747456"/>
                <a:gd name="connsiteX34" fmla="*/ 476250 w 3933825"/>
                <a:gd name="connsiteY34" fmla="*/ 555879 h 1747456"/>
                <a:gd name="connsiteX35" fmla="*/ 485775 w 3933825"/>
                <a:gd name="connsiteY35" fmla="*/ 555879 h 1747456"/>
                <a:gd name="connsiteX36" fmla="*/ 485775 w 3933825"/>
                <a:gd name="connsiteY36" fmla="*/ 578739 h 1747456"/>
                <a:gd name="connsiteX37" fmla="*/ 550926 w 3933825"/>
                <a:gd name="connsiteY37" fmla="*/ 578739 h 1747456"/>
                <a:gd name="connsiteX38" fmla="*/ 550926 w 3933825"/>
                <a:gd name="connsiteY38" fmla="*/ 599313 h 1747456"/>
                <a:gd name="connsiteX39" fmla="*/ 560070 w 3933825"/>
                <a:gd name="connsiteY39" fmla="*/ 599313 h 1747456"/>
                <a:gd name="connsiteX40" fmla="*/ 560070 w 3933825"/>
                <a:gd name="connsiteY40" fmla="*/ 650748 h 1747456"/>
                <a:gd name="connsiteX41" fmla="*/ 618363 w 3933825"/>
                <a:gd name="connsiteY41" fmla="*/ 650748 h 1747456"/>
                <a:gd name="connsiteX42" fmla="*/ 618363 w 3933825"/>
                <a:gd name="connsiteY42" fmla="*/ 666750 h 1747456"/>
                <a:gd name="connsiteX43" fmla="*/ 625221 w 3933825"/>
                <a:gd name="connsiteY43" fmla="*/ 666750 h 1747456"/>
                <a:gd name="connsiteX44" fmla="*/ 625221 w 3933825"/>
                <a:gd name="connsiteY44" fmla="*/ 686181 h 1747456"/>
                <a:gd name="connsiteX45" fmla="*/ 646938 w 3933825"/>
                <a:gd name="connsiteY45" fmla="*/ 686181 h 1747456"/>
                <a:gd name="connsiteX46" fmla="*/ 646938 w 3933825"/>
                <a:gd name="connsiteY46" fmla="*/ 727329 h 1747456"/>
                <a:gd name="connsiteX47" fmla="*/ 657225 w 3933825"/>
                <a:gd name="connsiteY47" fmla="*/ 727329 h 1747456"/>
                <a:gd name="connsiteX48" fmla="*/ 657225 w 3933825"/>
                <a:gd name="connsiteY48" fmla="*/ 762000 h 1747456"/>
                <a:gd name="connsiteX49" fmla="*/ 657225 w 3933825"/>
                <a:gd name="connsiteY49" fmla="*/ 782193 h 1747456"/>
                <a:gd name="connsiteX50" fmla="*/ 673227 w 3933825"/>
                <a:gd name="connsiteY50" fmla="*/ 782193 h 1747456"/>
                <a:gd name="connsiteX51" fmla="*/ 673227 w 3933825"/>
                <a:gd name="connsiteY51" fmla="*/ 800100 h 1747456"/>
                <a:gd name="connsiteX52" fmla="*/ 718947 w 3933825"/>
                <a:gd name="connsiteY52" fmla="*/ 800100 h 1747456"/>
                <a:gd name="connsiteX53" fmla="*/ 718947 w 3933825"/>
                <a:gd name="connsiteY53" fmla="*/ 808482 h 1747456"/>
                <a:gd name="connsiteX54" fmla="*/ 738378 w 3933825"/>
                <a:gd name="connsiteY54" fmla="*/ 808482 h 1747456"/>
                <a:gd name="connsiteX55" fmla="*/ 738378 w 3933825"/>
                <a:gd name="connsiteY55" fmla="*/ 866775 h 1747456"/>
                <a:gd name="connsiteX56" fmla="*/ 828675 w 3933825"/>
                <a:gd name="connsiteY56" fmla="*/ 866775 h 1747456"/>
                <a:gd name="connsiteX57" fmla="*/ 828675 w 3933825"/>
                <a:gd name="connsiteY57" fmla="*/ 910209 h 1747456"/>
                <a:gd name="connsiteX58" fmla="*/ 865251 w 3933825"/>
                <a:gd name="connsiteY58" fmla="*/ 910209 h 1747456"/>
                <a:gd name="connsiteX59" fmla="*/ 865251 w 3933825"/>
                <a:gd name="connsiteY59" fmla="*/ 929640 h 1747456"/>
                <a:gd name="connsiteX60" fmla="*/ 890397 w 3933825"/>
                <a:gd name="connsiteY60" fmla="*/ 929640 h 1747456"/>
                <a:gd name="connsiteX61" fmla="*/ 890397 w 3933825"/>
                <a:gd name="connsiteY61" fmla="*/ 935355 h 1747456"/>
                <a:gd name="connsiteX62" fmla="*/ 909256 w 3933825"/>
                <a:gd name="connsiteY62" fmla="*/ 935355 h 1747456"/>
                <a:gd name="connsiteX63" fmla="*/ 909256 w 3933825"/>
                <a:gd name="connsiteY63" fmla="*/ 955929 h 1747456"/>
                <a:gd name="connsiteX64" fmla="*/ 914972 w 3933825"/>
                <a:gd name="connsiteY64" fmla="*/ 955929 h 1747456"/>
                <a:gd name="connsiteX65" fmla="*/ 914972 w 3933825"/>
                <a:gd name="connsiteY65" fmla="*/ 977646 h 1747456"/>
                <a:gd name="connsiteX66" fmla="*/ 928688 w 3933825"/>
                <a:gd name="connsiteY66" fmla="*/ 977646 h 1747456"/>
                <a:gd name="connsiteX67" fmla="*/ 928688 w 3933825"/>
                <a:gd name="connsiteY67" fmla="*/ 1055656 h 1747456"/>
                <a:gd name="connsiteX68" fmla="*/ 962025 w 3933825"/>
                <a:gd name="connsiteY68" fmla="*/ 1055656 h 1747456"/>
                <a:gd name="connsiteX69" fmla="*/ 962025 w 3933825"/>
                <a:gd name="connsiteY69" fmla="*/ 1060799 h 1747456"/>
                <a:gd name="connsiteX70" fmla="*/ 976408 w 3933825"/>
                <a:gd name="connsiteY70" fmla="*/ 1060799 h 1747456"/>
                <a:gd name="connsiteX71" fmla="*/ 976408 w 3933825"/>
                <a:gd name="connsiteY71" fmla="*/ 1083945 h 1747456"/>
                <a:gd name="connsiteX72" fmla="*/ 1019270 w 3933825"/>
                <a:gd name="connsiteY72" fmla="*/ 1083945 h 1747456"/>
                <a:gd name="connsiteX73" fmla="*/ 1019270 w 3933825"/>
                <a:gd name="connsiteY73" fmla="*/ 1104519 h 1747456"/>
                <a:gd name="connsiteX74" fmla="*/ 1024414 w 3933825"/>
                <a:gd name="connsiteY74" fmla="*/ 1104519 h 1747456"/>
                <a:gd name="connsiteX75" fmla="*/ 1024414 w 3933825"/>
                <a:gd name="connsiteY75" fmla="*/ 1123950 h 1747456"/>
                <a:gd name="connsiteX76" fmla="*/ 1044988 w 3933825"/>
                <a:gd name="connsiteY76" fmla="*/ 1123950 h 1747456"/>
                <a:gd name="connsiteX77" fmla="*/ 1044988 w 3933825"/>
                <a:gd name="connsiteY77" fmla="*/ 1146524 h 1747456"/>
                <a:gd name="connsiteX78" fmla="*/ 1253299 w 3933825"/>
                <a:gd name="connsiteY78" fmla="*/ 1146524 h 1747456"/>
                <a:gd name="connsiteX79" fmla="*/ 1253299 w 3933825"/>
                <a:gd name="connsiteY79" fmla="*/ 1171575 h 1747456"/>
                <a:gd name="connsiteX80" fmla="*/ 1275588 w 3933825"/>
                <a:gd name="connsiteY80" fmla="*/ 1171575 h 1747456"/>
                <a:gd name="connsiteX81" fmla="*/ 1275588 w 3933825"/>
                <a:gd name="connsiteY81" fmla="*/ 1191101 h 1747456"/>
                <a:gd name="connsiteX82" fmla="*/ 1314164 w 3933825"/>
                <a:gd name="connsiteY82" fmla="*/ 1191101 h 1747456"/>
                <a:gd name="connsiteX83" fmla="*/ 1314164 w 3933825"/>
                <a:gd name="connsiteY83" fmla="*/ 1213390 h 1747456"/>
                <a:gd name="connsiteX84" fmla="*/ 1399889 w 3933825"/>
                <a:gd name="connsiteY84" fmla="*/ 1213390 h 1747456"/>
                <a:gd name="connsiteX85" fmla="*/ 1399889 w 3933825"/>
                <a:gd name="connsiteY85" fmla="*/ 1238250 h 1747456"/>
                <a:gd name="connsiteX86" fmla="*/ 1491615 w 3933825"/>
                <a:gd name="connsiteY86" fmla="*/ 1238250 h 1747456"/>
                <a:gd name="connsiteX87" fmla="*/ 1491615 w 3933825"/>
                <a:gd name="connsiteY87" fmla="*/ 1287113 h 1747456"/>
                <a:gd name="connsiteX88" fmla="*/ 1726501 w 3933825"/>
                <a:gd name="connsiteY88" fmla="*/ 1287113 h 1747456"/>
                <a:gd name="connsiteX89" fmla="*/ 1726501 w 3933825"/>
                <a:gd name="connsiteY89" fmla="*/ 1311974 h 1747456"/>
                <a:gd name="connsiteX90" fmla="*/ 1771650 w 3933825"/>
                <a:gd name="connsiteY90" fmla="*/ 1311974 h 1747456"/>
                <a:gd name="connsiteX91" fmla="*/ 1771650 w 3933825"/>
                <a:gd name="connsiteY91" fmla="*/ 1340263 h 1747456"/>
                <a:gd name="connsiteX92" fmla="*/ 1843088 w 3933825"/>
                <a:gd name="connsiteY92" fmla="*/ 1340263 h 1747456"/>
                <a:gd name="connsiteX93" fmla="*/ 1843088 w 3933825"/>
                <a:gd name="connsiteY93" fmla="*/ 1365980 h 1747456"/>
                <a:gd name="connsiteX94" fmla="*/ 1859375 w 3933825"/>
                <a:gd name="connsiteY94" fmla="*/ 1365980 h 1747456"/>
                <a:gd name="connsiteX95" fmla="*/ 1859375 w 3933825"/>
                <a:gd name="connsiteY95" fmla="*/ 1400270 h 1747456"/>
                <a:gd name="connsiteX96" fmla="*/ 1869662 w 3933825"/>
                <a:gd name="connsiteY96" fmla="*/ 1400270 h 1747456"/>
                <a:gd name="connsiteX97" fmla="*/ 1869662 w 3933825"/>
                <a:gd name="connsiteY97" fmla="*/ 1430274 h 1747456"/>
                <a:gd name="connsiteX98" fmla="*/ 1919383 w 3933825"/>
                <a:gd name="connsiteY98" fmla="*/ 1430274 h 1747456"/>
                <a:gd name="connsiteX99" fmla="*/ 1919383 w 3933825"/>
                <a:gd name="connsiteY99" fmla="*/ 1459421 h 1747456"/>
                <a:gd name="connsiteX100" fmla="*/ 1947672 w 3933825"/>
                <a:gd name="connsiteY100" fmla="*/ 1459421 h 1747456"/>
                <a:gd name="connsiteX101" fmla="*/ 1947672 w 3933825"/>
                <a:gd name="connsiteY101" fmla="*/ 1494568 h 1747456"/>
                <a:gd name="connsiteX102" fmla="*/ 1993964 w 3933825"/>
                <a:gd name="connsiteY102" fmla="*/ 1494568 h 1747456"/>
                <a:gd name="connsiteX103" fmla="*/ 1993964 w 3933825"/>
                <a:gd name="connsiteY103" fmla="*/ 1522857 h 1747456"/>
                <a:gd name="connsiteX104" fmla="*/ 2045398 w 3933825"/>
                <a:gd name="connsiteY104" fmla="*/ 1522857 h 1747456"/>
                <a:gd name="connsiteX105" fmla="*/ 2045398 w 3933825"/>
                <a:gd name="connsiteY105" fmla="*/ 1557147 h 1747456"/>
                <a:gd name="connsiteX106" fmla="*/ 2543175 w 3933825"/>
                <a:gd name="connsiteY106" fmla="*/ 1557147 h 1747456"/>
                <a:gd name="connsiteX107" fmla="*/ 2543175 w 3933825"/>
                <a:gd name="connsiteY107" fmla="*/ 1601724 h 1747456"/>
                <a:gd name="connsiteX108" fmla="*/ 2764631 w 3933825"/>
                <a:gd name="connsiteY108" fmla="*/ 1601724 h 1747456"/>
                <a:gd name="connsiteX109" fmla="*/ 2764631 w 3933825"/>
                <a:gd name="connsiteY109" fmla="*/ 1657350 h 1747456"/>
                <a:gd name="connsiteX110" fmla="*/ 2886361 w 3933825"/>
                <a:gd name="connsiteY110" fmla="*/ 1657350 h 1747456"/>
                <a:gd name="connsiteX111" fmla="*/ 2886361 w 3933825"/>
                <a:gd name="connsiteY111" fmla="*/ 1747457 h 1747456"/>
                <a:gd name="connsiteX112" fmla="*/ 3933825 w 3933825"/>
                <a:gd name="connsiteY112" fmla="*/ 1747457 h 174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3933825" h="1747456">
                  <a:moveTo>
                    <a:pt x="0" y="0"/>
                  </a:moveTo>
                  <a:lnTo>
                    <a:pt x="11430" y="0"/>
                  </a:lnTo>
                  <a:lnTo>
                    <a:pt x="11430" y="32385"/>
                  </a:lnTo>
                  <a:lnTo>
                    <a:pt x="38100" y="32385"/>
                  </a:lnTo>
                  <a:lnTo>
                    <a:pt x="38100" y="51816"/>
                  </a:lnTo>
                  <a:lnTo>
                    <a:pt x="77724" y="51816"/>
                  </a:lnTo>
                  <a:lnTo>
                    <a:pt x="77724" y="66675"/>
                  </a:lnTo>
                  <a:lnTo>
                    <a:pt x="100584" y="66675"/>
                  </a:lnTo>
                  <a:lnTo>
                    <a:pt x="100584" y="98679"/>
                  </a:lnTo>
                  <a:lnTo>
                    <a:pt x="122301" y="98679"/>
                  </a:lnTo>
                  <a:lnTo>
                    <a:pt x="122301" y="114300"/>
                  </a:lnTo>
                  <a:lnTo>
                    <a:pt x="137160" y="114300"/>
                  </a:lnTo>
                  <a:lnTo>
                    <a:pt x="137160" y="166116"/>
                  </a:lnTo>
                  <a:lnTo>
                    <a:pt x="162306" y="166116"/>
                  </a:lnTo>
                  <a:lnTo>
                    <a:pt x="162306" y="191262"/>
                  </a:lnTo>
                  <a:lnTo>
                    <a:pt x="190881" y="191262"/>
                  </a:lnTo>
                  <a:lnTo>
                    <a:pt x="190881" y="250698"/>
                  </a:lnTo>
                  <a:lnTo>
                    <a:pt x="276225" y="250698"/>
                  </a:lnTo>
                  <a:lnTo>
                    <a:pt x="276225" y="321564"/>
                  </a:lnTo>
                  <a:lnTo>
                    <a:pt x="283464" y="321564"/>
                  </a:lnTo>
                  <a:lnTo>
                    <a:pt x="283464" y="395859"/>
                  </a:lnTo>
                  <a:lnTo>
                    <a:pt x="340614" y="395859"/>
                  </a:lnTo>
                  <a:lnTo>
                    <a:pt x="340614" y="407289"/>
                  </a:lnTo>
                  <a:lnTo>
                    <a:pt x="384048" y="407289"/>
                  </a:lnTo>
                  <a:lnTo>
                    <a:pt x="384048" y="449580"/>
                  </a:lnTo>
                  <a:lnTo>
                    <a:pt x="406908" y="449580"/>
                  </a:lnTo>
                  <a:lnTo>
                    <a:pt x="406908" y="461010"/>
                  </a:lnTo>
                  <a:lnTo>
                    <a:pt x="443484" y="461010"/>
                  </a:lnTo>
                  <a:lnTo>
                    <a:pt x="443484" y="485775"/>
                  </a:lnTo>
                  <a:lnTo>
                    <a:pt x="450342" y="485775"/>
                  </a:lnTo>
                  <a:lnTo>
                    <a:pt x="450342" y="498729"/>
                  </a:lnTo>
                  <a:lnTo>
                    <a:pt x="467487" y="498729"/>
                  </a:lnTo>
                  <a:lnTo>
                    <a:pt x="467487" y="523875"/>
                  </a:lnTo>
                  <a:lnTo>
                    <a:pt x="476250" y="523875"/>
                  </a:lnTo>
                  <a:lnTo>
                    <a:pt x="476250" y="555879"/>
                  </a:lnTo>
                  <a:lnTo>
                    <a:pt x="485775" y="555879"/>
                  </a:lnTo>
                  <a:lnTo>
                    <a:pt x="485775" y="578739"/>
                  </a:lnTo>
                  <a:lnTo>
                    <a:pt x="550926" y="578739"/>
                  </a:lnTo>
                  <a:lnTo>
                    <a:pt x="550926" y="599313"/>
                  </a:lnTo>
                  <a:lnTo>
                    <a:pt x="560070" y="599313"/>
                  </a:lnTo>
                  <a:lnTo>
                    <a:pt x="560070" y="650748"/>
                  </a:lnTo>
                  <a:lnTo>
                    <a:pt x="618363" y="650748"/>
                  </a:lnTo>
                  <a:lnTo>
                    <a:pt x="618363" y="666750"/>
                  </a:lnTo>
                  <a:lnTo>
                    <a:pt x="625221" y="666750"/>
                  </a:lnTo>
                  <a:lnTo>
                    <a:pt x="625221" y="686181"/>
                  </a:lnTo>
                  <a:lnTo>
                    <a:pt x="646938" y="686181"/>
                  </a:lnTo>
                  <a:lnTo>
                    <a:pt x="646938" y="727329"/>
                  </a:lnTo>
                  <a:lnTo>
                    <a:pt x="657225" y="727329"/>
                  </a:lnTo>
                  <a:lnTo>
                    <a:pt x="657225" y="762000"/>
                  </a:lnTo>
                  <a:lnTo>
                    <a:pt x="657225" y="782193"/>
                  </a:lnTo>
                  <a:lnTo>
                    <a:pt x="673227" y="782193"/>
                  </a:lnTo>
                  <a:lnTo>
                    <a:pt x="673227" y="800100"/>
                  </a:lnTo>
                  <a:lnTo>
                    <a:pt x="718947" y="800100"/>
                  </a:lnTo>
                  <a:lnTo>
                    <a:pt x="718947" y="808482"/>
                  </a:lnTo>
                  <a:lnTo>
                    <a:pt x="738378" y="808482"/>
                  </a:lnTo>
                  <a:lnTo>
                    <a:pt x="738378" y="866775"/>
                  </a:lnTo>
                  <a:lnTo>
                    <a:pt x="828675" y="866775"/>
                  </a:lnTo>
                  <a:lnTo>
                    <a:pt x="828675" y="910209"/>
                  </a:lnTo>
                  <a:lnTo>
                    <a:pt x="865251" y="910209"/>
                  </a:lnTo>
                  <a:lnTo>
                    <a:pt x="865251" y="929640"/>
                  </a:lnTo>
                  <a:lnTo>
                    <a:pt x="890397" y="929640"/>
                  </a:lnTo>
                  <a:lnTo>
                    <a:pt x="890397" y="935355"/>
                  </a:lnTo>
                  <a:lnTo>
                    <a:pt x="909256" y="935355"/>
                  </a:lnTo>
                  <a:lnTo>
                    <a:pt x="909256" y="955929"/>
                  </a:lnTo>
                  <a:lnTo>
                    <a:pt x="914972" y="955929"/>
                  </a:lnTo>
                  <a:lnTo>
                    <a:pt x="914972" y="977646"/>
                  </a:lnTo>
                  <a:lnTo>
                    <a:pt x="928688" y="977646"/>
                  </a:lnTo>
                  <a:lnTo>
                    <a:pt x="928688" y="1055656"/>
                  </a:lnTo>
                  <a:lnTo>
                    <a:pt x="962025" y="1055656"/>
                  </a:lnTo>
                  <a:lnTo>
                    <a:pt x="962025" y="1060799"/>
                  </a:lnTo>
                  <a:lnTo>
                    <a:pt x="976408" y="1060799"/>
                  </a:lnTo>
                  <a:lnTo>
                    <a:pt x="976408" y="1083945"/>
                  </a:lnTo>
                  <a:lnTo>
                    <a:pt x="1019270" y="1083945"/>
                  </a:lnTo>
                  <a:lnTo>
                    <a:pt x="1019270" y="1104519"/>
                  </a:lnTo>
                  <a:lnTo>
                    <a:pt x="1024414" y="1104519"/>
                  </a:lnTo>
                  <a:lnTo>
                    <a:pt x="1024414" y="1123950"/>
                  </a:lnTo>
                  <a:lnTo>
                    <a:pt x="1044988" y="1123950"/>
                  </a:lnTo>
                  <a:lnTo>
                    <a:pt x="1044988" y="1146524"/>
                  </a:lnTo>
                  <a:lnTo>
                    <a:pt x="1253299" y="1146524"/>
                  </a:lnTo>
                  <a:lnTo>
                    <a:pt x="1253299" y="1171575"/>
                  </a:lnTo>
                  <a:lnTo>
                    <a:pt x="1275588" y="1171575"/>
                  </a:lnTo>
                  <a:lnTo>
                    <a:pt x="1275588" y="1191101"/>
                  </a:lnTo>
                  <a:lnTo>
                    <a:pt x="1314164" y="1191101"/>
                  </a:lnTo>
                  <a:lnTo>
                    <a:pt x="1314164" y="1213390"/>
                  </a:lnTo>
                  <a:lnTo>
                    <a:pt x="1399889" y="1213390"/>
                  </a:lnTo>
                  <a:lnTo>
                    <a:pt x="1399889" y="1238250"/>
                  </a:lnTo>
                  <a:lnTo>
                    <a:pt x="1491615" y="1238250"/>
                  </a:lnTo>
                  <a:lnTo>
                    <a:pt x="1491615" y="1287113"/>
                  </a:lnTo>
                  <a:lnTo>
                    <a:pt x="1726501" y="1287113"/>
                  </a:lnTo>
                  <a:lnTo>
                    <a:pt x="1726501" y="1311974"/>
                  </a:lnTo>
                  <a:lnTo>
                    <a:pt x="1771650" y="1311974"/>
                  </a:lnTo>
                  <a:lnTo>
                    <a:pt x="1771650" y="1340263"/>
                  </a:lnTo>
                  <a:lnTo>
                    <a:pt x="1843088" y="1340263"/>
                  </a:lnTo>
                  <a:lnTo>
                    <a:pt x="1843088" y="1365980"/>
                  </a:lnTo>
                  <a:lnTo>
                    <a:pt x="1859375" y="1365980"/>
                  </a:lnTo>
                  <a:lnTo>
                    <a:pt x="1859375" y="1400270"/>
                  </a:lnTo>
                  <a:lnTo>
                    <a:pt x="1869662" y="1400270"/>
                  </a:lnTo>
                  <a:lnTo>
                    <a:pt x="1869662" y="1430274"/>
                  </a:lnTo>
                  <a:lnTo>
                    <a:pt x="1919383" y="1430274"/>
                  </a:lnTo>
                  <a:lnTo>
                    <a:pt x="1919383" y="1459421"/>
                  </a:lnTo>
                  <a:lnTo>
                    <a:pt x="1947672" y="1459421"/>
                  </a:lnTo>
                  <a:lnTo>
                    <a:pt x="1947672" y="1494568"/>
                  </a:lnTo>
                  <a:lnTo>
                    <a:pt x="1993964" y="1494568"/>
                  </a:lnTo>
                  <a:lnTo>
                    <a:pt x="1993964" y="1522857"/>
                  </a:lnTo>
                  <a:lnTo>
                    <a:pt x="2045398" y="1522857"/>
                  </a:lnTo>
                  <a:lnTo>
                    <a:pt x="2045398" y="1557147"/>
                  </a:lnTo>
                  <a:lnTo>
                    <a:pt x="2543175" y="1557147"/>
                  </a:lnTo>
                  <a:lnTo>
                    <a:pt x="2543175" y="1601724"/>
                  </a:lnTo>
                  <a:lnTo>
                    <a:pt x="2764631" y="1601724"/>
                  </a:lnTo>
                  <a:lnTo>
                    <a:pt x="2764631" y="1657350"/>
                  </a:lnTo>
                  <a:lnTo>
                    <a:pt x="2886361" y="1657350"/>
                  </a:lnTo>
                  <a:lnTo>
                    <a:pt x="2886361" y="1747457"/>
                  </a:lnTo>
                  <a:lnTo>
                    <a:pt x="3933825" y="1747457"/>
                  </a:lnTo>
                </a:path>
              </a:pathLst>
            </a:custGeom>
            <a:noFill/>
            <a:ln w="19050" cap="flat">
              <a:solidFill>
                <a:srgbClr val="F88D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DB8C062-2984-43DC-AC2A-F75100331DAB}"/>
                </a:ext>
              </a:extLst>
            </p:cNvPr>
            <p:cNvGrpSpPr/>
            <p:nvPr/>
          </p:nvGrpSpPr>
          <p:grpSpPr>
            <a:xfrm>
              <a:off x="845827" y="1582446"/>
              <a:ext cx="4858014" cy="2334625"/>
              <a:chOff x="845827" y="1582446"/>
              <a:chExt cx="4858014" cy="2334625"/>
            </a:xfrm>
          </p:grpSpPr>
          <p:cxnSp>
            <p:nvCxnSpPr>
              <p:cNvPr id="949" name="Straight Connector 948">
                <a:extLst>
                  <a:ext uri="{FF2B5EF4-FFF2-40B4-BE49-F238E27FC236}">
                    <a16:creationId xmlns:a16="http://schemas.microsoft.com/office/drawing/2014/main" id="{21D6F737-3A6F-4763-8B8D-DB0DF16ACB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3841" y="3826046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Straight Connector 1109">
                <a:extLst>
                  <a:ext uri="{FF2B5EF4-FFF2-40B4-BE49-F238E27FC236}">
                    <a16:creationId xmlns:a16="http://schemas.microsoft.com/office/drawing/2014/main" id="{EDD3C18E-24D4-4DC3-BB4B-388B8CB7E0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4952" y="3826046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1" name="Straight Connector 1110">
                <a:extLst>
                  <a:ext uri="{FF2B5EF4-FFF2-40B4-BE49-F238E27FC236}">
                    <a16:creationId xmlns:a16="http://schemas.microsoft.com/office/drawing/2014/main" id="{C0C58161-54E4-4F8D-AAC8-C52DDD9D97A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224952" y="3814039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8" name="Straight Connector 1107">
                <a:extLst>
                  <a:ext uri="{FF2B5EF4-FFF2-40B4-BE49-F238E27FC236}">
                    <a16:creationId xmlns:a16="http://schemas.microsoft.com/office/drawing/2014/main" id="{8051E11A-3AC2-44CA-956F-AA549ED68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2790" y="3826046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9" name="Straight Connector 1108">
                <a:extLst>
                  <a:ext uri="{FF2B5EF4-FFF2-40B4-BE49-F238E27FC236}">
                    <a16:creationId xmlns:a16="http://schemas.microsoft.com/office/drawing/2014/main" id="{AF4B2DD1-1171-46DA-BBCD-2370EBC0FA6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902790" y="3814039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6" name="Straight Connector 1105">
                <a:extLst>
                  <a:ext uri="{FF2B5EF4-FFF2-40B4-BE49-F238E27FC236}">
                    <a16:creationId xmlns:a16="http://schemas.microsoft.com/office/drawing/2014/main" id="{0F768199-E4B0-4332-BF2A-5C8FF5BA47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9598" y="3826046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7" name="Straight Connector 1106">
                <a:extLst>
                  <a:ext uri="{FF2B5EF4-FFF2-40B4-BE49-F238E27FC236}">
                    <a16:creationId xmlns:a16="http://schemas.microsoft.com/office/drawing/2014/main" id="{010A7538-A488-4B3F-BBDE-D40516DBEB9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789598" y="3814039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4" name="Straight Connector 1103">
                <a:extLst>
                  <a:ext uri="{FF2B5EF4-FFF2-40B4-BE49-F238E27FC236}">
                    <a16:creationId xmlns:a16="http://schemas.microsoft.com/office/drawing/2014/main" id="{4985CE15-95C7-423C-A815-ADEDD02A92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0602" y="3826046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5" name="Straight Connector 1104">
                <a:extLst>
                  <a:ext uri="{FF2B5EF4-FFF2-40B4-BE49-F238E27FC236}">
                    <a16:creationId xmlns:a16="http://schemas.microsoft.com/office/drawing/2014/main" id="{E4F77327-1DB0-44F0-B0F7-E8831E21E4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670602" y="3814039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2" name="Straight Connector 1101">
                <a:extLst>
                  <a:ext uri="{FF2B5EF4-FFF2-40B4-BE49-F238E27FC236}">
                    <a16:creationId xmlns:a16="http://schemas.microsoft.com/office/drawing/2014/main" id="{A9DB1411-CD95-4C90-982A-096AA500BB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0945" y="3826046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3" name="Straight Connector 1102">
                <a:extLst>
                  <a:ext uri="{FF2B5EF4-FFF2-40B4-BE49-F238E27FC236}">
                    <a16:creationId xmlns:a16="http://schemas.microsoft.com/office/drawing/2014/main" id="{B6F64A1E-ED33-4D75-9C41-88D4BC8BE23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600945" y="3814039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0" name="Straight Connector 1099">
                <a:extLst>
                  <a:ext uri="{FF2B5EF4-FFF2-40B4-BE49-F238E27FC236}">
                    <a16:creationId xmlns:a16="http://schemas.microsoft.com/office/drawing/2014/main" id="{73FE5445-4130-4DF7-BF88-CD34EB96DB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8385" y="3826046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1" name="Straight Connector 1100">
                <a:extLst>
                  <a:ext uri="{FF2B5EF4-FFF2-40B4-BE49-F238E27FC236}">
                    <a16:creationId xmlns:a16="http://schemas.microsoft.com/office/drawing/2014/main" id="{2C3E17E5-FE3D-49DC-962F-52AC0E61D6F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528385" y="3814039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8" name="Straight Connector 1097">
                <a:extLst>
                  <a:ext uri="{FF2B5EF4-FFF2-40B4-BE49-F238E27FC236}">
                    <a16:creationId xmlns:a16="http://schemas.microsoft.com/office/drawing/2014/main" id="{2CFFD042-B154-4AB5-ACC8-7D22BB0B9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1315" y="3712949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9" name="Straight Connector 1098">
                <a:extLst>
                  <a:ext uri="{FF2B5EF4-FFF2-40B4-BE49-F238E27FC236}">
                    <a16:creationId xmlns:a16="http://schemas.microsoft.com/office/drawing/2014/main" id="{460BFC86-9018-41CD-8AF4-DCC950DD6D0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441315" y="3700942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6" name="Straight Connector 1095">
                <a:extLst>
                  <a:ext uri="{FF2B5EF4-FFF2-40B4-BE49-F238E27FC236}">
                    <a16:creationId xmlns:a16="http://schemas.microsoft.com/office/drawing/2014/main" id="{83917D75-044C-48DA-99A6-AAF5A156F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2319" y="3712949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7" name="Straight Connector 1096">
                <a:extLst>
                  <a:ext uri="{FF2B5EF4-FFF2-40B4-BE49-F238E27FC236}">
                    <a16:creationId xmlns:a16="http://schemas.microsoft.com/office/drawing/2014/main" id="{912EDF8A-B761-44D8-9382-D9CBD44984B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322319" y="3700942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4" name="Straight Connector 1093">
                <a:extLst>
                  <a:ext uri="{FF2B5EF4-FFF2-40B4-BE49-F238E27FC236}">
                    <a16:creationId xmlns:a16="http://schemas.microsoft.com/office/drawing/2014/main" id="{E0E0EA5F-0B29-4719-A005-4F373877E2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347" y="3642645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5" name="Straight Connector 1094">
                <a:extLst>
                  <a:ext uri="{FF2B5EF4-FFF2-40B4-BE49-F238E27FC236}">
                    <a16:creationId xmlns:a16="http://schemas.microsoft.com/office/drawing/2014/main" id="{A68AF1D8-CF35-4870-B49F-567AA6C847D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232347" y="3630638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2" name="Straight Connector 1091">
                <a:extLst>
                  <a:ext uri="{FF2B5EF4-FFF2-40B4-BE49-F238E27FC236}">
                    <a16:creationId xmlns:a16="http://schemas.microsoft.com/office/drawing/2014/main" id="{6DFF0603-D727-4025-946B-CB55EEE96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9128" y="3642645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3" name="Straight Connector 1092">
                <a:extLst>
                  <a:ext uri="{FF2B5EF4-FFF2-40B4-BE49-F238E27FC236}">
                    <a16:creationId xmlns:a16="http://schemas.microsoft.com/office/drawing/2014/main" id="{EC8CC2D4-95F1-47FB-BF7A-0D3DB750498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209128" y="3630638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Connector 1089">
                <a:extLst>
                  <a:ext uri="{FF2B5EF4-FFF2-40B4-BE49-F238E27FC236}">
                    <a16:creationId xmlns:a16="http://schemas.microsoft.com/office/drawing/2014/main" id="{83C87257-12B1-4AC4-A81F-9AAE95A29D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7519" y="3642645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AD97EE39-C68E-4560-ADD5-1C7722AD086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197519" y="3630638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8" name="Straight Connector 1087">
                <a:extLst>
                  <a:ext uri="{FF2B5EF4-FFF2-40B4-BE49-F238E27FC236}">
                    <a16:creationId xmlns:a16="http://schemas.microsoft.com/office/drawing/2014/main" id="{E76E721F-6EDF-4DEE-BD25-D33E34129D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0555" y="3584568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Straight Connector 1088">
                <a:extLst>
                  <a:ext uri="{FF2B5EF4-FFF2-40B4-BE49-F238E27FC236}">
                    <a16:creationId xmlns:a16="http://schemas.microsoft.com/office/drawing/2014/main" id="{C71DB4C5-EDC4-42BF-A133-CC19A65B833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750555" y="3572561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6" name="Straight Connector 1085">
                <a:extLst>
                  <a:ext uri="{FF2B5EF4-FFF2-40B4-BE49-F238E27FC236}">
                    <a16:creationId xmlns:a16="http://schemas.microsoft.com/office/drawing/2014/main" id="{1A192BB3-47AB-4108-88DC-F8728FB20B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7996" y="3584568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7" name="Straight Connector 1086">
                <a:extLst>
                  <a:ext uri="{FF2B5EF4-FFF2-40B4-BE49-F238E27FC236}">
                    <a16:creationId xmlns:a16="http://schemas.microsoft.com/office/drawing/2014/main" id="{DD8A8D84-EEA7-4A32-BAED-0E7820F8F7E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677996" y="3572561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4" name="Straight Connector 1083">
                <a:extLst>
                  <a:ext uri="{FF2B5EF4-FFF2-40B4-BE49-F238E27FC236}">
                    <a16:creationId xmlns:a16="http://schemas.microsoft.com/office/drawing/2014/main" id="{F8133196-C29C-4D0C-8C71-AF743E7E8D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7362" y="3584568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5" name="Straight Connector 1084">
                <a:extLst>
                  <a:ext uri="{FF2B5EF4-FFF2-40B4-BE49-F238E27FC236}">
                    <a16:creationId xmlns:a16="http://schemas.microsoft.com/office/drawing/2014/main" id="{2DB70FA8-5EC4-4D30-A2A1-BB3172982B3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637362" y="3572561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2" name="Straight Connector 1081">
                <a:extLst>
                  <a:ext uri="{FF2B5EF4-FFF2-40B4-BE49-F238E27FC236}">
                    <a16:creationId xmlns:a16="http://schemas.microsoft.com/office/drawing/2014/main" id="{5C5AB5BD-F79C-48F1-8715-FBAA963ED1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6783" y="3584568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3" name="Straight Connector 1082">
                <a:extLst>
                  <a:ext uri="{FF2B5EF4-FFF2-40B4-BE49-F238E27FC236}">
                    <a16:creationId xmlns:a16="http://schemas.microsoft.com/office/drawing/2014/main" id="{062FB686-3182-4EC2-B870-D541FDCA163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416783" y="3572561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Straight Connector 1079">
                <a:extLst>
                  <a:ext uri="{FF2B5EF4-FFF2-40B4-BE49-F238E27FC236}">
                    <a16:creationId xmlns:a16="http://schemas.microsoft.com/office/drawing/2014/main" id="{98910F72-BE0E-4DF9-B6B9-05939AD42F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0689" y="3456188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1" name="Straight Connector 1080">
                <a:extLst>
                  <a:ext uri="{FF2B5EF4-FFF2-40B4-BE49-F238E27FC236}">
                    <a16:creationId xmlns:a16="http://schemas.microsoft.com/office/drawing/2014/main" id="{CD62E1A6-1341-4E5D-A447-DA2742C47F9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300689" y="3444181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8" name="Straight Connector 1077">
                <a:extLst>
                  <a:ext uri="{FF2B5EF4-FFF2-40B4-BE49-F238E27FC236}">
                    <a16:creationId xmlns:a16="http://schemas.microsoft.com/office/drawing/2014/main" id="{7CB2A8F6-CD9F-4A76-8C7B-5F48F69415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1376" y="3312524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9" name="Straight Connector 1078">
                <a:extLst>
                  <a:ext uri="{FF2B5EF4-FFF2-40B4-BE49-F238E27FC236}">
                    <a16:creationId xmlns:a16="http://schemas.microsoft.com/office/drawing/2014/main" id="{D5803569-ED98-48DE-8D8C-56BE7D9576B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61376" y="3300517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6" name="Straight Connector 1075">
                <a:extLst>
                  <a:ext uri="{FF2B5EF4-FFF2-40B4-BE49-F238E27FC236}">
                    <a16:creationId xmlns:a16="http://schemas.microsoft.com/office/drawing/2014/main" id="{243E3882-CF0A-4362-BB30-768605D102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4595" y="3336977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7" name="Straight Connector 1076">
                <a:extLst>
                  <a:ext uri="{FF2B5EF4-FFF2-40B4-BE49-F238E27FC236}">
                    <a16:creationId xmlns:a16="http://schemas.microsoft.com/office/drawing/2014/main" id="{86659B6D-DFD3-413A-AEC5-9C0DCBC6655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84595" y="3324970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4" name="Straight Connector 1073">
                <a:extLst>
                  <a:ext uri="{FF2B5EF4-FFF2-40B4-BE49-F238E27FC236}">
                    <a16:creationId xmlns:a16="http://schemas.microsoft.com/office/drawing/2014/main" id="{D81A9992-F3E5-4CA8-9B60-F4575D536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3301" y="3388940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5" name="Straight Connector 1074">
                <a:extLst>
                  <a:ext uri="{FF2B5EF4-FFF2-40B4-BE49-F238E27FC236}">
                    <a16:creationId xmlns:a16="http://schemas.microsoft.com/office/drawing/2014/main" id="{AC810DBC-72F4-4C16-9F66-1A3E14DCFE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93301" y="3376933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2" name="Straight Connector 1071">
                <a:extLst>
                  <a:ext uri="{FF2B5EF4-FFF2-40B4-BE49-F238E27FC236}">
                    <a16:creationId xmlns:a16="http://schemas.microsoft.com/office/drawing/2014/main" id="{5B2F45AB-DCD5-4DCB-AAAA-717A63D889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3301" y="3376714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3" name="Straight Connector 1072">
                <a:extLst>
                  <a:ext uri="{FF2B5EF4-FFF2-40B4-BE49-F238E27FC236}">
                    <a16:creationId xmlns:a16="http://schemas.microsoft.com/office/drawing/2014/main" id="{7EB9A564-85DC-46AB-9304-E7AB7D7126C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193301" y="3364707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0" name="Straight Connector 1069">
                <a:extLst>
                  <a:ext uri="{FF2B5EF4-FFF2-40B4-BE49-F238E27FC236}">
                    <a16:creationId xmlns:a16="http://schemas.microsoft.com/office/drawing/2014/main" id="{0023A0E0-1177-48A5-A6EF-2AA56ED405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2406" y="323305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1" name="Straight Connector 1070">
                <a:extLst>
                  <a:ext uri="{FF2B5EF4-FFF2-40B4-BE49-F238E27FC236}">
                    <a16:creationId xmlns:a16="http://schemas.microsoft.com/office/drawing/2014/main" id="{B82F01CB-ABE7-4F25-89AF-4AC1099018E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952406" y="322104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8" name="Straight Connector 1067">
                <a:extLst>
                  <a:ext uri="{FF2B5EF4-FFF2-40B4-BE49-F238E27FC236}">
                    <a16:creationId xmlns:a16="http://schemas.microsoft.com/office/drawing/2014/main" id="{5A763175-7E0C-47D2-954E-DAC1DB07BF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5336" y="323305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9" name="Straight Connector 1068">
                <a:extLst>
                  <a:ext uri="{FF2B5EF4-FFF2-40B4-BE49-F238E27FC236}">
                    <a16:creationId xmlns:a16="http://schemas.microsoft.com/office/drawing/2014/main" id="{3CE31216-9B68-472C-B20A-4383F192707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865336" y="322104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6" name="Straight Connector 1065">
                <a:extLst>
                  <a:ext uri="{FF2B5EF4-FFF2-40B4-BE49-F238E27FC236}">
                    <a16:creationId xmlns:a16="http://schemas.microsoft.com/office/drawing/2014/main" id="{3BD4E4E0-50F9-4471-A604-69E8AA2C3F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9216" y="323305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7" name="Straight Connector 1066">
                <a:extLst>
                  <a:ext uri="{FF2B5EF4-FFF2-40B4-BE49-F238E27FC236}">
                    <a16:creationId xmlns:a16="http://schemas.microsoft.com/office/drawing/2014/main" id="{8C8B260E-840F-4C85-BC94-A5207AEB2C0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839216" y="322104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4" name="Straight Connector 1063">
                <a:extLst>
                  <a:ext uri="{FF2B5EF4-FFF2-40B4-BE49-F238E27FC236}">
                    <a16:creationId xmlns:a16="http://schemas.microsoft.com/office/drawing/2014/main" id="{1A32EC4C-0F83-4FC8-8C10-FC9161F1D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731" y="323305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5" name="Straight Connector 1064">
                <a:extLst>
                  <a:ext uri="{FF2B5EF4-FFF2-40B4-BE49-F238E27FC236}">
                    <a16:creationId xmlns:a16="http://schemas.microsoft.com/office/drawing/2014/main" id="{1237853B-3735-4889-A542-49896C4A73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734731" y="322104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2" name="Straight Connector 1061">
                <a:extLst>
                  <a:ext uri="{FF2B5EF4-FFF2-40B4-BE49-F238E27FC236}">
                    <a16:creationId xmlns:a16="http://schemas.microsoft.com/office/drawing/2014/main" id="{6D3D6B66-D35E-47E6-953F-8AA147CF92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2144" y="323305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3" name="Straight Connector 1062">
                <a:extLst>
                  <a:ext uri="{FF2B5EF4-FFF2-40B4-BE49-F238E27FC236}">
                    <a16:creationId xmlns:a16="http://schemas.microsoft.com/office/drawing/2014/main" id="{C4FEBCB8-2177-4B13-B787-E378A888B03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752144" y="322104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0" name="Straight Connector 1059">
                <a:extLst>
                  <a:ext uri="{FF2B5EF4-FFF2-40B4-BE49-F238E27FC236}">
                    <a16:creationId xmlns:a16="http://schemas.microsoft.com/office/drawing/2014/main" id="{DB63987E-29DA-4BE1-ACDC-955897CBD7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3754" y="323305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1" name="Straight Connector 1060">
                <a:extLst>
                  <a:ext uri="{FF2B5EF4-FFF2-40B4-BE49-F238E27FC236}">
                    <a16:creationId xmlns:a16="http://schemas.microsoft.com/office/drawing/2014/main" id="{0ECBFAF3-4114-4369-9E9C-F1E5D7C5544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763754" y="322104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8" name="Straight Connector 1057">
                <a:extLst>
                  <a:ext uri="{FF2B5EF4-FFF2-40B4-BE49-F238E27FC236}">
                    <a16:creationId xmlns:a16="http://schemas.microsoft.com/office/drawing/2014/main" id="{3EC42EDD-7FED-440D-9A16-51BDD9730A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7027" y="314135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Straight Connector 1058">
                <a:extLst>
                  <a:ext uri="{FF2B5EF4-FFF2-40B4-BE49-F238E27FC236}">
                    <a16:creationId xmlns:a16="http://schemas.microsoft.com/office/drawing/2014/main" id="{943C02C7-77EA-444F-B4A7-5D37FD4EA3F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607027" y="312934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Straight Connector 1055">
                <a:extLst>
                  <a:ext uri="{FF2B5EF4-FFF2-40B4-BE49-F238E27FC236}">
                    <a16:creationId xmlns:a16="http://schemas.microsoft.com/office/drawing/2014/main" id="{32C7DE20-9BDB-41F3-9120-9E8464E01D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1250" y="3107728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7" name="Straight Connector 1056">
                <a:extLst>
                  <a:ext uri="{FF2B5EF4-FFF2-40B4-BE49-F238E27FC236}">
                    <a16:creationId xmlns:a16="http://schemas.microsoft.com/office/drawing/2014/main" id="{60894B9F-5558-4A5F-BA12-327E2AE8990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11250" y="3095721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4" name="Straight Connector 1053">
                <a:extLst>
                  <a:ext uri="{FF2B5EF4-FFF2-40B4-BE49-F238E27FC236}">
                    <a16:creationId xmlns:a16="http://schemas.microsoft.com/office/drawing/2014/main" id="{FD29CE27-5C75-4D5E-938A-8778A351B1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1620" y="3052707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5" name="Straight Connector 1054">
                <a:extLst>
                  <a:ext uri="{FF2B5EF4-FFF2-40B4-BE49-F238E27FC236}">
                    <a16:creationId xmlns:a16="http://schemas.microsoft.com/office/drawing/2014/main" id="{1F30EF5C-6D20-4E9A-95C9-BF6BFD72F5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51620" y="3040700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2" name="Straight Connector 1051">
                <a:extLst>
                  <a:ext uri="{FF2B5EF4-FFF2-40B4-BE49-F238E27FC236}">
                    <a16:creationId xmlns:a16="http://schemas.microsoft.com/office/drawing/2014/main" id="{2B037ECD-3C29-4403-B72B-C3446FC3A7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0354" y="3052707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3" name="Straight Connector 1052">
                <a:extLst>
                  <a:ext uri="{FF2B5EF4-FFF2-40B4-BE49-F238E27FC236}">
                    <a16:creationId xmlns:a16="http://schemas.microsoft.com/office/drawing/2014/main" id="{BC8771BD-614A-4C99-B9CC-A9765FD02B4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70354" y="3040700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0" name="Straight Connector 1049">
                <a:extLst>
                  <a:ext uri="{FF2B5EF4-FFF2-40B4-BE49-F238E27FC236}">
                    <a16:creationId xmlns:a16="http://schemas.microsoft.com/office/drawing/2014/main" id="{472F41B8-D648-4D9B-9094-1AB5002DAD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2677" y="2939610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1" name="Straight Connector 1050">
                <a:extLst>
                  <a:ext uri="{FF2B5EF4-FFF2-40B4-BE49-F238E27FC236}">
                    <a16:creationId xmlns:a16="http://schemas.microsoft.com/office/drawing/2014/main" id="{3B657408-7FD6-4556-9BD5-6378A9101A7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052677" y="2927603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8" name="Straight Connector 1047">
                <a:extLst>
                  <a:ext uri="{FF2B5EF4-FFF2-40B4-BE49-F238E27FC236}">
                    <a16:creationId xmlns:a16="http://schemas.microsoft.com/office/drawing/2014/main" id="{E3973845-0B30-4749-A0DD-4396361B5A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2677" y="2927384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9" name="Straight Connector 1048">
                <a:extLst>
                  <a:ext uri="{FF2B5EF4-FFF2-40B4-BE49-F238E27FC236}">
                    <a16:creationId xmlns:a16="http://schemas.microsoft.com/office/drawing/2014/main" id="{01E1589A-459F-4EAE-94DA-33F7A4AA675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052677" y="2915377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6" name="Straight Connector 1045">
                <a:extLst>
                  <a:ext uri="{FF2B5EF4-FFF2-40B4-BE49-F238E27FC236}">
                    <a16:creationId xmlns:a16="http://schemas.microsoft.com/office/drawing/2014/main" id="{E96CEE5A-9832-4D18-9EF2-9D4A2B8B84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9774" y="289376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7" name="Straight Connector 1046">
                <a:extLst>
                  <a:ext uri="{FF2B5EF4-FFF2-40B4-BE49-F238E27FC236}">
                    <a16:creationId xmlns:a16="http://schemas.microsoft.com/office/drawing/2014/main" id="{F01AA4C5-8AA1-4D8C-A136-39FB7667F97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049774" y="288175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4" name="Straight Connector 1043">
                <a:extLst>
                  <a:ext uri="{FF2B5EF4-FFF2-40B4-BE49-F238E27FC236}">
                    <a16:creationId xmlns:a16="http://schemas.microsoft.com/office/drawing/2014/main" id="{8DF387E6-578E-4569-BF02-081EA07E4F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9774" y="2881534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5" name="Straight Connector 1044">
                <a:extLst>
                  <a:ext uri="{FF2B5EF4-FFF2-40B4-BE49-F238E27FC236}">
                    <a16:creationId xmlns:a16="http://schemas.microsoft.com/office/drawing/2014/main" id="{5EFF0434-3F84-4344-B368-5656426D9AA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049774" y="2869527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2" name="Straight Connector 1041">
                <a:extLst>
                  <a:ext uri="{FF2B5EF4-FFF2-40B4-BE49-F238E27FC236}">
                    <a16:creationId xmlns:a16="http://schemas.microsoft.com/office/drawing/2014/main" id="{76F751DE-73F4-408C-9AB9-C7B64793B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1410" y="2768437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3" name="Straight Connector 1042">
                <a:extLst>
                  <a:ext uri="{FF2B5EF4-FFF2-40B4-BE49-F238E27FC236}">
                    <a16:creationId xmlns:a16="http://schemas.microsoft.com/office/drawing/2014/main" id="{39CD4B32-4965-425D-8E84-F8C6C4D6585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971410" y="2756430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Straight Connector 1039">
                <a:extLst>
                  <a:ext uri="{FF2B5EF4-FFF2-40B4-BE49-F238E27FC236}">
                    <a16:creationId xmlns:a16="http://schemas.microsoft.com/office/drawing/2014/main" id="{56417B94-BF8F-47BC-B96B-3C7634B29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2386" y="2747040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1" name="Straight Connector 1040">
                <a:extLst>
                  <a:ext uri="{FF2B5EF4-FFF2-40B4-BE49-F238E27FC236}">
                    <a16:creationId xmlns:a16="http://schemas.microsoft.com/office/drawing/2014/main" id="{755DCF59-1BDD-4937-98B5-FB8B619221A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942386" y="2735033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Connector 1037">
                <a:extLst>
                  <a:ext uri="{FF2B5EF4-FFF2-40B4-BE49-F238E27FC236}">
                    <a16:creationId xmlns:a16="http://schemas.microsoft.com/office/drawing/2014/main" id="{3AA508C8-76FB-477F-A859-8C2B088AF5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6607" y="270119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Straight Connector 1038">
                <a:extLst>
                  <a:ext uri="{FF2B5EF4-FFF2-40B4-BE49-F238E27FC236}">
                    <a16:creationId xmlns:a16="http://schemas.microsoft.com/office/drawing/2014/main" id="{06B64CB5-3AF0-4A6E-8DC8-4FB67389061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846607" y="268918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Connector 1035">
                <a:extLst>
                  <a:ext uri="{FF2B5EF4-FFF2-40B4-BE49-F238E27FC236}">
                    <a16:creationId xmlns:a16="http://schemas.microsoft.com/office/drawing/2014/main" id="{2799F177-610D-4D31-8309-56285F7816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924" y="270119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Connector 1036">
                <a:extLst>
                  <a:ext uri="{FF2B5EF4-FFF2-40B4-BE49-F238E27FC236}">
                    <a16:creationId xmlns:a16="http://schemas.microsoft.com/office/drawing/2014/main" id="{177E70C0-08DB-43F3-BC8F-6A06C386DC8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866924" y="268918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Straight Connector 1033">
                <a:extLst>
                  <a:ext uri="{FF2B5EF4-FFF2-40B4-BE49-F238E27FC236}">
                    <a16:creationId xmlns:a16="http://schemas.microsoft.com/office/drawing/2014/main" id="{19EBDBEF-6232-4C7B-B683-C0DF9101A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90143" y="270119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Straight Connector 1034">
                <a:extLst>
                  <a:ext uri="{FF2B5EF4-FFF2-40B4-BE49-F238E27FC236}">
                    <a16:creationId xmlns:a16="http://schemas.microsoft.com/office/drawing/2014/main" id="{FD9F7B01-9F2C-444D-A140-5EF6ED5C0AC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890143" y="268918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2" name="Straight Connector 1031">
                <a:extLst>
                  <a:ext uri="{FF2B5EF4-FFF2-40B4-BE49-F238E27FC236}">
                    <a16:creationId xmlns:a16="http://schemas.microsoft.com/office/drawing/2014/main" id="{0FFF217C-786F-4E17-9F92-44DED10FF4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7558" y="270119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Straight Connector 1032">
                <a:extLst>
                  <a:ext uri="{FF2B5EF4-FFF2-40B4-BE49-F238E27FC236}">
                    <a16:creationId xmlns:a16="http://schemas.microsoft.com/office/drawing/2014/main" id="{F9CE1BAA-A63A-4D0B-A572-9DCDDA8054E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907558" y="268918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0" name="Straight Connector 1029">
                <a:extLst>
                  <a:ext uri="{FF2B5EF4-FFF2-40B4-BE49-F238E27FC236}">
                    <a16:creationId xmlns:a16="http://schemas.microsoft.com/office/drawing/2014/main" id="{F9DC379B-8236-4C4F-B9DA-95901FDF7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972" y="270119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1" name="Straight Connector 1030">
                <a:extLst>
                  <a:ext uri="{FF2B5EF4-FFF2-40B4-BE49-F238E27FC236}">
                    <a16:creationId xmlns:a16="http://schemas.microsoft.com/office/drawing/2014/main" id="{5C7940D7-703E-4D59-90E3-6E437E9826E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924972" y="268918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8" name="Straight Connector 1027">
                <a:extLst>
                  <a:ext uri="{FF2B5EF4-FFF2-40B4-BE49-F238E27FC236}">
                    <a16:creationId xmlns:a16="http://schemas.microsoft.com/office/drawing/2014/main" id="{BE7C9BDF-8380-4C69-94A3-FF974DAB03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7586" y="2621717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9" name="Straight Connector 1028">
                <a:extLst>
                  <a:ext uri="{FF2B5EF4-FFF2-40B4-BE49-F238E27FC236}">
                    <a16:creationId xmlns:a16="http://schemas.microsoft.com/office/drawing/2014/main" id="{F93AE9A1-760A-458B-87D0-21A4D1D2541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817586" y="2609710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6" name="Straight Connector 1025">
                <a:extLst>
                  <a:ext uri="{FF2B5EF4-FFF2-40B4-BE49-F238E27FC236}">
                    <a16:creationId xmlns:a16="http://schemas.microsoft.com/office/drawing/2014/main" id="{F50E0FA1-09BA-46B3-BC27-0BB9A237B6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3101" y="2560583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" name="Straight Connector 1026">
                <a:extLst>
                  <a:ext uri="{FF2B5EF4-FFF2-40B4-BE49-F238E27FC236}">
                    <a16:creationId xmlns:a16="http://schemas.microsoft.com/office/drawing/2014/main" id="{24832E70-281B-40BA-8F0C-B319901C175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713101" y="2548576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4" name="Straight Connector 1023">
                <a:extLst>
                  <a:ext uri="{FF2B5EF4-FFF2-40B4-BE49-F238E27FC236}">
                    <a16:creationId xmlns:a16="http://schemas.microsoft.com/office/drawing/2014/main" id="{95185078-0273-410E-A442-DDB08EC1C1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9041" y="209291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5" name="Straight Connector 1024">
                <a:extLst>
                  <a:ext uri="{FF2B5EF4-FFF2-40B4-BE49-F238E27FC236}">
                    <a16:creationId xmlns:a16="http://schemas.microsoft.com/office/drawing/2014/main" id="{8ADD93EB-C346-409A-B583-8A28B9D0F79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269041" y="208090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2" name="Straight Connector 1021">
                <a:extLst>
                  <a:ext uri="{FF2B5EF4-FFF2-40B4-BE49-F238E27FC236}">
                    <a16:creationId xmlns:a16="http://schemas.microsoft.com/office/drawing/2014/main" id="{7535375F-A9E4-4566-8445-E854E060B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1283" y="209291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3" name="Straight Connector 1022">
                <a:extLst>
                  <a:ext uri="{FF2B5EF4-FFF2-40B4-BE49-F238E27FC236}">
                    <a16:creationId xmlns:a16="http://schemas.microsoft.com/office/drawing/2014/main" id="{A1121DC9-B01E-4CC4-8A05-46561B1F3F3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21283" y="208090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0" name="Straight Connector 1019">
                <a:extLst>
                  <a:ext uri="{FF2B5EF4-FFF2-40B4-BE49-F238E27FC236}">
                    <a16:creationId xmlns:a16="http://schemas.microsoft.com/office/drawing/2014/main" id="{34936CB2-9549-4618-B13F-DB962C0C7F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1599" y="2102081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1" name="Straight Connector 1020">
                <a:extLst>
                  <a:ext uri="{FF2B5EF4-FFF2-40B4-BE49-F238E27FC236}">
                    <a16:creationId xmlns:a16="http://schemas.microsoft.com/office/drawing/2014/main" id="{220074C9-775E-46AB-B208-4C56916C464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41599" y="2090074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8" name="Straight Connector 1017">
                <a:extLst>
                  <a:ext uri="{FF2B5EF4-FFF2-40B4-BE49-F238E27FC236}">
                    <a16:creationId xmlns:a16="http://schemas.microsoft.com/office/drawing/2014/main" id="{0574B45A-D3D3-4C17-AA2C-B4AF93BDE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3841" y="2169328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9" name="Straight Connector 1018">
                <a:extLst>
                  <a:ext uri="{FF2B5EF4-FFF2-40B4-BE49-F238E27FC236}">
                    <a16:creationId xmlns:a16="http://schemas.microsoft.com/office/drawing/2014/main" id="{8C30ECA7-2241-4A48-8BE2-D1247887EDF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93841" y="2157321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6" name="Straight Connector 1015">
                <a:extLst>
                  <a:ext uri="{FF2B5EF4-FFF2-40B4-BE49-F238E27FC236}">
                    <a16:creationId xmlns:a16="http://schemas.microsoft.com/office/drawing/2014/main" id="{8FC12EC6-13EB-40FE-920A-30C91931D4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6426" y="2154045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7" name="Straight Connector 1016">
                <a:extLst>
                  <a:ext uri="{FF2B5EF4-FFF2-40B4-BE49-F238E27FC236}">
                    <a16:creationId xmlns:a16="http://schemas.microsoft.com/office/drawing/2014/main" id="{75205A41-91E3-4008-9C1C-F6DB03F3B34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76426" y="2142038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4" name="Straight Connector 1013">
                <a:extLst>
                  <a:ext uri="{FF2B5EF4-FFF2-40B4-BE49-F238E27FC236}">
                    <a16:creationId xmlns:a16="http://schemas.microsoft.com/office/drawing/2014/main" id="{65EB4E66-3127-4762-95FD-F62301996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947" y="1906454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5" name="Straight Connector 1014">
                <a:extLst>
                  <a:ext uri="{FF2B5EF4-FFF2-40B4-BE49-F238E27FC236}">
                    <a16:creationId xmlns:a16="http://schemas.microsoft.com/office/drawing/2014/main" id="{559315DE-35F7-4D0F-9693-8116D35754A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52947" y="1894447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2" name="Straight Connector 1011">
                <a:extLst>
                  <a:ext uri="{FF2B5EF4-FFF2-40B4-BE49-F238E27FC236}">
                    <a16:creationId xmlns:a16="http://schemas.microsoft.com/office/drawing/2014/main" id="{4BC6905E-5CCE-4DFA-AB6C-1DCF027B3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6799" y="1906454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3" name="Straight Connector 1012">
                <a:extLst>
                  <a:ext uri="{FF2B5EF4-FFF2-40B4-BE49-F238E27FC236}">
                    <a16:creationId xmlns:a16="http://schemas.microsoft.com/office/drawing/2014/main" id="{F58AF90E-AA55-4949-A653-D1C57ECC29D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216799" y="1894447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0" name="Straight Connector 1009">
                <a:extLst>
                  <a:ext uri="{FF2B5EF4-FFF2-40B4-BE49-F238E27FC236}">
                    <a16:creationId xmlns:a16="http://schemas.microsoft.com/office/drawing/2014/main" id="{558F0EDB-5F37-482F-9847-5DE7D04E91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803" y="1799469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1" name="Straight Connector 1010">
                <a:extLst>
                  <a:ext uri="{FF2B5EF4-FFF2-40B4-BE49-F238E27FC236}">
                    <a16:creationId xmlns:a16="http://schemas.microsoft.com/office/drawing/2014/main" id="{9CA01470-2D9B-43AA-9CC8-6FEF4635423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97803" y="1787462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8" name="Straight Connector 1007">
                <a:extLst>
                  <a:ext uri="{FF2B5EF4-FFF2-40B4-BE49-F238E27FC236}">
                    <a16:creationId xmlns:a16="http://schemas.microsoft.com/office/drawing/2014/main" id="{5FE4879C-E956-45BF-B878-0CBFE925B8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510" y="1830037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9" name="Straight Connector 1008">
                <a:extLst>
                  <a:ext uri="{FF2B5EF4-FFF2-40B4-BE49-F238E27FC236}">
                    <a16:creationId xmlns:a16="http://schemas.microsoft.com/office/drawing/2014/main" id="{B931D2DD-426E-43ED-A201-9E08DC798D4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6510" y="1818030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6" name="Straight Connector 1005">
                <a:extLst>
                  <a:ext uri="{FF2B5EF4-FFF2-40B4-BE49-F238E27FC236}">
                    <a16:creationId xmlns:a16="http://schemas.microsoft.com/office/drawing/2014/main" id="{64CC3DBC-4A38-4ADA-8DE8-C20790B8A3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585" y="1784188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7" name="Straight Connector 1006">
                <a:extLst>
                  <a:ext uri="{FF2B5EF4-FFF2-40B4-BE49-F238E27FC236}">
                    <a16:creationId xmlns:a16="http://schemas.microsoft.com/office/drawing/2014/main" id="{CC66D586-B774-4A8E-A6A1-1DBA312F489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74585" y="1772181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4" name="Straight Connector 1003">
                <a:extLst>
                  <a:ext uri="{FF2B5EF4-FFF2-40B4-BE49-F238E27FC236}">
                    <a16:creationId xmlns:a16="http://schemas.microsoft.com/office/drawing/2014/main" id="{E198D53D-DDFD-4E18-9BAB-3F69972996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346" y="1582446"/>
                <a:ext cx="0" cy="91025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5" name="Straight Connector 1004">
                <a:extLst>
                  <a:ext uri="{FF2B5EF4-FFF2-40B4-BE49-F238E27FC236}">
                    <a16:creationId xmlns:a16="http://schemas.microsoft.com/office/drawing/2014/main" id="{32BEC368-81D1-47CB-AC0A-08E59561CD9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903346" y="1570439"/>
                <a:ext cx="0" cy="115038"/>
              </a:xfrm>
              <a:prstGeom prst="line">
                <a:avLst/>
              </a:prstGeom>
              <a:ln w="19050">
                <a:solidFill>
                  <a:srgbClr val="F88D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46" name="Straight Connector 945">
            <a:extLst>
              <a:ext uri="{FF2B5EF4-FFF2-40B4-BE49-F238E27FC236}">
                <a16:creationId xmlns:a16="http://schemas.microsoft.com/office/drawing/2014/main" id="{641E554E-DCB3-4610-B3E2-D092BC311586}"/>
              </a:ext>
            </a:extLst>
          </p:cNvPr>
          <p:cNvCxnSpPr>
            <a:cxnSpLocks/>
          </p:cNvCxnSpPr>
          <p:nvPr/>
        </p:nvCxnSpPr>
        <p:spPr>
          <a:xfrm>
            <a:off x="2390318" y="1955800"/>
            <a:ext cx="0" cy="2700020"/>
          </a:xfrm>
          <a:prstGeom prst="line">
            <a:avLst/>
          </a:prstGeom>
          <a:ln>
            <a:solidFill>
              <a:srgbClr val="F88D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9" name="Shape1_20221025_110649">
            <a:extLst>
              <a:ext uri="{FF2B5EF4-FFF2-40B4-BE49-F238E27FC236}">
                <a16:creationId xmlns:a16="http://schemas.microsoft.com/office/drawing/2014/main" id="{245815AA-264D-4779-9804-D0B52681DC10}"/>
              </a:ext>
            </a:extLst>
          </p:cNvPr>
          <p:cNvSpPr txBox="1"/>
          <p:nvPr/>
        </p:nvSpPr>
        <p:spPr>
          <a:xfrm>
            <a:off x="1934175" y="1749992"/>
            <a:ext cx="1169682" cy="186255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12 months</a:t>
            </a:r>
          </a:p>
        </p:txBody>
      </p:sp>
      <p:sp>
        <p:nvSpPr>
          <p:cNvPr id="1310" name="Shape1_20221025_110649">
            <a:extLst>
              <a:ext uri="{FF2B5EF4-FFF2-40B4-BE49-F238E27FC236}">
                <a16:creationId xmlns:a16="http://schemas.microsoft.com/office/drawing/2014/main" id="{0F6A121F-8E42-4D53-9AE3-3A0E335406FC}"/>
              </a:ext>
            </a:extLst>
          </p:cNvPr>
          <p:cNvSpPr txBox="1"/>
          <p:nvPr/>
        </p:nvSpPr>
        <p:spPr>
          <a:xfrm>
            <a:off x="2435582" y="2187235"/>
            <a:ext cx="600232" cy="18625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71%</a:t>
            </a:r>
          </a:p>
        </p:txBody>
      </p:sp>
      <p:sp>
        <p:nvSpPr>
          <p:cNvPr id="1311" name="Shape1_20221025_110649">
            <a:extLst>
              <a:ext uri="{FF2B5EF4-FFF2-40B4-BE49-F238E27FC236}">
                <a16:creationId xmlns:a16="http://schemas.microsoft.com/office/drawing/2014/main" id="{6BED5058-136F-49EC-901F-AF72D07073C4}"/>
              </a:ext>
            </a:extLst>
          </p:cNvPr>
          <p:cNvSpPr txBox="1"/>
          <p:nvPr/>
        </p:nvSpPr>
        <p:spPr>
          <a:xfrm>
            <a:off x="2422882" y="3433649"/>
            <a:ext cx="600232" cy="18625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88D29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51%</a:t>
            </a:r>
          </a:p>
        </p:txBody>
      </p:sp>
      <p:grpSp>
        <p:nvGrpSpPr>
          <p:cNvPr id="1897" name="Group 1896">
            <a:extLst>
              <a:ext uri="{FF2B5EF4-FFF2-40B4-BE49-F238E27FC236}">
                <a16:creationId xmlns:a16="http://schemas.microsoft.com/office/drawing/2014/main" id="{7457FF5C-46B1-4D8E-8D19-D83B6E8132D9}"/>
              </a:ext>
            </a:extLst>
          </p:cNvPr>
          <p:cNvGrpSpPr/>
          <p:nvPr/>
        </p:nvGrpSpPr>
        <p:grpSpPr>
          <a:xfrm>
            <a:off x="6936339" y="1606588"/>
            <a:ext cx="4466233" cy="1341760"/>
            <a:chOff x="6936339" y="1606588"/>
            <a:chExt cx="4466233" cy="1341760"/>
          </a:xfrm>
        </p:grpSpPr>
        <p:sp>
          <p:nvSpPr>
            <p:cNvPr id="1593" name="Freeform: Shape 1592">
              <a:extLst>
                <a:ext uri="{FF2B5EF4-FFF2-40B4-BE49-F238E27FC236}">
                  <a16:creationId xmlns:a16="http://schemas.microsoft.com/office/drawing/2014/main" id="{20E064A1-4A40-4EB8-85D5-BE0D01D4045A}"/>
                </a:ext>
              </a:extLst>
            </p:cNvPr>
            <p:cNvSpPr/>
            <p:nvPr/>
          </p:nvSpPr>
          <p:spPr>
            <a:xfrm>
              <a:off x="6970569" y="1641364"/>
              <a:ext cx="4420476" cy="1257180"/>
            </a:xfrm>
            <a:custGeom>
              <a:avLst/>
              <a:gdLst>
                <a:gd name="connsiteX0" fmla="*/ 0 w 5125211"/>
                <a:gd name="connsiteY0" fmla="*/ 0 h 877442"/>
                <a:gd name="connsiteX1" fmla="*/ 57150 w 5125211"/>
                <a:gd name="connsiteY1" fmla="*/ 0 h 877442"/>
                <a:gd name="connsiteX2" fmla="*/ 57150 w 5125211"/>
                <a:gd name="connsiteY2" fmla="*/ 21336 h 877442"/>
                <a:gd name="connsiteX3" fmla="*/ 190881 w 5125211"/>
                <a:gd name="connsiteY3" fmla="*/ 21336 h 877442"/>
                <a:gd name="connsiteX4" fmla="*/ 190881 w 5125211"/>
                <a:gd name="connsiteY4" fmla="*/ 30480 h 877442"/>
                <a:gd name="connsiteX5" fmla="*/ 247650 w 5125211"/>
                <a:gd name="connsiteY5" fmla="*/ 30480 h 877442"/>
                <a:gd name="connsiteX6" fmla="*/ 247650 w 5125211"/>
                <a:gd name="connsiteY6" fmla="*/ 47625 h 877442"/>
                <a:gd name="connsiteX7" fmla="*/ 330327 w 5125211"/>
                <a:gd name="connsiteY7" fmla="*/ 47625 h 877442"/>
                <a:gd name="connsiteX8" fmla="*/ 330327 w 5125211"/>
                <a:gd name="connsiteY8" fmla="*/ 59055 h 877442"/>
                <a:gd name="connsiteX9" fmla="*/ 368046 w 5125211"/>
                <a:gd name="connsiteY9" fmla="*/ 59055 h 877442"/>
                <a:gd name="connsiteX10" fmla="*/ 368046 w 5125211"/>
                <a:gd name="connsiteY10" fmla="*/ 73914 h 877442"/>
                <a:gd name="connsiteX11" fmla="*/ 409575 w 5125211"/>
                <a:gd name="connsiteY11" fmla="*/ 73914 h 877442"/>
                <a:gd name="connsiteX12" fmla="*/ 409575 w 5125211"/>
                <a:gd name="connsiteY12" fmla="*/ 114300 h 877442"/>
                <a:gd name="connsiteX13" fmla="*/ 793242 w 5125211"/>
                <a:gd name="connsiteY13" fmla="*/ 114300 h 877442"/>
                <a:gd name="connsiteX14" fmla="*/ 793242 w 5125211"/>
                <a:gd name="connsiteY14" fmla="*/ 131064 h 877442"/>
                <a:gd name="connsiteX15" fmla="*/ 880110 w 5125211"/>
                <a:gd name="connsiteY15" fmla="*/ 131064 h 877442"/>
                <a:gd name="connsiteX16" fmla="*/ 880110 w 5125211"/>
                <a:gd name="connsiteY16" fmla="*/ 145923 h 877442"/>
                <a:gd name="connsiteX17" fmla="*/ 998982 w 5125211"/>
                <a:gd name="connsiteY17" fmla="*/ 145923 h 877442"/>
                <a:gd name="connsiteX18" fmla="*/ 998982 w 5125211"/>
                <a:gd name="connsiteY18" fmla="*/ 157353 h 877442"/>
                <a:gd name="connsiteX19" fmla="*/ 1133856 w 5125211"/>
                <a:gd name="connsiteY19" fmla="*/ 157353 h 877442"/>
                <a:gd name="connsiteX20" fmla="*/ 1133856 w 5125211"/>
                <a:gd name="connsiteY20" fmla="*/ 171450 h 877442"/>
                <a:gd name="connsiteX21" fmla="*/ 1139571 w 5125211"/>
                <a:gd name="connsiteY21" fmla="*/ 171450 h 877442"/>
                <a:gd name="connsiteX22" fmla="*/ 1139571 w 5125211"/>
                <a:gd name="connsiteY22" fmla="*/ 187071 h 877442"/>
                <a:gd name="connsiteX23" fmla="*/ 1159002 w 5125211"/>
                <a:gd name="connsiteY23" fmla="*/ 187071 h 877442"/>
                <a:gd name="connsiteX24" fmla="*/ 1159002 w 5125211"/>
                <a:gd name="connsiteY24" fmla="*/ 198501 h 877442"/>
                <a:gd name="connsiteX25" fmla="*/ 1242441 w 5125211"/>
                <a:gd name="connsiteY25" fmla="*/ 198501 h 877442"/>
                <a:gd name="connsiteX26" fmla="*/ 1242441 w 5125211"/>
                <a:gd name="connsiteY26" fmla="*/ 217932 h 877442"/>
                <a:gd name="connsiteX27" fmla="*/ 1301877 w 5125211"/>
                <a:gd name="connsiteY27" fmla="*/ 217932 h 877442"/>
                <a:gd name="connsiteX28" fmla="*/ 1301877 w 5125211"/>
                <a:gd name="connsiteY28" fmla="*/ 229362 h 877442"/>
                <a:gd name="connsiteX29" fmla="*/ 1354455 w 5125211"/>
                <a:gd name="connsiteY29" fmla="*/ 229362 h 877442"/>
                <a:gd name="connsiteX30" fmla="*/ 1354455 w 5125211"/>
                <a:gd name="connsiteY30" fmla="*/ 243078 h 877442"/>
                <a:gd name="connsiteX31" fmla="*/ 1420749 w 5125211"/>
                <a:gd name="connsiteY31" fmla="*/ 243078 h 877442"/>
                <a:gd name="connsiteX32" fmla="*/ 1420749 w 5125211"/>
                <a:gd name="connsiteY32" fmla="*/ 255651 h 877442"/>
                <a:gd name="connsiteX33" fmla="*/ 1431036 w 5125211"/>
                <a:gd name="connsiteY33" fmla="*/ 255651 h 877442"/>
                <a:gd name="connsiteX34" fmla="*/ 1431036 w 5125211"/>
                <a:gd name="connsiteY34" fmla="*/ 273939 h 877442"/>
                <a:gd name="connsiteX35" fmla="*/ 1473327 w 5125211"/>
                <a:gd name="connsiteY35" fmla="*/ 273939 h 877442"/>
                <a:gd name="connsiteX36" fmla="*/ 1473327 w 5125211"/>
                <a:gd name="connsiteY36" fmla="*/ 286512 h 877442"/>
                <a:gd name="connsiteX37" fmla="*/ 1540764 w 5125211"/>
                <a:gd name="connsiteY37" fmla="*/ 286512 h 877442"/>
                <a:gd name="connsiteX38" fmla="*/ 1540764 w 5125211"/>
                <a:gd name="connsiteY38" fmla="*/ 302514 h 877442"/>
                <a:gd name="connsiteX39" fmla="*/ 1571625 w 5125211"/>
                <a:gd name="connsiteY39" fmla="*/ 302514 h 877442"/>
                <a:gd name="connsiteX40" fmla="*/ 1571625 w 5125211"/>
                <a:gd name="connsiteY40" fmla="*/ 312801 h 877442"/>
                <a:gd name="connsiteX41" fmla="*/ 1609725 w 5125211"/>
                <a:gd name="connsiteY41" fmla="*/ 312801 h 877442"/>
                <a:gd name="connsiteX42" fmla="*/ 1609725 w 5125211"/>
                <a:gd name="connsiteY42" fmla="*/ 328803 h 877442"/>
                <a:gd name="connsiteX43" fmla="*/ 1633347 w 5125211"/>
                <a:gd name="connsiteY43" fmla="*/ 328803 h 877442"/>
                <a:gd name="connsiteX44" fmla="*/ 1633347 w 5125211"/>
                <a:gd name="connsiteY44" fmla="*/ 340233 h 877442"/>
                <a:gd name="connsiteX45" fmla="*/ 1693926 w 5125211"/>
                <a:gd name="connsiteY45" fmla="*/ 340233 h 877442"/>
                <a:gd name="connsiteX46" fmla="*/ 1693926 w 5125211"/>
                <a:gd name="connsiteY46" fmla="*/ 352425 h 877442"/>
                <a:gd name="connsiteX47" fmla="*/ 1704213 w 5125211"/>
                <a:gd name="connsiteY47" fmla="*/ 352425 h 877442"/>
                <a:gd name="connsiteX48" fmla="*/ 1704213 w 5125211"/>
                <a:gd name="connsiteY48" fmla="*/ 371475 h 877442"/>
                <a:gd name="connsiteX49" fmla="*/ 1746504 w 5125211"/>
                <a:gd name="connsiteY49" fmla="*/ 371475 h 877442"/>
                <a:gd name="connsiteX50" fmla="*/ 1746504 w 5125211"/>
                <a:gd name="connsiteY50" fmla="*/ 383667 h 877442"/>
                <a:gd name="connsiteX51" fmla="*/ 1875663 w 5125211"/>
                <a:gd name="connsiteY51" fmla="*/ 383667 h 877442"/>
                <a:gd name="connsiteX52" fmla="*/ 1875663 w 5125211"/>
                <a:gd name="connsiteY52" fmla="*/ 401955 h 877442"/>
                <a:gd name="connsiteX53" fmla="*/ 1937385 w 5125211"/>
                <a:gd name="connsiteY53" fmla="*/ 401955 h 877442"/>
                <a:gd name="connsiteX54" fmla="*/ 1937385 w 5125211"/>
                <a:gd name="connsiteY54" fmla="*/ 411099 h 877442"/>
                <a:gd name="connsiteX55" fmla="*/ 2157984 w 5125211"/>
                <a:gd name="connsiteY55" fmla="*/ 411099 h 877442"/>
                <a:gd name="connsiteX56" fmla="*/ 2157984 w 5125211"/>
                <a:gd name="connsiteY56" fmla="*/ 424815 h 877442"/>
                <a:gd name="connsiteX57" fmla="*/ 2282571 w 5125211"/>
                <a:gd name="connsiteY57" fmla="*/ 424815 h 877442"/>
                <a:gd name="connsiteX58" fmla="*/ 2282571 w 5125211"/>
                <a:gd name="connsiteY58" fmla="*/ 447675 h 877442"/>
                <a:gd name="connsiteX59" fmla="*/ 2319147 w 5125211"/>
                <a:gd name="connsiteY59" fmla="*/ 447675 h 877442"/>
                <a:gd name="connsiteX60" fmla="*/ 2312099 w 5125211"/>
                <a:gd name="connsiteY60" fmla="*/ 454723 h 877442"/>
                <a:gd name="connsiteX61" fmla="*/ 2399157 w 5125211"/>
                <a:gd name="connsiteY61" fmla="*/ 454723 h 877442"/>
                <a:gd name="connsiteX62" fmla="*/ 2399157 w 5125211"/>
                <a:gd name="connsiteY62" fmla="*/ 472821 h 877442"/>
                <a:gd name="connsiteX63" fmla="*/ 2463165 w 5125211"/>
                <a:gd name="connsiteY63" fmla="*/ 472821 h 877442"/>
                <a:gd name="connsiteX64" fmla="*/ 2463165 w 5125211"/>
                <a:gd name="connsiteY64" fmla="*/ 492252 h 877442"/>
                <a:gd name="connsiteX65" fmla="*/ 2587752 w 5125211"/>
                <a:gd name="connsiteY65" fmla="*/ 492252 h 877442"/>
                <a:gd name="connsiteX66" fmla="*/ 2587752 w 5125211"/>
                <a:gd name="connsiteY66" fmla="*/ 501396 h 877442"/>
                <a:gd name="connsiteX67" fmla="*/ 2647950 w 5125211"/>
                <a:gd name="connsiteY67" fmla="*/ 501396 h 877442"/>
                <a:gd name="connsiteX68" fmla="*/ 2647950 w 5125211"/>
                <a:gd name="connsiteY68" fmla="*/ 517398 h 877442"/>
                <a:gd name="connsiteX69" fmla="*/ 2737485 w 5125211"/>
                <a:gd name="connsiteY69" fmla="*/ 517398 h 877442"/>
                <a:gd name="connsiteX70" fmla="*/ 2737485 w 5125211"/>
                <a:gd name="connsiteY70" fmla="*/ 537972 h 877442"/>
                <a:gd name="connsiteX71" fmla="*/ 2828925 w 5125211"/>
                <a:gd name="connsiteY71" fmla="*/ 537972 h 877442"/>
                <a:gd name="connsiteX72" fmla="*/ 2828925 w 5125211"/>
                <a:gd name="connsiteY72" fmla="*/ 555117 h 877442"/>
                <a:gd name="connsiteX73" fmla="*/ 2895219 w 5125211"/>
                <a:gd name="connsiteY73" fmla="*/ 555117 h 877442"/>
                <a:gd name="connsiteX74" fmla="*/ 2895219 w 5125211"/>
                <a:gd name="connsiteY74" fmla="*/ 571119 h 877442"/>
                <a:gd name="connsiteX75" fmla="*/ 2979801 w 5125211"/>
                <a:gd name="connsiteY75" fmla="*/ 571119 h 877442"/>
                <a:gd name="connsiteX76" fmla="*/ 2979801 w 5125211"/>
                <a:gd name="connsiteY76" fmla="*/ 590550 h 877442"/>
                <a:gd name="connsiteX77" fmla="*/ 3002661 w 5125211"/>
                <a:gd name="connsiteY77" fmla="*/ 590550 h 877442"/>
                <a:gd name="connsiteX78" fmla="*/ 3002661 w 5125211"/>
                <a:gd name="connsiteY78" fmla="*/ 605409 h 877442"/>
                <a:gd name="connsiteX79" fmla="*/ 3086100 w 5125211"/>
                <a:gd name="connsiteY79" fmla="*/ 605409 h 877442"/>
                <a:gd name="connsiteX80" fmla="*/ 3086100 w 5125211"/>
                <a:gd name="connsiteY80" fmla="*/ 625983 h 877442"/>
                <a:gd name="connsiteX81" fmla="*/ 3186684 w 5125211"/>
                <a:gd name="connsiteY81" fmla="*/ 625983 h 877442"/>
                <a:gd name="connsiteX82" fmla="*/ 3186684 w 5125211"/>
                <a:gd name="connsiteY82" fmla="*/ 647700 h 877442"/>
                <a:gd name="connsiteX83" fmla="*/ 3248406 w 5125211"/>
                <a:gd name="connsiteY83" fmla="*/ 647700 h 877442"/>
                <a:gd name="connsiteX84" fmla="*/ 3248406 w 5125211"/>
                <a:gd name="connsiteY84" fmla="*/ 676275 h 877442"/>
                <a:gd name="connsiteX85" fmla="*/ 3283839 w 5125211"/>
                <a:gd name="connsiteY85" fmla="*/ 676275 h 877442"/>
                <a:gd name="connsiteX86" fmla="*/ 3283839 w 5125211"/>
                <a:gd name="connsiteY86" fmla="*/ 707136 h 877442"/>
                <a:gd name="connsiteX87" fmla="*/ 3886200 w 5125211"/>
                <a:gd name="connsiteY87" fmla="*/ 707136 h 877442"/>
                <a:gd name="connsiteX88" fmla="*/ 3886200 w 5125211"/>
                <a:gd name="connsiteY88" fmla="*/ 739140 h 877442"/>
                <a:gd name="connsiteX89" fmla="*/ 4616578 w 5125211"/>
                <a:gd name="connsiteY89" fmla="*/ 739140 h 877442"/>
                <a:gd name="connsiteX90" fmla="*/ 4616578 w 5125211"/>
                <a:gd name="connsiteY90" fmla="*/ 877443 h 877442"/>
                <a:gd name="connsiteX91" fmla="*/ 5125212 w 5125211"/>
                <a:gd name="connsiteY91" fmla="*/ 877443 h 87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125211" h="877442">
                  <a:moveTo>
                    <a:pt x="0" y="0"/>
                  </a:moveTo>
                  <a:lnTo>
                    <a:pt x="57150" y="0"/>
                  </a:lnTo>
                  <a:lnTo>
                    <a:pt x="57150" y="21336"/>
                  </a:lnTo>
                  <a:lnTo>
                    <a:pt x="190881" y="21336"/>
                  </a:lnTo>
                  <a:lnTo>
                    <a:pt x="190881" y="30480"/>
                  </a:lnTo>
                  <a:lnTo>
                    <a:pt x="247650" y="30480"/>
                  </a:lnTo>
                  <a:lnTo>
                    <a:pt x="247650" y="47625"/>
                  </a:lnTo>
                  <a:lnTo>
                    <a:pt x="330327" y="47625"/>
                  </a:lnTo>
                  <a:lnTo>
                    <a:pt x="330327" y="59055"/>
                  </a:lnTo>
                  <a:lnTo>
                    <a:pt x="368046" y="59055"/>
                  </a:lnTo>
                  <a:lnTo>
                    <a:pt x="368046" y="73914"/>
                  </a:lnTo>
                  <a:lnTo>
                    <a:pt x="409575" y="73914"/>
                  </a:lnTo>
                  <a:lnTo>
                    <a:pt x="409575" y="114300"/>
                  </a:lnTo>
                  <a:lnTo>
                    <a:pt x="793242" y="114300"/>
                  </a:lnTo>
                  <a:lnTo>
                    <a:pt x="793242" y="131064"/>
                  </a:lnTo>
                  <a:lnTo>
                    <a:pt x="880110" y="131064"/>
                  </a:lnTo>
                  <a:lnTo>
                    <a:pt x="880110" y="145923"/>
                  </a:lnTo>
                  <a:lnTo>
                    <a:pt x="998982" y="145923"/>
                  </a:lnTo>
                  <a:lnTo>
                    <a:pt x="998982" y="157353"/>
                  </a:lnTo>
                  <a:lnTo>
                    <a:pt x="1133856" y="157353"/>
                  </a:lnTo>
                  <a:lnTo>
                    <a:pt x="1133856" y="171450"/>
                  </a:lnTo>
                  <a:lnTo>
                    <a:pt x="1139571" y="171450"/>
                  </a:lnTo>
                  <a:lnTo>
                    <a:pt x="1139571" y="187071"/>
                  </a:lnTo>
                  <a:lnTo>
                    <a:pt x="1159002" y="187071"/>
                  </a:lnTo>
                  <a:lnTo>
                    <a:pt x="1159002" y="198501"/>
                  </a:lnTo>
                  <a:lnTo>
                    <a:pt x="1242441" y="198501"/>
                  </a:lnTo>
                  <a:lnTo>
                    <a:pt x="1242441" y="217932"/>
                  </a:lnTo>
                  <a:lnTo>
                    <a:pt x="1301877" y="217932"/>
                  </a:lnTo>
                  <a:lnTo>
                    <a:pt x="1301877" y="229362"/>
                  </a:lnTo>
                  <a:lnTo>
                    <a:pt x="1354455" y="229362"/>
                  </a:lnTo>
                  <a:lnTo>
                    <a:pt x="1354455" y="243078"/>
                  </a:lnTo>
                  <a:lnTo>
                    <a:pt x="1420749" y="243078"/>
                  </a:lnTo>
                  <a:lnTo>
                    <a:pt x="1420749" y="255651"/>
                  </a:lnTo>
                  <a:lnTo>
                    <a:pt x="1431036" y="255651"/>
                  </a:lnTo>
                  <a:lnTo>
                    <a:pt x="1431036" y="273939"/>
                  </a:lnTo>
                  <a:lnTo>
                    <a:pt x="1473327" y="273939"/>
                  </a:lnTo>
                  <a:lnTo>
                    <a:pt x="1473327" y="286512"/>
                  </a:lnTo>
                  <a:lnTo>
                    <a:pt x="1540764" y="286512"/>
                  </a:lnTo>
                  <a:lnTo>
                    <a:pt x="1540764" y="302514"/>
                  </a:lnTo>
                  <a:lnTo>
                    <a:pt x="1571625" y="302514"/>
                  </a:lnTo>
                  <a:lnTo>
                    <a:pt x="1571625" y="312801"/>
                  </a:lnTo>
                  <a:lnTo>
                    <a:pt x="1609725" y="312801"/>
                  </a:lnTo>
                  <a:lnTo>
                    <a:pt x="1609725" y="328803"/>
                  </a:lnTo>
                  <a:lnTo>
                    <a:pt x="1633347" y="328803"/>
                  </a:lnTo>
                  <a:lnTo>
                    <a:pt x="1633347" y="340233"/>
                  </a:lnTo>
                  <a:lnTo>
                    <a:pt x="1693926" y="340233"/>
                  </a:lnTo>
                  <a:lnTo>
                    <a:pt x="1693926" y="352425"/>
                  </a:lnTo>
                  <a:lnTo>
                    <a:pt x="1704213" y="352425"/>
                  </a:lnTo>
                  <a:lnTo>
                    <a:pt x="1704213" y="371475"/>
                  </a:lnTo>
                  <a:lnTo>
                    <a:pt x="1746504" y="371475"/>
                  </a:lnTo>
                  <a:lnTo>
                    <a:pt x="1746504" y="383667"/>
                  </a:lnTo>
                  <a:lnTo>
                    <a:pt x="1875663" y="383667"/>
                  </a:lnTo>
                  <a:lnTo>
                    <a:pt x="1875663" y="401955"/>
                  </a:lnTo>
                  <a:lnTo>
                    <a:pt x="1937385" y="401955"/>
                  </a:lnTo>
                  <a:lnTo>
                    <a:pt x="1937385" y="411099"/>
                  </a:lnTo>
                  <a:lnTo>
                    <a:pt x="2157984" y="411099"/>
                  </a:lnTo>
                  <a:lnTo>
                    <a:pt x="2157984" y="424815"/>
                  </a:lnTo>
                  <a:lnTo>
                    <a:pt x="2282571" y="424815"/>
                  </a:lnTo>
                  <a:lnTo>
                    <a:pt x="2282571" y="447675"/>
                  </a:lnTo>
                  <a:lnTo>
                    <a:pt x="2319147" y="447675"/>
                  </a:lnTo>
                  <a:lnTo>
                    <a:pt x="2312099" y="454723"/>
                  </a:lnTo>
                  <a:lnTo>
                    <a:pt x="2399157" y="454723"/>
                  </a:lnTo>
                  <a:lnTo>
                    <a:pt x="2399157" y="472821"/>
                  </a:lnTo>
                  <a:lnTo>
                    <a:pt x="2463165" y="472821"/>
                  </a:lnTo>
                  <a:lnTo>
                    <a:pt x="2463165" y="492252"/>
                  </a:lnTo>
                  <a:lnTo>
                    <a:pt x="2587752" y="492252"/>
                  </a:lnTo>
                  <a:lnTo>
                    <a:pt x="2587752" y="501396"/>
                  </a:lnTo>
                  <a:lnTo>
                    <a:pt x="2647950" y="501396"/>
                  </a:lnTo>
                  <a:lnTo>
                    <a:pt x="2647950" y="517398"/>
                  </a:lnTo>
                  <a:lnTo>
                    <a:pt x="2737485" y="517398"/>
                  </a:lnTo>
                  <a:lnTo>
                    <a:pt x="2737485" y="537972"/>
                  </a:lnTo>
                  <a:lnTo>
                    <a:pt x="2828925" y="537972"/>
                  </a:lnTo>
                  <a:lnTo>
                    <a:pt x="2828925" y="555117"/>
                  </a:lnTo>
                  <a:lnTo>
                    <a:pt x="2895219" y="555117"/>
                  </a:lnTo>
                  <a:lnTo>
                    <a:pt x="2895219" y="571119"/>
                  </a:lnTo>
                  <a:lnTo>
                    <a:pt x="2979801" y="571119"/>
                  </a:lnTo>
                  <a:lnTo>
                    <a:pt x="2979801" y="590550"/>
                  </a:lnTo>
                  <a:lnTo>
                    <a:pt x="3002661" y="590550"/>
                  </a:lnTo>
                  <a:lnTo>
                    <a:pt x="3002661" y="605409"/>
                  </a:lnTo>
                  <a:lnTo>
                    <a:pt x="3086100" y="605409"/>
                  </a:lnTo>
                  <a:lnTo>
                    <a:pt x="3086100" y="625983"/>
                  </a:lnTo>
                  <a:lnTo>
                    <a:pt x="3186684" y="625983"/>
                  </a:lnTo>
                  <a:lnTo>
                    <a:pt x="3186684" y="647700"/>
                  </a:lnTo>
                  <a:lnTo>
                    <a:pt x="3248406" y="647700"/>
                  </a:lnTo>
                  <a:lnTo>
                    <a:pt x="3248406" y="676275"/>
                  </a:lnTo>
                  <a:lnTo>
                    <a:pt x="3283839" y="676275"/>
                  </a:lnTo>
                  <a:lnTo>
                    <a:pt x="3283839" y="707136"/>
                  </a:lnTo>
                  <a:lnTo>
                    <a:pt x="3886200" y="707136"/>
                  </a:lnTo>
                  <a:lnTo>
                    <a:pt x="3886200" y="739140"/>
                  </a:lnTo>
                  <a:lnTo>
                    <a:pt x="4616578" y="739140"/>
                  </a:lnTo>
                  <a:lnTo>
                    <a:pt x="4616578" y="877443"/>
                  </a:lnTo>
                  <a:lnTo>
                    <a:pt x="5125212" y="877443"/>
                  </a:lnTo>
                </a:path>
              </a:pathLst>
            </a:custGeom>
            <a:noFill/>
            <a:ln w="19050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86ADBB3-691E-4A4B-BC94-6D9A7243B612}"/>
                </a:ext>
              </a:extLst>
            </p:cNvPr>
            <p:cNvGrpSpPr/>
            <p:nvPr/>
          </p:nvGrpSpPr>
          <p:grpSpPr>
            <a:xfrm>
              <a:off x="6936339" y="1606588"/>
              <a:ext cx="4466233" cy="1341760"/>
              <a:chOff x="6936339" y="1606588"/>
              <a:chExt cx="4466233" cy="1341760"/>
            </a:xfrm>
          </p:grpSpPr>
          <p:grpSp>
            <p:nvGrpSpPr>
              <p:cNvPr id="1595" name="Group 1594">
                <a:extLst>
                  <a:ext uri="{FF2B5EF4-FFF2-40B4-BE49-F238E27FC236}">
                    <a16:creationId xmlns:a16="http://schemas.microsoft.com/office/drawing/2014/main" id="{4829234B-21C3-4045-A41A-ADBA455AA62A}"/>
                  </a:ext>
                </a:extLst>
              </p:cNvPr>
              <p:cNvGrpSpPr/>
              <p:nvPr/>
            </p:nvGrpSpPr>
            <p:grpSpPr>
              <a:xfrm>
                <a:off x="10811892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95" name="Straight Connector 1894">
                  <a:extLst>
                    <a:ext uri="{FF2B5EF4-FFF2-40B4-BE49-F238E27FC236}">
                      <a16:creationId xmlns:a16="http://schemas.microsoft.com/office/drawing/2014/main" id="{0C8298D2-CC1B-41F1-9BD0-44E1497508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6" name="Straight Connector 1895">
                  <a:extLst>
                    <a:ext uri="{FF2B5EF4-FFF2-40B4-BE49-F238E27FC236}">
                      <a16:creationId xmlns:a16="http://schemas.microsoft.com/office/drawing/2014/main" id="{D5A127E4-3A8D-4282-97DB-0202D1D6DF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6" name="Group 1595">
                <a:extLst>
                  <a:ext uri="{FF2B5EF4-FFF2-40B4-BE49-F238E27FC236}">
                    <a16:creationId xmlns:a16="http://schemas.microsoft.com/office/drawing/2014/main" id="{17274D04-C034-4571-932F-A4546D8C44BE}"/>
                  </a:ext>
                </a:extLst>
              </p:cNvPr>
              <p:cNvGrpSpPr/>
              <p:nvPr/>
            </p:nvGrpSpPr>
            <p:grpSpPr>
              <a:xfrm>
                <a:off x="10945391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93" name="Straight Connector 1892">
                  <a:extLst>
                    <a:ext uri="{FF2B5EF4-FFF2-40B4-BE49-F238E27FC236}">
                      <a16:creationId xmlns:a16="http://schemas.microsoft.com/office/drawing/2014/main" id="{5C706C59-5ADA-4824-8DE9-3EA9F3417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4" name="Straight Connector 1893">
                  <a:extLst>
                    <a:ext uri="{FF2B5EF4-FFF2-40B4-BE49-F238E27FC236}">
                      <a16:creationId xmlns:a16="http://schemas.microsoft.com/office/drawing/2014/main" id="{87474FFF-35BA-48DA-B034-4586D1A5AA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7" name="Group 1596">
                <a:extLst>
                  <a:ext uri="{FF2B5EF4-FFF2-40B4-BE49-F238E27FC236}">
                    <a16:creationId xmlns:a16="http://schemas.microsoft.com/office/drawing/2014/main" id="{3DD1D840-B65E-4243-B2EF-316ED34F6EEB}"/>
                  </a:ext>
                </a:extLst>
              </p:cNvPr>
              <p:cNvGrpSpPr/>
              <p:nvPr/>
            </p:nvGrpSpPr>
            <p:grpSpPr>
              <a:xfrm>
                <a:off x="10980306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91" name="Straight Connector 1890">
                  <a:extLst>
                    <a:ext uri="{FF2B5EF4-FFF2-40B4-BE49-F238E27FC236}">
                      <a16:creationId xmlns:a16="http://schemas.microsoft.com/office/drawing/2014/main" id="{E08A2C55-3893-4B42-AD79-765BCE0AC8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2" name="Straight Connector 1891">
                  <a:extLst>
                    <a:ext uri="{FF2B5EF4-FFF2-40B4-BE49-F238E27FC236}">
                      <a16:creationId xmlns:a16="http://schemas.microsoft.com/office/drawing/2014/main" id="{548E1179-22E4-4B94-971F-5D5F958B08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8" name="Group 1597">
                <a:extLst>
                  <a:ext uri="{FF2B5EF4-FFF2-40B4-BE49-F238E27FC236}">
                    <a16:creationId xmlns:a16="http://schemas.microsoft.com/office/drawing/2014/main" id="{CD212114-72AB-452D-992E-2E22367AA871}"/>
                  </a:ext>
                </a:extLst>
              </p:cNvPr>
              <p:cNvGrpSpPr/>
              <p:nvPr/>
            </p:nvGrpSpPr>
            <p:grpSpPr>
              <a:xfrm>
                <a:off x="11054243" y="2855937"/>
                <a:ext cx="163484" cy="92411"/>
                <a:chOff x="7778903" y="4043047"/>
                <a:chExt cx="189547" cy="103822"/>
              </a:xfrm>
            </p:grpSpPr>
            <p:cxnSp>
              <p:nvCxnSpPr>
                <p:cNvPr id="1887" name="Straight Connector 1886">
                  <a:extLst>
                    <a:ext uri="{FF2B5EF4-FFF2-40B4-BE49-F238E27FC236}">
                      <a16:creationId xmlns:a16="http://schemas.microsoft.com/office/drawing/2014/main" id="{010F520F-B8BF-4129-867A-7A738FFC75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8" name="Straight Connector 1887">
                  <a:extLst>
                    <a:ext uri="{FF2B5EF4-FFF2-40B4-BE49-F238E27FC236}">
                      <a16:creationId xmlns:a16="http://schemas.microsoft.com/office/drawing/2014/main" id="{34E87E88-0C60-4CF0-8DE6-BB3EE222C7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9" name="Straight Connector 1888">
                  <a:extLst>
                    <a:ext uri="{FF2B5EF4-FFF2-40B4-BE49-F238E27FC236}">
                      <a16:creationId xmlns:a16="http://schemas.microsoft.com/office/drawing/2014/main" id="{E341CC39-397B-428B-A19C-8BBD223227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16539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0" name="Straight Connector 1889">
                  <a:extLst>
                    <a:ext uri="{FF2B5EF4-FFF2-40B4-BE49-F238E27FC236}">
                      <a16:creationId xmlns:a16="http://schemas.microsoft.com/office/drawing/2014/main" id="{9EBFB29B-D306-4692-B49B-DDCDCB9EBB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916539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9" name="Group 1598">
                <a:extLst>
                  <a:ext uri="{FF2B5EF4-FFF2-40B4-BE49-F238E27FC236}">
                    <a16:creationId xmlns:a16="http://schemas.microsoft.com/office/drawing/2014/main" id="{CE9DD0CB-CEFE-4E42-A405-F3A0521D1F4D}"/>
                  </a:ext>
                </a:extLst>
              </p:cNvPr>
              <p:cNvGrpSpPr/>
              <p:nvPr/>
            </p:nvGrpSpPr>
            <p:grpSpPr>
              <a:xfrm>
                <a:off x="11085051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85" name="Straight Connector 1884">
                  <a:extLst>
                    <a:ext uri="{FF2B5EF4-FFF2-40B4-BE49-F238E27FC236}">
                      <a16:creationId xmlns:a16="http://schemas.microsoft.com/office/drawing/2014/main" id="{37EA34FF-36B2-4D66-B7B5-BF65C09D9A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6" name="Straight Connector 1885">
                  <a:extLst>
                    <a:ext uri="{FF2B5EF4-FFF2-40B4-BE49-F238E27FC236}">
                      <a16:creationId xmlns:a16="http://schemas.microsoft.com/office/drawing/2014/main" id="{7D418621-FBBD-46B9-B8BB-DAD944585E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0" name="Group 1599">
                <a:extLst>
                  <a:ext uri="{FF2B5EF4-FFF2-40B4-BE49-F238E27FC236}">
                    <a16:creationId xmlns:a16="http://schemas.microsoft.com/office/drawing/2014/main" id="{CEFC8B28-061E-4634-81BD-1908E81FBCAC}"/>
                  </a:ext>
                </a:extLst>
              </p:cNvPr>
              <p:cNvGrpSpPr/>
              <p:nvPr/>
            </p:nvGrpSpPr>
            <p:grpSpPr>
              <a:xfrm>
                <a:off x="11105589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83" name="Straight Connector 1882">
                  <a:extLst>
                    <a:ext uri="{FF2B5EF4-FFF2-40B4-BE49-F238E27FC236}">
                      <a16:creationId xmlns:a16="http://schemas.microsoft.com/office/drawing/2014/main" id="{F48A6CA5-3E61-483D-A21E-312583CE4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4" name="Straight Connector 1883">
                  <a:extLst>
                    <a:ext uri="{FF2B5EF4-FFF2-40B4-BE49-F238E27FC236}">
                      <a16:creationId xmlns:a16="http://schemas.microsoft.com/office/drawing/2014/main" id="{0A0DAF98-2857-4F0D-A272-66D25FCD2D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1" name="Group 1600">
                <a:extLst>
                  <a:ext uri="{FF2B5EF4-FFF2-40B4-BE49-F238E27FC236}">
                    <a16:creationId xmlns:a16="http://schemas.microsoft.com/office/drawing/2014/main" id="{78752648-6F5D-418A-B3EE-983E01E5ACF1}"/>
                  </a:ext>
                </a:extLst>
              </p:cNvPr>
              <p:cNvGrpSpPr/>
              <p:nvPr/>
            </p:nvGrpSpPr>
            <p:grpSpPr>
              <a:xfrm>
                <a:off x="11204173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81" name="Straight Connector 1880">
                  <a:extLst>
                    <a:ext uri="{FF2B5EF4-FFF2-40B4-BE49-F238E27FC236}">
                      <a16:creationId xmlns:a16="http://schemas.microsoft.com/office/drawing/2014/main" id="{BC7EE4FE-B5BC-45FF-AE97-2C84CFEA5E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2" name="Straight Connector 1881">
                  <a:extLst>
                    <a:ext uri="{FF2B5EF4-FFF2-40B4-BE49-F238E27FC236}">
                      <a16:creationId xmlns:a16="http://schemas.microsoft.com/office/drawing/2014/main" id="{D8847407-2657-4758-A691-D7A55D262C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2" name="Group 1601">
                <a:extLst>
                  <a:ext uri="{FF2B5EF4-FFF2-40B4-BE49-F238E27FC236}">
                    <a16:creationId xmlns:a16="http://schemas.microsoft.com/office/drawing/2014/main" id="{0A0ADBCB-892A-47A1-94B5-BBA4533B00DA}"/>
                  </a:ext>
                </a:extLst>
              </p:cNvPr>
              <p:cNvGrpSpPr/>
              <p:nvPr/>
            </p:nvGrpSpPr>
            <p:grpSpPr>
              <a:xfrm>
                <a:off x="11313026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79" name="Straight Connector 1878">
                  <a:extLst>
                    <a:ext uri="{FF2B5EF4-FFF2-40B4-BE49-F238E27FC236}">
                      <a16:creationId xmlns:a16="http://schemas.microsoft.com/office/drawing/2014/main" id="{2B23A8C2-2568-4669-A3A9-591BF037B5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0" name="Straight Connector 1879">
                  <a:extLst>
                    <a:ext uri="{FF2B5EF4-FFF2-40B4-BE49-F238E27FC236}">
                      <a16:creationId xmlns:a16="http://schemas.microsoft.com/office/drawing/2014/main" id="{6229A977-E974-401E-A908-A71ECB6970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3" name="Group 1602">
                <a:extLst>
                  <a:ext uri="{FF2B5EF4-FFF2-40B4-BE49-F238E27FC236}">
                    <a16:creationId xmlns:a16="http://schemas.microsoft.com/office/drawing/2014/main" id="{88F35CF1-35D6-485D-AAC9-9FD903768439}"/>
                  </a:ext>
                </a:extLst>
              </p:cNvPr>
              <p:cNvGrpSpPr/>
              <p:nvPr/>
            </p:nvGrpSpPr>
            <p:grpSpPr>
              <a:xfrm>
                <a:off x="10700987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77" name="Straight Connector 1876">
                  <a:extLst>
                    <a:ext uri="{FF2B5EF4-FFF2-40B4-BE49-F238E27FC236}">
                      <a16:creationId xmlns:a16="http://schemas.microsoft.com/office/drawing/2014/main" id="{23980C53-0C6B-4682-83DC-93DBB100FF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8" name="Straight Connector 1877">
                  <a:extLst>
                    <a:ext uri="{FF2B5EF4-FFF2-40B4-BE49-F238E27FC236}">
                      <a16:creationId xmlns:a16="http://schemas.microsoft.com/office/drawing/2014/main" id="{93E5A179-23F2-4D0E-A102-60548F49D1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4" name="Group 1603">
                <a:extLst>
                  <a:ext uri="{FF2B5EF4-FFF2-40B4-BE49-F238E27FC236}">
                    <a16:creationId xmlns:a16="http://schemas.microsoft.com/office/drawing/2014/main" id="{1E575C03-58A7-4033-BAEC-44938712249A}"/>
                  </a:ext>
                </a:extLst>
              </p:cNvPr>
              <p:cNvGrpSpPr/>
              <p:nvPr/>
            </p:nvGrpSpPr>
            <p:grpSpPr>
              <a:xfrm>
                <a:off x="10709203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75" name="Straight Connector 1874">
                  <a:extLst>
                    <a:ext uri="{FF2B5EF4-FFF2-40B4-BE49-F238E27FC236}">
                      <a16:creationId xmlns:a16="http://schemas.microsoft.com/office/drawing/2014/main" id="{DCC1EC7B-C1DC-45BB-8938-84B5EEC917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6" name="Straight Connector 1875">
                  <a:extLst>
                    <a:ext uri="{FF2B5EF4-FFF2-40B4-BE49-F238E27FC236}">
                      <a16:creationId xmlns:a16="http://schemas.microsoft.com/office/drawing/2014/main" id="{F1294FA6-9D49-40AC-B6D8-1334DCCD75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5" name="Group 1604">
                <a:extLst>
                  <a:ext uri="{FF2B5EF4-FFF2-40B4-BE49-F238E27FC236}">
                    <a16:creationId xmlns:a16="http://schemas.microsoft.com/office/drawing/2014/main" id="{FA8622D4-B88E-46B0-999B-1E131CB9C512}"/>
                  </a:ext>
                </a:extLst>
              </p:cNvPr>
              <p:cNvGrpSpPr/>
              <p:nvPr/>
            </p:nvGrpSpPr>
            <p:grpSpPr>
              <a:xfrm>
                <a:off x="10740010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73" name="Straight Connector 1872">
                  <a:extLst>
                    <a:ext uri="{FF2B5EF4-FFF2-40B4-BE49-F238E27FC236}">
                      <a16:creationId xmlns:a16="http://schemas.microsoft.com/office/drawing/2014/main" id="{B613A1BA-387A-4FB0-81B8-0D722D1B73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4" name="Straight Connector 1873">
                  <a:extLst>
                    <a:ext uri="{FF2B5EF4-FFF2-40B4-BE49-F238E27FC236}">
                      <a16:creationId xmlns:a16="http://schemas.microsoft.com/office/drawing/2014/main" id="{5FC8329B-8F1B-46CC-90E5-799F3E3191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6" name="Group 1605">
                <a:extLst>
                  <a:ext uri="{FF2B5EF4-FFF2-40B4-BE49-F238E27FC236}">
                    <a16:creationId xmlns:a16="http://schemas.microsoft.com/office/drawing/2014/main" id="{18714857-CF07-45CD-BCD7-D1DB80C41D37}"/>
                  </a:ext>
                </a:extLst>
              </p:cNvPr>
              <p:cNvGrpSpPr/>
              <p:nvPr/>
            </p:nvGrpSpPr>
            <p:grpSpPr>
              <a:xfrm>
                <a:off x="10758494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71" name="Straight Connector 1870">
                  <a:extLst>
                    <a:ext uri="{FF2B5EF4-FFF2-40B4-BE49-F238E27FC236}">
                      <a16:creationId xmlns:a16="http://schemas.microsoft.com/office/drawing/2014/main" id="{09EF787E-C268-40FC-8625-FB2BC467D7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2" name="Straight Connector 1871">
                  <a:extLst>
                    <a:ext uri="{FF2B5EF4-FFF2-40B4-BE49-F238E27FC236}">
                      <a16:creationId xmlns:a16="http://schemas.microsoft.com/office/drawing/2014/main" id="{3818E991-D9B1-413E-8DBF-4565BB1C91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7" name="Group 1606">
                <a:extLst>
                  <a:ext uri="{FF2B5EF4-FFF2-40B4-BE49-F238E27FC236}">
                    <a16:creationId xmlns:a16="http://schemas.microsoft.com/office/drawing/2014/main" id="{A916C7A6-53FF-46E2-895B-BB34F6128BE3}"/>
                  </a:ext>
                </a:extLst>
              </p:cNvPr>
              <p:cNvGrpSpPr/>
              <p:nvPr/>
            </p:nvGrpSpPr>
            <p:grpSpPr>
              <a:xfrm>
                <a:off x="10766709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69" name="Straight Connector 1868">
                  <a:extLst>
                    <a:ext uri="{FF2B5EF4-FFF2-40B4-BE49-F238E27FC236}">
                      <a16:creationId xmlns:a16="http://schemas.microsoft.com/office/drawing/2014/main" id="{DE9567E8-E476-4792-9E21-F6238B1C7B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0" name="Straight Connector 1869">
                  <a:extLst>
                    <a:ext uri="{FF2B5EF4-FFF2-40B4-BE49-F238E27FC236}">
                      <a16:creationId xmlns:a16="http://schemas.microsoft.com/office/drawing/2014/main" id="{7123B4D8-EBFE-491B-893D-2661C6A4E2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8" name="Group 1607">
                <a:extLst>
                  <a:ext uri="{FF2B5EF4-FFF2-40B4-BE49-F238E27FC236}">
                    <a16:creationId xmlns:a16="http://schemas.microsoft.com/office/drawing/2014/main" id="{5A73303B-9650-4553-8960-528CA114994B}"/>
                  </a:ext>
                </a:extLst>
              </p:cNvPr>
              <p:cNvGrpSpPr/>
              <p:nvPr/>
            </p:nvGrpSpPr>
            <p:grpSpPr>
              <a:xfrm>
                <a:off x="10772871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67" name="Straight Connector 1866">
                  <a:extLst>
                    <a:ext uri="{FF2B5EF4-FFF2-40B4-BE49-F238E27FC236}">
                      <a16:creationId xmlns:a16="http://schemas.microsoft.com/office/drawing/2014/main" id="{69F68A77-8DC4-406C-8406-A06611FC47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8" name="Straight Connector 1867">
                  <a:extLst>
                    <a:ext uri="{FF2B5EF4-FFF2-40B4-BE49-F238E27FC236}">
                      <a16:creationId xmlns:a16="http://schemas.microsoft.com/office/drawing/2014/main" id="{088C696C-BCC5-4813-A790-90B3A94AF7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9" name="Group 1608">
                <a:extLst>
                  <a:ext uri="{FF2B5EF4-FFF2-40B4-BE49-F238E27FC236}">
                    <a16:creationId xmlns:a16="http://schemas.microsoft.com/office/drawing/2014/main" id="{DAB5E949-56D1-477A-A22E-0B8008196843}"/>
                  </a:ext>
                </a:extLst>
              </p:cNvPr>
              <p:cNvGrpSpPr/>
              <p:nvPr/>
            </p:nvGrpSpPr>
            <p:grpSpPr>
              <a:xfrm>
                <a:off x="10633211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65" name="Straight Connector 1864">
                  <a:extLst>
                    <a:ext uri="{FF2B5EF4-FFF2-40B4-BE49-F238E27FC236}">
                      <a16:creationId xmlns:a16="http://schemas.microsoft.com/office/drawing/2014/main" id="{F6B49702-2432-4A88-AAD5-032F188ECB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6" name="Straight Connector 1865">
                  <a:extLst>
                    <a:ext uri="{FF2B5EF4-FFF2-40B4-BE49-F238E27FC236}">
                      <a16:creationId xmlns:a16="http://schemas.microsoft.com/office/drawing/2014/main" id="{02FDDF55-9BAB-4D33-864F-70146465EB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0" name="Group 1609">
                <a:extLst>
                  <a:ext uri="{FF2B5EF4-FFF2-40B4-BE49-F238E27FC236}">
                    <a16:creationId xmlns:a16="http://schemas.microsoft.com/office/drawing/2014/main" id="{309E0DC3-6943-4733-B18C-89C4CFE347E4}"/>
                  </a:ext>
                </a:extLst>
              </p:cNvPr>
              <p:cNvGrpSpPr/>
              <p:nvPr/>
            </p:nvGrpSpPr>
            <p:grpSpPr>
              <a:xfrm>
                <a:off x="10655804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63" name="Straight Connector 1862">
                  <a:extLst>
                    <a:ext uri="{FF2B5EF4-FFF2-40B4-BE49-F238E27FC236}">
                      <a16:creationId xmlns:a16="http://schemas.microsoft.com/office/drawing/2014/main" id="{C9758673-E545-4306-924F-E06793F5D7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4" name="Straight Connector 1863">
                  <a:extLst>
                    <a:ext uri="{FF2B5EF4-FFF2-40B4-BE49-F238E27FC236}">
                      <a16:creationId xmlns:a16="http://schemas.microsoft.com/office/drawing/2014/main" id="{A38E071C-2709-4B91-820E-E361C099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1" name="Group 1610">
                <a:extLst>
                  <a:ext uri="{FF2B5EF4-FFF2-40B4-BE49-F238E27FC236}">
                    <a16:creationId xmlns:a16="http://schemas.microsoft.com/office/drawing/2014/main" id="{188A0E2F-B28F-4C00-A050-25B16F8DB73C}"/>
                  </a:ext>
                </a:extLst>
              </p:cNvPr>
              <p:cNvGrpSpPr/>
              <p:nvPr/>
            </p:nvGrpSpPr>
            <p:grpSpPr>
              <a:xfrm>
                <a:off x="10674288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61" name="Straight Connector 1860">
                  <a:extLst>
                    <a:ext uri="{FF2B5EF4-FFF2-40B4-BE49-F238E27FC236}">
                      <a16:creationId xmlns:a16="http://schemas.microsoft.com/office/drawing/2014/main" id="{A51A6EDA-AF3E-45DA-9B12-560707A4DD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2" name="Straight Connector 1861">
                  <a:extLst>
                    <a:ext uri="{FF2B5EF4-FFF2-40B4-BE49-F238E27FC236}">
                      <a16:creationId xmlns:a16="http://schemas.microsoft.com/office/drawing/2014/main" id="{73049AA1-1ED8-4957-AB25-7C6F92EFB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2" name="Group 1611">
                <a:extLst>
                  <a:ext uri="{FF2B5EF4-FFF2-40B4-BE49-F238E27FC236}">
                    <a16:creationId xmlns:a16="http://schemas.microsoft.com/office/drawing/2014/main" id="{B98678FD-CE41-45D2-BAF6-C50CBB925540}"/>
                  </a:ext>
                </a:extLst>
              </p:cNvPr>
              <p:cNvGrpSpPr/>
              <p:nvPr/>
            </p:nvGrpSpPr>
            <p:grpSpPr>
              <a:xfrm>
                <a:off x="10661964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59" name="Straight Connector 1858">
                  <a:extLst>
                    <a:ext uri="{FF2B5EF4-FFF2-40B4-BE49-F238E27FC236}">
                      <a16:creationId xmlns:a16="http://schemas.microsoft.com/office/drawing/2014/main" id="{85FE7A1B-4138-4994-AFCE-DCD768DC0E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0" name="Straight Connector 1859">
                  <a:extLst>
                    <a:ext uri="{FF2B5EF4-FFF2-40B4-BE49-F238E27FC236}">
                      <a16:creationId xmlns:a16="http://schemas.microsoft.com/office/drawing/2014/main" id="{81E19F89-8400-41A7-ABD8-D90A006145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3" name="Group 1612">
                <a:extLst>
                  <a:ext uri="{FF2B5EF4-FFF2-40B4-BE49-F238E27FC236}">
                    <a16:creationId xmlns:a16="http://schemas.microsoft.com/office/drawing/2014/main" id="{A2DB815B-1C5B-40F3-9737-793D4F343FFB}"/>
                  </a:ext>
                </a:extLst>
              </p:cNvPr>
              <p:cNvGrpSpPr/>
              <p:nvPr/>
            </p:nvGrpSpPr>
            <p:grpSpPr>
              <a:xfrm>
                <a:off x="10670181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57" name="Straight Connector 1856">
                  <a:extLst>
                    <a:ext uri="{FF2B5EF4-FFF2-40B4-BE49-F238E27FC236}">
                      <a16:creationId xmlns:a16="http://schemas.microsoft.com/office/drawing/2014/main" id="{9B3F1E89-B2F9-4DD9-8079-F37882DD39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8" name="Straight Connector 1857">
                  <a:extLst>
                    <a:ext uri="{FF2B5EF4-FFF2-40B4-BE49-F238E27FC236}">
                      <a16:creationId xmlns:a16="http://schemas.microsoft.com/office/drawing/2014/main" id="{5CBB02F9-30B3-4A81-ADEA-EC00B25795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4" name="Group 1613">
                <a:extLst>
                  <a:ext uri="{FF2B5EF4-FFF2-40B4-BE49-F238E27FC236}">
                    <a16:creationId xmlns:a16="http://schemas.microsoft.com/office/drawing/2014/main" id="{D8A41334-A656-481C-BBF5-6EE8CC38B876}"/>
                  </a:ext>
                </a:extLst>
              </p:cNvPr>
              <p:cNvGrpSpPr/>
              <p:nvPr/>
            </p:nvGrpSpPr>
            <p:grpSpPr>
              <a:xfrm>
                <a:off x="10555167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55" name="Straight Connector 1854">
                  <a:extLst>
                    <a:ext uri="{FF2B5EF4-FFF2-40B4-BE49-F238E27FC236}">
                      <a16:creationId xmlns:a16="http://schemas.microsoft.com/office/drawing/2014/main" id="{B0D65B16-F081-4D6A-ADA4-E3762B1400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6" name="Straight Connector 1855">
                  <a:extLst>
                    <a:ext uri="{FF2B5EF4-FFF2-40B4-BE49-F238E27FC236}">
                      <a16:creationId xmlns:a16="http://schemas.microsoft.com/office/drawing/2014/main" id="{90EFDA32-1127-46DE-BC8F-11C3286323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5" name="Group 1614">
                <a:extLst>
                  <a:ext uri="{FF2B5EF4-FFF2-40B4-BE49-F238E27FC236}">
                    <a16:creationId xmlns:a16="http://schemas.microsoft.com/office/drawing/2014/main" id="{59559D58-AF17-4E66-9580-E5C96DE5B196}"/>
                  </a:ext>
                </a:extLst>
              </p:cNvPr>
              <p:cNvGrpSpPr/>
              <p:nvPr/>
            </p:nvGrpSpPr>
            <p:grpSpPr>
              <a:xfrm>
                <a:off x="10567490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53" name="Straight Connector 1852">
                  <a:extLst>
                    <a:ext uri="{FF2B5EF4-FFF2-40B4-BE49-F238E27FC236}">
                      <a16:creationId xmlns:a16="http://schemas.microsoft.com/office/drawing/2014/main" id="{B21E5D03-1991-4E79-AE6C-4B1609D141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4" name="Straight Connector 1853">
                  <a:extLst>
                    <a:ext uri="{FF2B5EF4-FFF2-40B4-BE49-F238E27FC236}">
                      <a16:creationId xmlns:a16="http://schemas.microsoft.com/office/drawing/2014/main" id="{6579854B-F4F8-4821-B142-6F8F62BA91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6" name="Group 1615">
                <a:extLst>
                  <a:ext uri="{FF2B5EF4-FFF2-40B4-BE49-F238E27FC236}">
                    <a16:creationId xmlns:a16="http://schemas.microsoft.com/office/drawing/2014/main" id="{925E4317-A2D6-402E-B54E-30D9E7433327}"/>
                  </a:ext>
                </a:extLst>
              </p:cNvPr>
              <p:cNvGrpSpPr/>
              <p:nvPr/>
            </p:nvGrpSpPr>
            <p:grpSpPr>
              <a:xfrm>
                <a:off x="10559275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51" name="Straight Connector 1850">
                  <a:extLst>
                    <a:ext uri="{FF2B5EF4-FFF2-40B4-BE49-F238E27FC236}">
                      <a16:creationId xmlns:a16="http://schemas.microsoft.com/office/drawing/2014/main" id="{AC6FFCA8-726A-41F6-A896-DFF980FD12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2" name="Straight Connector 1851">
                  <a:extLst>
                    <a:ext uri="{FF2B5EF4-FFF2-40B4-BE49-F238E27FC236}">
                      <a16:creationId xmlns:a16="http://schemas.microsoft.com/office/drawing/2014/main" id="{E052BF25-7AC0-417D-91F5-5B0EC5660E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7" name="Group 1616">
                <a:extLst>
                  <a:ext uri="{FF2B5EF4-FFF2-40B4-BE49-F238E27FC236}">
                    <a16:creationId xmlns:a16="http://schemas.microsoft.com/office/drawing/2014/main" id="{DB6F22F1-46A9-4888-A66C-E61E2A0542B8}"/>
                  </a:ext>
                </a:extLst>
              </p:cNvPr>
              <p:cNvGrpSpPr/>
              <p:nvPr/>
            </p:nvGrpSpPr>
            <p:grpSpPr>
              <a:xfrm>
                <a:off x="10483284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49" name="Straight Connector 1848">
                  <a:extLst>
                    <a:ext uri="{FF2B5EF4-FFF2-40B4-BE49-F238E27FC236}">
                      <a16:creationId xmlns:a16="http://schemas.microsoft.com/office/drawing/2014/main" id="{14453B3F-8FF2-4662-8B06-BE2D303261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0" name="Straight Connector 1849">
                  <a:extLst>
                    <a:ext uri="{FF2B5EF4-FFF2-40B4-BE49-F238E27FC236}">
                      <a16:creationId xmlns:a16="http://schemas.microsoft.com/office/drawing/2014/main" id="{804650DF-699D-4936-8E94-82F304ED0B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8" name="Group 1617">
                <a:extLst>
                  <a:ext uri="{FF2B5EF4-FFF2-40B4-BE49-F238E27FC236}">
                    <a16:creationId xmlns:a16="http://schemas.microsoft.com/office/drawing/2014/main" id="{F4B3F84B-4288-4534-AFE3-74BBFD12AFEE}"/>
                  </a:ext>
                </a:extLst>
              </p:cNvPr>
              <p:cNvGrpSpPr/>
              <p:nvPr/>
            </p:nvGrpSpPr>
            <p:grpSpPr>
              <a:xfrm>
                <a:off x="10532575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47" name="Straight Connector 1846">
                  <a:extLst>
                    <a:ext uri="{FF2B5EF4-FFF2-40B4-BE49-F238E27FC236}">
                      <a16:creationId xmlns:a16="http://schemas.microsoft.com/office/drawing/2014/main" id="{143B15D3-2392-421D-BAC6-391B618B81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8" name="Straight Connector 1847">
                  <a:extLst>
                    <a:ext uri="{FF2B5EF4-FFF2-40B4-BE49-F238E27FC236}">
                      <a16:creationId xmlns:a16="http://schemas.microsoft.com/office/drawing/2014/main" id="{3D2A6B50-6439-4E22-B12C-97048A86EA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9" name="Group 1618">
                <a:extLst>
                  <a:ext uri="{FF2B5EF4-FFF2-40B4-BE49-F238E27FC236}">
                    <a16:creationId xmlns:a16="http://schemas.microsoft.com/office/drawing/2014/main" id="{E02BBDE5-F4F0-4D82-B566-5B55E5E54D64}"/>
                  </a:ext>
                </a:extLst>
              </p:cNvPr>
              <p:cNvGrpSpPr/>
              <p:nvPr/>
            </p:nvGrpSpPr>
            <p:grpSpPr>
              <a:xfrm>
                <a:off x="10493553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45" name="Straight Connector 1844">
                  <a:extLst>
                    <a:ext uri="{FF2B5EF4-FFF2-40B4-BE49-F238E27FC236}">
                      <a16:creationId xmlns:a16="http://schemas.microsoft.com/office/drawing/2014/main" id="{95697944-083B-44AD-A579-C2105CE0EF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6" name="Straight Connector 1845">
                  <a:extLst>
                    <a:ext uri="{FF2B5EF4-FFF2-40B4-BE49-F238E27FC236}">
                      <a16:creationId xmlns:a16="http://schemas.microsoft.com/office/drawing/2014/main" id="{3063E6EA-AC64-4B4E-A09B-CA92012A69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0" name="Group 1619">
                <a:extLst>
                  <a:ext uri="{FF2B5EF4-FFF2-40B4-BE49-F238E27FC236}">
                    <a16:creationId xmlns:a16="http://schemas.microsoft.com/office/drawing/2014/main" id="{43EB7AF6-0081-4050-8CA4-3F5E3E9F37CE}"/>
                  </a:ext>
                </a:extLst>
              </p:cNvPr>
              <p:cNvGrpSpPr/>
              <p:nvPr/>
            </p:nvGrpSpPr>
            <p:grpSpPr>
              <a:xfrm>
                <a:off x="10501768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43" name="Straight Connector 1842">
                  <a:extLst>
                    <a:ext uri="{FF2B5EF4-FFF2-40B4-BE49-F238E27FC236}">
                      <a16:creationId xmlns:a16="http://schemas.microsoft.com/office/drawing/2014/main" id="{9FD3D08E-C52C-4112-91E9-BBBF89332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4" name="Straight Connector 1843">
                  <a:extLst>
                    <a:ext uri="{FF2B5EF4-FFF2-40B4-BE49-F238E27FC236}">
                      <a16:creationId xmlns:a16="http://schemas.microsoft.com/office/drawing/2014/main" id="{8C003A4E-A5DA-40C4-BAEF-A74CFE5E93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1" name="Group 1620">
                <a:extLst>
                  <a:ext uri="{FF2B5EF4-FFF2-40B4-BE49-F238E27FC236}">
                    <a16:creationId xmlns:a16="http://schemas.microsoft.com/office/drawing/2014/main" id="{BC573370-DB16-4BEB-A0D9-2F8E894C3848}"/>
                  </a:ext>
                </a:extLst>
              </p:cNvPr>
              <p:cNvGrpSpPr/>
              <p:nvPr/>
            </p:nvGrpSpPr>
            <p:grpSpPr>
              <a:xfrm>
                <a:off x="10512038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41" name="Straight Connector 1840">
                  <a:extLst>
                    <a:ext uri="{FF2B5EF4-FFF2-40B4-BE49-F238E27FC236}">
                      <a16:creationId xmlns:a16="http://schemas.microsoft.com/office/drawing/2014/main" id="{4581418F-0CE0-45E1-9E8A-C185EEE725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2" name="Straight Connector 1841">
                  <a:extLst>
                    <a:ext uri="{FF2B5EF4-FFF2-40B4-BE49-F238E27FC236}">
                      <a16:creationId xmlns:a16="http://schemas.microsoft.com/office/drawing/2014/main" id="{D0F3BFE9-A548-4A27-AF74-5318AD4775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2" name="Group 1621">
                <a:extLst>
                  <a:ext uri="{FF2B5EF4-FFF2-40B4-BE49-F238E27FC236}">
                    <a16:creationId xmlns:a16="http://schemas.microsoft.com/office/drawing/2014/main" id="{52B5FC19-C518-4EA6-AC83-07BF0E55270B}"/>
                  </a:ext>
                </a:extLst>
              </p:cNvPr>
              <p:cNvGrpSpPr/>
              <p:nvPr/>
            </p:nvGrpSpPr>
            <p:grpSpPr>
              <a:xfrm>
                <a:off x="10522306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39" name="Straight Connector 1838">
                  <a:extLst>
                    <a:ext uri="{FF2B5EF4-FFF2-40B4-BE49-F238E27FC236}">
                      <a16:creationId xmlns:a16="http://schemas.microsoft.com/office/drawing/2014/main" id="{145E0C8A-CC7D-4D6A-9011-5A7CE34C8C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0" name="Straight Connector 1839">
                  <a:extLst>
                    <a:ext uri="{FF2B5EF4-FFF2-40B4-BE49-F238E27FC236}">
                      <a16:creationId xmlns:a16="http://schemas.microsoft.com/office/drawing/2014/main" id="{2D7145DC-79FF-428C-A05C-570A0FBC51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3" name="Group 1622">
                <a:extLst>
                  <a:ext uri="{FF2B5EF4-FFF2-40B4-BE49-F238E27FC236}">
                    <a16:creationId xmlns:a16="http://schemas.microsoft.com/office/drawing/2014/main" id="{216954A0-48D2-4800-AD0F-D6071C04B986}"/>
                  </a:ext>
                </a:extLst>
              </p:cNvPr>
              <p:cNvGrpSpPr/>
              <p:nvPr/>
            </p:nvGrpSpPr>
            <p:grpSpPr>
              <a:xfrm>
                <a:off x="10446315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37" name="Straight Connector 1836">
                  <a:extLst>
                    <a:ext uri="{FF2B5EF4-FFF2-40B4-BE49-F238E27FC236}">
                      <a16:creationId xmlns:a16="http://schemas.microsoft.com/office/drawing/2014/main" id="{56DD1E1A-656A-49CA-8BB2-4CF0A17867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8" name="Straight Connector 1837">
                  <a:extLst>
                    <a:ext uri="{FF2B5EF4-FFF2-40B4-BE49-F238E27FC236}">
                      <a16:creationId xmlns:a16="http://schemas.microsoft.com/office/drawing/2014/main" id="{51278A33-4247-450C-9148-8DAACFDAD3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4" name="Group 1623">
                <a:extLst>
                  <a:ext uri="{FF2B5EF4-FFF2-40B4-BE49-F238E27FC236}">
                    <a16:creationId xmlns:a16="http://schemas.microsoft.com/office/drawing/2014/main" id="{87188EB9-0F96-470A-9C25-C006CE56F86D}"/>
                  </a:ext>
                </a:extLst>
              </p:cNvPr>
              <p:cNvGrpSpPr/>
              <p:nvPr/>
            </p:nvGrpSpPr>
            <p:grpSpPr>
              <a:xfrm>
                <a:off x="10452477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35" name="Straight Connector 1834">
                  <a:extLst>
                    <a:ext uri="{FF2B5EF4-FFF2-40B4-BE49-F238E27FC236}">
                      <a16:creationId xmlns:a16="http://schemas.microsoft.com/office/drawing/2014/main" id="{7572AE84-EB69-4FEB-8E50-970EF3529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6" name="Straight Connector 1835">
                  <a:extLst>
                    <a:ext uri="{FF2B5EF4-FFF2-40B4-BE49-F238E27FC236}">
                      <a16:creationId xmlns:a16="http://schemas.microsoft.com/office/drawing/2014/main" id="{58E72113-B67B-491A-9E24-2600C8AE69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5" name="Group 1624">
                <a:extLst>
                  <a:ext uri="{FF2B5EF4-FFF2-40B4-BE49-F238E27FC236}">
                    <a16:creationId xmlns:a16="http://schemas.microsoft.com/office/drawing/2014/main" id="{7A27E0E2-F24D-49F4-A076-86D7C52DDD77}"/>
                  </a:ext>
                </a:extLst>
              </p:cNvPr>
              <p:cNvGrpSpPr/>
              <p:nvPr/>
            </p:nvGrpSpPr>
            <p:grpSpPr>
              <a:xfrm>
                <a:off x="10411401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33" name="Straight Connector 1832">
                  <a:extLst>
                    <a:ext uri="{FF2B5EF4-FFF2-40B4-BE49-F238E27FC236}">
                      <a16:creationId xmlns:a16="http://schemas.microsoft.com/office/drawing/2014/main" id="{B6764E8C-7E31-4023-A210-276854BF2A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4" name="Straight Connector 1833">
                  <a:extLst>
                    <a:ext uri="{FF2B5EF4-FFF2-40B4-BE49-F238E27FC236}">
                      <a16:creationId xmlns:a16="http://schemas.microsoft.com/office/drawing/2014/main" id="{8A2404DC-F6C1-4EDB-BF83-DAEEECFD0F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6" name="Group 1625">
                <a:extLst>
                  <a:ext uri="{FF2B5EF4-FFF2-40B4-BE49-F238E27FC236}">
                    <a16:creationId xmlns:a16="http://schemas.microsoft.com/office/drawing/2014/main" id="{1C730233-C3CB-40F1-977C-FDCCFADCB25B}"/>
                  </a:ext>
                </a:extLst>
              </p:cNvPr>
              <p:cNvGrpSpPr/>
              <p:nvPr/>
            </p:nvGrpSpPr>
            <p:grpSpPr>
              <a:xfrm>
                <a:off x="10403185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31" name="Straight Connector 1830">
                  <a:extLst>
                    <a:ext uri="{FF2B5EF4-FFF2-40B4-BE49-F238E27FC236}">
                      <a16:creationId xmlns:a16="http://schemas.microsoft.com/office/drawing/2014/main" id="{1A40AA34-D2FC-4E57-A427-122F5C36D3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2" name="Straight Connector 1831">
                  <a:extLst>
                    <a:ext uri="{FF2B5EF4-FFF2-40B4-BE49-F238E27FC236}">
                      <a16:creationId xmlns:a16="http://schemas.microsoft.com/office/drawing/2014/main" id="{A1D9EBCF-A484-4056-B694-7E4619D2B4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7" name="Group 1626">
                <a:extLst>
                  <a:ext uri="{FF2B5EF4-FFF2-40B4-BE49-F238E27FC236}">
                    <a16:creationId xmlns:a16="http://schemas.microsoft.com/office/drawing/2014/main" id="{B6A87635-963B-40ED-A3BD-AA1D75B3DBB7}"/>
                  </a:ext>
                </a:extLst>
              </p:cNvPr>
              <p:cNvGrpSpPr/>
              <p:nvPr/>
            </p:nvGrpSpPr>
            <p:grpSpPr>
              <a:xfrm>
                <a:off x="10378540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29" name="Straight Connector 1828">
                  <a:extLst>
                    <a:ext uri="{FF2B5EF4-FFF2-40B4-BE49-F238E27FC236}">
                      <a16:creationId xmlns:a16="http://schemas.microsoft.com/office/drawing/2014/main" id="{476E7A58-589A-45D9-8E79-C064E1CC4C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0" name="Straight Connector 1829">
                  <a:extLst>
                    <a:ext uri="{FF2B5EF4-FFF2-40B4-BE49-F238E27FC236}">
                      <a16:creationId xmlns:a16="http://schemas.microsoft.com/office/drawing/2014/main" id="{3BD73EDB-22B9-4023-9C3C-5F8A0C1AFF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8" name="Group 1627">
                <a:extLst>
                  <a:ext uri="{FF2B5EF4-FFF2-40B4-BE49-F238E27FC236}">
                    <a16:creationId xmlns:a16="http://schemas.microsoft.com/office/drawing/2014/main" id="{28B1273E-9B0D-4E60-AECB-82F12AAD65BC}"/>
                  </a:ext>
                </a:extLst>
              </p:cNvPr>
              <p:cNvGrpSpPr/>
              <p:nvPr/>
            </p:nvGrpSpPr>
            <p:grpSpPr>
              <a:xfrm>
                <a:off x="10282011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27" name="Straight Connector 1826">
                  <a:extLst>
                    <a:ext uri="{FF2B5EF4-FFF2-40B4-BE49-F238E27FC236}">
                      <a16:creationId xmlns:a16="http://schemas.microsoft.com/office/drawing/2014/main" id="{63E6FE31-3690-41DB-937A-5B57341C7A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8" name="Straight Connector 1827">
                  <a:extLst>
                    <a:ext uri="{FF2B5EF4-FFF2-40B4-BE49-F238E27FC236}">
                      <a16:creationId xmlns:a16="http://schemas.microsoft.com/office/drawing/2014/main" id="{468B6951-C6F3-4013-9279-CA1C8674E2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9" name="Group 1628">
                <a:extLst>
                  <a:ext uri="{FF2B5EF4-FFF2-40B4-BE49-F238E27FC236}">
                    <a16:creationId xmlns:a16="http://schemas.microsoft.com/office/drawing/2014/main" id="{4CACE484-6C73-4C35-9D72-6E6C37A96693}"/>
                  </a:ext>
                </a:extLst>
              </p:cNvPr>
              <p:cNvGrpSpPr/>
              <p:nvPr/>
            </p:nvGrpSpPr>
            <p:grpSpPr>
              <a:xfrm>
                <a:off x="10304603" y="265453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25" name="Straight Connector 1824">
                  <a:extLst>
                    <a:ext uri="{FF2B5EF4-FFF2-40B4-BE49-F238E27FC236}">
                      <a16:creationId xmlns:a16="http://schemas.microsoft.com/office/drawing/2014/main" id="{DFD490F6-D0B8-4C1B-ADE0-37C141BF2A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6" name="Straight Connector 1825">
                  <a:extLst>
                    <a:ext uri="{FF2B5EF4-FFF2-40B4-BE49-F238E27FC236}">
                      <a16:creationId xmlns:a16="http://schemas.microsoft.com/office/drawing/2014/main" id="{B81A8ACA-EF08-4C15-B978-3F03059F0B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0" name="Group 1629">
                <a:extLst>
                  <a:ext uri="{FF2B5EF4-FFF2-40B4-BE49-F238E27FC236}">
                    <a16:creationId xmlns:a16="http://schemas.microsoft.com/office/drawing/2014/main" id="{B1EE1B55-ED12-4556-B8FA-049F233A3869}"/>
                  </a:ext>
                </a:extLst>
              </p:cNvPr>
              <p:cNvGrpSpPr/>
              <p:nvPr/>
            </p:nvGrpSpPr>
            <p:grpSpPr>
              <a:xfrm>
                <a:off x="10226557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23" name="Straight Connector 1822">
                  <a:extLst>
                    <a:ext uri="{FF2B5EF4-FFF2-40B4-BE49-F238E27FC236}">
                      <a16:creationId xmlns:a16="http://schemas.microsoft.com/office/drawing/2014/main" id="{81E1990F-2153-486C-80C3-6383508CE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4" name="Straight Connector 1823">
                  <a:extLst>
                    <a:ext uri="{FF2B5EF4-FFF2-40B4-BE49-F238E27FC236}">
                      <a16:creationId xmlns:a16="http://schemas.microsoft.com/office/drawing/2014/main" id="{C73AD001-CB8D-484E-B500-FDF8137D4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1" name="Group 1630">
                <a:extLst>
                  <a:ext uri="{FF2B5EF4-FFF2-40B4-BE49-F238E27FC236}">
                    <a16:creationId xmlns:a16="http://schemas.microsoft.com/office/drawing/2014/main" id="{4F33FEF8-59D2-429A-BCD7-9C55D08CB8DF}"/>
                  </a:ext>
                </a:extLst>
              </p:cNvPr>
              <p:cNvGrpSpPr/>
              <p:nvPr/>
            </p:nvGrpSpPr>
            <p:grpSpPr>
              <a:xfrm>
                <a:off x="10275849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21" name="Straight Connector 1820">
                  <a:extLst>
                    <a:ext uri="{FF2B5EF4-FFF2-40B4-BE49-F238E27FC236}">
                      <a16:creationId xmlns:a16="http://schemas.microsoft.com/office/drawing/2014/main" id="{1B28604E-E943-4D95-B4F9-FB3CB5D9D8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2" name="Straight Connector 1821">
                  <a:extLst>
                    <a:ext uri="{FF2B5EF4-FFF2-40B4-BE49-F238E27FC236}">
                      <a16:creationId xmlns:a16="http://schemas.microsoft.com/office/drawing/2014/main" id="{9FEDC692-4458-4392-86D0-51ABB22976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2" name="Group 1631">
                <a:extLst>
                  <a:ext uri="{FF2B5EF4-FFF2-40B4-BE49-F238E27FC236}">
                    <a16:creationId xmlns:a16="http://schemas.microsoft.com/office/drawing/2014/main" id="{1E232E11-DA38-4FB2-8BF2-C73FF6EAA39F}"/>
                  </a:ext>
                </a:extLst>
              </p:cNvPr>
              <p:cNvGrpSpPr/>
              <p:nvPr/>
            </p:nvGrpSpPr>
            <p:grpSpPr>
              <a:xfrm>
                <a:off x="10027337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19" name="Straight Connector 1818">
                  <a:extLst>
                    <a:ext uri="{FF2B5EF4-FFF2-40B4-BE49-F238E27FC236}">
                      <a16:creationId xmlns:a16="http://schemas.microsoft.com/office/drawing/2014/main" id="{2C31AB2D-60D1-4B0F-B62A-E23F3C88F3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0" name="Straight Connector 1819">
                  <a:extLst>
                    <a:ext uri="{FF2B5EF4-FFF2-40B4-BE49-F238E27FC236}">
                      <a16:creationId xmlns:a16="http://schemas.microsoft.com/office/drawing/2014/main" id="{C6B76153-16E8-49CF-93E8-9FA8B91B75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3" name="Group 1632">
                <a:extLst>
                  <a:ext uri="{FF2B5EF4-FFF2-40B4-BE49-F238E27FC236}">
                    <a16:creationId xmlns:a16="http://schemas.microsoft.com/office/drawing/2014/main" id="{3D8BC1B9-C833-419F-8809-A057044E9810}"/>
                  </a:ext>
                </a:extLst>
              </p:cNvPr>
              <p:cNvGrpSpPr/>
              <p:nvPr/>
            </p:nvGrpSpPr>
            <p:grpSpPr>
              <a:xfrm>
                <a:off x="10037606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17" name="Straight Connector 1816">
                  <a:extLst>
                    <a:ext uri="{FF2B5EF4-FFF2-40B4-BE49-F238E27FC236}">
                      <a16:creationId xmlns:a16="http://schemas.microsoft.com/office/drawing/2014/main" id="{4D3CF57B-96A8-4A5E-8487-41A24A9394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8" name="Straight Connector 1817">
                  <a:extLst>
                    <a:ext uri="{FF2B5EF4-FFF2-40B4-BE49-F238E27FC236}">
                      <a16:creationId xmlns:a16="http://schemas.microsoft.com/office/drawing/2014/main" id="{7899AF17-3D96-457C-92AD-E39E15479B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4" name="Group 1633">
                <a:extLst>
                  <a:ext uri="{FF2B5EF4-FFF2-40B4-BE49-F238E27FC236}">
                    <a16:creationId xmlns:a16="http://schemas.microsoft.com/office/drawing/2014/main" id="{5ABEA85C-72C9-4FD9-955C-8DB27AA018F7}"/>
                  </a:ext>
                </a:extLst>
              </p:cNvPr>
              <p:cNvGrpSpPr/>
              <p:nvPr/>
            </p:nvGrpSpPr>
            <p:grpSpPr>
              <a:xfrm>
                <a:off x="10072521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15" name="Straight Connector 1814">
                  <a:extLst>
                    <a:ext uri="{FF2B5EF4-FFF2-40B4-BE49-F238E27FC236}">
                      <a16:creationId xmlns:a16="http://schemas.microsoft.com/office/drawing/2014/main" id="{387B5A61-1F2E-43B2-81D2-370007A9CA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6" name="Straight Connector 1815">
                  <a:extLst>
                    <a:ext uri="{FF2B5EF4-FFF2-40B4-BE49-F238E27FC236}">
                      <a16:creationId xmlns:a16="http://schemas.microsoft.com/office/drawing/2014/main" id="{512D4C03-DDED-4C93-A86A-5943E250B1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5" name="Group 1634">
                <a:extLst>
                  <a:ext uri="{FF2B5EF4-FFF2-40B4-BE49-F238E27FC236}">
                    <a16:creationId xmlns:a16="http://schemas.microsoft.com/office/drawing/2014/main" id="{35DEF1AF-BBC6-4B5E-951E-D40043CF8D1C}"/>
                  </a:ext>
                </a:extLst>
              </p:cNvPr>
              <p:cNvGrpSpPr/>
              <p:nvPr/>
            </p:nvGrpSpPr>
            <p:grpSpPr>
              <a:xfrm>
                <a:off x="10080736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13" name="Straight Connector 1812">
                  <a:extLst>
                    <a:ext uri="{FF2B5EF4-FFF2-40B4-BE49-F238E27FC236}">
                      <a16:creationId xmlns:a16="http://schemas.microsoft.com/office/drawing/2014/main" id="{1828CC2D-787A-46FC-9D95-71A676EA55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4" name="Straight Connector 1813">
                  <a:extLst>
                    <a:ext uri="{FF2B5EF4-FFF2-40B4-BE49-F238E27FC236}">
                      <a16:creationId xmlns:a16="http://schemas.microsoft.com/office/drawing/2014/main" id="{13CA8C59-1FE8-464A-AABC-2203E754C8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6" name="Group 1635">
                <a:extLst>
                  <a:ext uri="{FF2B5EF4-FFF2-40B4-BE49-F238E27FC236}">
                    <a16:creationId xmlns:a16="http://schemas.microsoft.com/office/drawing/2014/main" id="{F9D788AC-D5E4-4B97-AE02-7B7DDFF15D85}"/>
                  </a:ext>
                </a:extLst>
              </p:cNvPr>
              <p:cNvGrpSpPr/>
              <p:nvPr/>
            </p:nvGrpSpPr>
            <p:grpSpPr>
              <a:xfrm>
                <a:off x="10086898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11" name="Straight Connector 1810">
                  <a:extLst>
                    <a:ext uri="{FF2B5EF4-FFF2-40B4-BE49-F238E27FC236}">
                      <a16:creationId xmlns:a16="http://schemas.microsoft.com/office/drawing/2014/main" id="{0BC55145-FB79-412F-93AF-DB9A3309D3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2" name="Straight Connector 1811">
                  <a:extLst>
                    <a:ext uri="{FF2B5EF4-FFF2-40B4-BE49-F238E27FC236}">
                      <a16:creationId xmlns:a16="http://schemas.microsoft.com/office/drawing/2014/main" id="{D8BD6C07-280F-4394-97A3-6412E353AF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7" name="Group 1636">
                <a:extLst>
                  <a:ext uri="{FF2B5EF4-FFF2-40B4-BE49-F238E27FC236}">
                    <a16:creationId xmlns:a16="http://schemas.microsoft.com/office/drawing/2014/main" id="{8E574DE5-3A15-4DC3-AACA-A45E5873BEBA}"/>
                  </a:ext>
                </a:extLst>
              </p:cNvPr>
              <p:cNvGrpSpPr/>
              <p:nvPr/>
            </p:nvGrpSpPr>
            <p:grpSpPr>
              <a:xfrm>
                <a:off x="10091006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09" name="Straight Connector 1808">
                  <a:extLst>
                    <a:ext uri="{FF2B5EF4-FFF2-40B4-BE49-F238E27FC236}">
                      <a16:creationId xmlns:a16="http://schemas.microsoft.com/office/drawing/2014/main" id="{14FF1FAF-81B6-4D7B-95D9-B0DD7E9F7D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0" name="Straight Connector 1809">
                  <a:extLst>
                    <a:ext uri="{FF2B5EF4-FFF2-40B4-BE49-F238E27FC236}">
                      <a16:creationId xmlns:a16="http://schemas.microsoft.com/office/drawing/2014/main" id="{250A2398-8BE4-4B1E-AE4E-632BBDD5DA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8" name="Group 1637">
                <a:extLst>
                  <a:ext uri="{FF2B5EF4-FFF2-40B4-BE49-F238E27FC236}">
                    <a16:creationId xmlns:a16="http://schemas.microsoft.com/office/drawing/2014/main" id="{24D64EEB-884F-4E65-9BED-E38FBD2C9C47}"/>
                  </a:ext>
                </a:extLst>
              </p:cNvPr>
              <p:cNvGrpSpPr/>
              <p:nvPr/>
            </p:nvGrpSpPr>
            <p:grpSpPr>
              <a:xfrm>
                <a:off x="10099221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07" name="Straight Connector 1806">
                  <a:extLst>
                    <a:ext uri="{FF2B5EF4-FFF2-40B4-BE49-F238E27FC236}">
                      <a16:creationId xmlns:a16="http://schemas.microsoft.com/office/drawing/2014/main" id="{C1EABC0A-7BCB-468B-9479-99A672410D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8" name="Straight Connector 1807">
                  <a:extLst>
                    <a:ext uri="{FF2B5EF4-FFF2-40B4-BE49-F238E27FC236}">
                      <a16:creationId xmlns:a16="http://schemas.microsoft.com/office/drawing/2014/main" id="{5A424B8C-A262-49AB-87DE-B37C2AF5E2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9" name="Group 1638">
                <a:extLst>
                  <a:ext uri="{FF2B5EF4-FFF2-40B4-BE49-F238E27FC236}">
                    <a16:creationId xmlns:a16="http://schemas.microsoft.com/office/drawing/2014/main" id="{5AD5A32E-97E9-42C9-8F0C-06DB6471AB94}"/>
                  </a:ext>
                </a:extLst>
              </p:cNvPr>
              <p:cNvGrpSpPr/>
              <p:nvPr/>
            </p:nvGrpSpPr>
            <p:grpSpPr>
              <a:xfrm>
                <a:off x="10119759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05" name="Straight Connector 1804">
                  <a:extLst>
                    <a:ext uri="{FF2B5EF4-FFF2-40B4-BE49-F238E27FC236}">
                      <a16:creationId xmlns:a16="http://schemas.microsoft.com/office/drawing/2014/main" id="{C10D693D-587D-4CD8-B9BA-EEE6E81C92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6" name="Straight Connector 1805">
                  <a:extLst>
                    <a:ext uri="{FF2B5EF4-FFF2-40B4-BE49-F238E27FC236}">
                      <a16:creationId xmlns:a16="http://schemas.microsoft.com/office/drawing/2014/main" id="{0ACA81EB-6C54-479D-8814-51024BFFCC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0" name="Group 1639">
                <a:extLst>
                  <a:ext uri="{FF2B5EF4-FFF2-40B4-BE49-F238E27FC236}">
                    <a16:creationId xmlns:a16="http://schemas.microsoft.com/office/drawing/2014/main" id="{637B3F79-32F3-445C-A947-78FAB2D793E8}"/>
                  </a:ext>
                </a:extLst>
              </p:cNvPr>
              <p:cNvGrpSpPr/>
              <p:nvPr/>
            </p:nvGrpSpPr>
            <p:grpSpPr>
              <a:xfrm>
                <a:off x="10127974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03" name="Straight Connector 1802">
                  <a:extLst>
                    <a:ext uri="{FF2B5EF4-FFF2-40B4-BE49-F238E27FC236}">
                      <a16:creationId xmlns:a16="http://schemas.microsoft.com/office/drawing/2014/main" id="{38DCC4A5-F1F8-4566-B7B5-484A883B0F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4" name="Straight Connector 1803">
                  <a:extLst>
                    <a:ext uri="{FF2B5EF4-FFF2-40B4-BE49-F238E27FC236}">
                      <a16:creationId xmlns:a16="http://schemas.microsoft.com/office/drawing/2014/main" id="{01913FD0-2AD5-41BF-BC72-733BA1676D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1" name="Group 1640">
                <a:extLst>
                  <a:ext uri="{FF2B5EF4-FFF2-40B4-BE49-F238E27FC236}">
                    <a16:creationId xmlns:a16="http://schemas.microsoft.com/office/drawing/2014/main" id="{C0BB178F-2842-4453-8169-DB8A0449CBFA}"/>
                  </a:ext>
                </a:extLst>
              </p:cNvPr>
              <p:cNvGrpSpPr/>
              <p:nvPr/>
            </p:nvGrpSpPr>
            <p:grpSpPr>
              <a:xfrm>
                <a:off x="10148513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801" name="Straight Connector 1800">
                  <a:extLst>
                    <a:ext uri="{FF2B5EF4-FFF2-40B4-BE49-F238E27FC236}">
                      <a16:creationId xmlns:a16="http://schemas.microsoft.com/office/drawing/2014/main" id="{859B064D-FCB6-41B9-AA0A-DD7261D709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2" name="Straight Connector 1801">
                  <a:extLst>
                    <a:ext uri="{FF2B5EF4-FFF2-40B4-BE49-F238E27FC236}">
                      <a16:creationId xmlns:a16="http://schemas.microsoft.com/office/drawing/2014/main" id="{24B3168C-40E4-4F2F-8D69-EB2F3E9536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2" name="Group 1641">
                <a:extLst>
                  <a:ext uri="{FF2B5EF4-FFF2-40B4-BE49-F238E27FC236}">
                    <a16:creationId xmlns:a16="http://schemas.microsoft.com/office/drawing/2014/main" id="{1EB3542A-FE8A-4ECC-8E6D-53E92ACDFD94}"/>
                  </a:ext>
                </a:extLst>
              </p:cNvPr>
              <p:cNvGrpSpPr/>
              <p:nvPr/>
            </p:nvGrpSpPr>
            <p:grpSpPr>
              <a:xfrm>
                <a:off x="10152620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99" name="Straight Connector 1798">
                  <a:extLst>
                    <a:ext uri="{FF2B5EF4-FFF2-40B4-BE49-F238E27FC236}">
                      <a16:creationId xmlns:a16="http://schemas.microsoft.com/office/drawing/2014/main" id="{259C3102-6D20-41D7-9EED-CEBB287450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0" name="Straight Connector 1799">
                  <a:extLst>
                    <a:ext uri="{FF2B5EF4-FFF2-40B4-BE49-F238E27FC236}">
                      <a16:creationId xmlns:a16="http://schemas.microsoft.com/office/drawing/2014/main" id="{9B435276-7C94-496E-B192-01A6FC574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3" name="Group 1642">
                <a:extLst>
                  <a:ext uri="{FF2B5EF4-FFF2-40B4-BE49-F238E27FC236}">
                    <a16:creationId xmlns:a16="http://schemas.microsoft.com/office/drawing/2014/main" id="{B7A7DF9E-F551-4D68-A52B-6345FBAA3675}"/>
                  </a:ext>
                </a:extLst>
              </p:cNvPr>
              <p:cNvGrpSpPr/>
              <p:nvPr/>
            </p:nvGrpSpPr>
            <p:grpSpPr>
              <a:xfrm>
                <a:off x="10158782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97" name="Straight Connector 1796">
                  <a:extLst>
                    <a:ext uri="{FF2B5EF4-FFF2-40B4-BE49-F238E27FC236}">
                      <a16:creationId xmlns:a16="http://schemas.microsoft.com/office/drawing/2014/main" id="{6FC6DD29-18B9-4682-9342-B70A04F9FB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8" name="Straight Connector 1797">
                  <a:extLst>
                    <a:ext uri="{FF2B5EF4-FFF2-40B4-BE49-F238E27FC236}">
                      <a16:creationId xmlns:a16="http://schemas.microsoft.com/office/drawing/2014/main" id="{F9A4457C-DC05-4D56-9221-8D16E039EE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4" name="Group 1643">
                <a:extLst>
                  <a:ext uri="{FF2B5EF4-FFF2-40B4-BE49-F238E27FC236}">
                    <a16:creationId xmlns:a16="http://schemas.microsoft.com/office/drawing/2014/main" id="{161E4778-3202-4BEC-9BFB-F5C4F431F895}"/>
                  </a:ext>
                </a:extLst>
              </p:cNvPr>
              <p:cNvGrpSpPr/>
              <p:nvPr/>
            </p:nvGrpSpPr>
            <p:grpSpPr>
              <a:xfrm>
                <a:off x="10181374" y="260675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95" name="Straight Connector 1794">
                  <a:extLst>
                    <a:ext uri="{FF2B5EF4-FFF2-40B4-BE49-F238E27FC236}">
                      <a16:creationId xmlns:a16="http://schemas.microsoft.com/office/drawing/2014/main" id="{E4D488B8-E965-4E77-978F-E9FA2273C6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6" name="Straight Connector 1795">
                  <a:extLst>
                    <a:ext uri="{FF2B5EF4-FFF2-40B4-BE49-F238E27FC236}">
                      <a16:creationId xmlns:a16="http://schemas.microsoft.com/office/drawing/2014/main" id="{52A2A1D6-DB11-4245-ABD8-48E469C421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5" name="Group 1644">
                <a:extLst>
                  <a:ext uri="{FF2B5EF4-FFF2-40B4-BE49-F238E27FC236}">
                    <a16:creationId xmlns:a16="http://schemas.microsoft.com/office/drawing/2014/main" id="{0EBB15DE-5DC6-451E-989A-6BA03720DDD6}"/>
                  </a:ext>
                </a:extLst>
              </p:cNvPr>
              <p:cNvGrpSpPr/>
              <p:nvPr/>
            </p:nvGrpSpPr>
            <p:grpSpPr>
              <a:xfrm>
                <a:off x="9949292" y="26033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93" name="Straight Connector 1792">
                  <a:extLst>
                    <a:ext uri="{FF2B5EF4-FFF2-40B4-BE49-F238E27FC236}">
                      <a16:creationId xmlns:a16="http://schemas.microsoft.com/office/drawing/2014/main" id="{7B954E21-BA84-41B6-B088-151F92AF55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4" name="Straight Connector 1793">
                  <a:extLst>
                    <a:ext uri="{FF2B5EF4-FFF2-40B4-BE49-F238E27FC236}">
                      <a16:creationId xmlns:a16="http://schemas.microsoft.com/office/drawing/2014/main" id="{A34C80A4-1401-4A93-AB48-C8E16EF71C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6" name="Group 1645">
                <a:extLst>
                  <a:ext uri="{FF2B5EF4-FFF2-40B4-BE49-F238E27FC236}">
                    <a16:creationId xmlns:a16="http://schemas.microsoft.com/office/drawing/2014/main" id="{8B1F1750-B686-4DA2-8A1B-81180BFA3D89}"/>
                  </a:ext>
                </a:extLst>
              </p:cNvPr>
              <p:cNvGrpSpPr/>
              <p:nvPr/>
            </p:nvGrpSpPr>
            <p:grpSpPr>
              <a:xfrm>
                <a:off x="9955455" y="26033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91" name="Straight Connector 1790">
                  <a:extLst>
                    <a:ext uri="{FF2B5EF4-FFF2-40B4-BE49-F238E27FC236}">
                      <a16:creationId xmlns:a16="http://schemas.microsoft.com/office/drawing/2014/main" id="{90D9D941-55BF-4EC9-B665-51A3CF4663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2" name="Straight Connector 1791">
                  <a:extLst>
                    <a:ext uri="{FF2B5EF4-FFF2-40B4-BE49-F238E27FC236}">
                      <a16:creationId xmlns:a16="http://schemas.microsoft.com/office/drawing/2014/main" id="{C6557C7B-066E-4602-A4AD-8BE12A26D2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7" name="Group 1646">
                <a:extLst>
                  <a:ext uri="{FF2B5EF4-FFF2-40B4-BE49-F238E27FC236}">
                    <a16:creationId xmlns:a16="http://schemas.microsoft.com/office/drawing/2014/main" id="{C264D520-521F-49F7-9FD7-398B4AEEBE2A}"/>
                  </a:ext>
                </a:extLst>
              </p:cNvPr>
              <p:cNvGrpSpPr/>
              <p:nvPr/>
            </p:nvGrpSpPr>
            <p:grpSpPr>
              <a:xfrm>
                <a:off x="9904110" y="26033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89" name="Straight Connector 1788">
                  <a:extLst>
                    <a:ext uri="{FF2B5EF4-FFF2-40B4-BE49-F238E27FC236}">
                      <a16:creationId xmlns:a16="http://schemas.microsoft.com/office/drawing/2014/main" id="{72E4CCB7-7B5F-4881-B8BA-F794EFD1C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0" name="Straight Connector 1789">
                  <a:extLst>
                    <a:ext uri="{FF2B5EF4-FFF2-40B4-BE49-F238E27FC236}">
                      <a16:creationId xmlns:a16="http://schemas.microsoft.com/office/drawing/2014/main" id="{44936F59-BE2E-4077-BA2F-3E56B8B03D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8" name="Group 1647">
                <a:extLst>
                  <a:ext uri="{FF2B5EF4-FFF2-40B4-BE49-F238E27FC236}">
                    <a16:creationId xmlns:a16="http://schemas.microsoft.com/office/drawing/2014/main" id="{E659D225-B223-4D54-AF51-C7EEC7EC6679}"/>
                  </a:ext>
                </a:extLst>
              </p:cNvPr>
              <p:cNvGrpSpPr/>
              <p:nvPr/>
            </p:nvGrpSpPr>
            <p:grpSpPr>
              <a:xfrm>
                <a:off x="9869194" y="26033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87" name="Straight Connector 1786">
                  <a:extLst>
                    <a:ext uri="{FF2B5EF4-FFF2-40B4-BE49-F238E27FC236}">
                      <a16:creationId xmlns:a16="http://schemas.microsoft.com/office/drawing/2014/main" id="{8004DBFF-EC0D-470B-A635-F6C6B2C23A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8" name="Straight Connector 1787">
                  <a:extLst>
                    <a:ext uri="{FF2B5EF4-FFF2-40B4-BE49-F238E27FC236}">
                      <a16:creationId xmlns:a16="http://schemas.microsoft.com/office/drawing/2014/main" id="{2D9B2E80-E53B-4CB4-AD4F-7FEA59C580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9" name="Group 1648">
                <a:extLst>
                  <a:ext uri="{FF2B5EF4-FFF2-40B4-BE49-F238E27FC236}">
                    <a16:creationId xmlns:a16="http://schemas.microsoft.com/office/drawing/2014/main" id="{376F768B-F507-4149-8EF9-07BD9B460AE1}"/>
                  </a:ext>
                </a:extLst>
              </p:cNvPr>
              <p:cNvGrpSpPr/>
              <p:nvPr/>
            </p:nvGrpSpPr>
            <p:grpSpPr>
              <a:xfrm>
                <a:off x="9723373" y="252824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85" name="Straight Connector 1784">
                  <a:extLst>
                    <a:ext uri="{FF2B5EF4-FFF2-40B4-BE49-F238E27FC236}">
                      <a16:creationId xmlns:a16="http://schemas.microsoft.com/office/drawing/2014/main" id="{249928B2-75C9-4AAE-8738-EB2B3FE5C9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6" name="Straight Connector 1785">
                  <a:extLst>
                    <a:ext uri="{FF2B5EF4-FFF2-40B4-BE49-F238E27FC236}">
                      <a16:creationId xmlns:a16="http://schemas.microsoft.com/office/drawing/2014/main" id="{D43662F0-B252-48A9-B7C3-6536295048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0" name="Group 1649">
                <a:extLst>
                  <a:ext uri="{FF2B5EF4-FFF2-40B4-BE49-F238E27FC236}">
                    <a16:creationId xmlns:a16="http://schemas.microsoft.com/office/drawing/2014/main" id="{DA74E630-4081-4D53-B4E2-361BCF902AFF}"/>
                  </a:ext>
                </a:extLst>
              </p:cNvPr>
              <p:cNvGrpSpPr/>
              <p:nvPr/>
            </p:nvGrpSpPr>
            <p:grpSpPr>
              <a:xfrm>
                <a:off x="9748018" y="2569202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83" name="Straight Connector 1782">
                  <a:extLst>
                    <a:ext uri="{FF2B5EF4-FFF2-40B4-BE49-F238E27FC236}">
                      <a16:creationId xmlns:a16="http://schemas.microsoft.com/office/drawing/2014/main" id="{67A53572-E91A-4901-833B-A37A9F2702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4" name="Straight Connector 1783">
                  <a:extLst>
                    <a:ext uri="{FF2B5EF4-FFF2-40B4-BE49-F238E27FC236}">
                      <a16:creationId xmlns:a16="http://schemas.microsoft.com/office/drawing/2014/main" id="{370867EC-566E-4C58-9903-7CBD2719FF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1" name="Group 1650">
                <a:extLst>
                  <a:ext uri="{FF2B5EF4-FFF2-40B4-BE49-F238E27FC236}">
                    <a16:creationId xmlns:a16="http://schemas.microsoft.com/office/drawing/2014/main" id="{EFC7DA08-8CF1-4719-8734-DBBB4F489B9C}"/>
                  </a:ext>
                </a:extLst>
              </p:cNvPr>
              <p:cNvGrpSpPr/>
              <p:nvPr/>
            </p:nvGrpSpPr>
            <p:grpSpPr>
              <a:xfrm>
                <a:off x="9758287" y="2569202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81" name="Straight Connector 1780">
                  <a:extLst>
                    <a:ext uri="{FF2B5EF4-FFF2-40B4-BE49-F238E27FC236}">
                      <a16:creationId xmlns:a16="http://schemas.microsoft.com/office/drawing/2014/main" id="{7C74D196-BF1D-4FC7-9EE5-35F6F2B3D8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2" name="Straight Connector 1781">
                  <a:extLst>
                    <a:ext uri="{FF2B5EF4-FFF2-40B4-BE49-F238E27FC236}">
                      <a16:creationId xmlns:a16="http://schemas.microsoft.com/office/drawing/2014/main" id="{91BB7BCD-434C-455E-8FF3-ED6B31D04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2" name="Group 1651">
                <a:extLst>
                  <a:ext uri="{FF2B5EF4-FFF2-40B4-BE49-F238E27FC236}">
                    <a16:creationId xmlns:a16="http://schemas.microsoft.com/office/drawing/2014/main" id="{819118DB-FD35-40ED-8EED-CA5A730FBA67}"/>
                  </a:ext>
                </a:extLst>
              </p:cNvPr>
              <p:cNvGrpSpPr/>
              <p:nvPr/>
            </p:nvGrpSpPr>
            <p:grpSpPr>
              <a:xfrm>
                <a:off x="9776772" y="259651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79" name="Straight Connector 1778">
                  <a:extLst>
                    <a:ext uri="{FF2B5EF4-FFF2-40B4-BE49-F238E27FC236}">
                      <a16:creationId xmlns:a16="http://schemas.microsoft.com/office/drawing/2014/main" id="{4F94B44B-6132-4314-8437-83E93F23F3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0" name="Straight Connector 1779">
                  <a:extLst>
                    <a:ext uri="{FF2B5EF4-FFF2-40B4-BE49-F238E27FC236}">
                      <a16:creationId xmlns:a16="http://schemas.microsoft.com/office/drawing/2014/main" id="{74F42F40-2AF2-400A-AE11-029742E109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3" name="Group 1652">
                <a:extLst>
                  <a:ext uri="{FF2B5EF4-FFF2-40B4-BE49-F238E27FC236}">
                    <a16:creationId xmlns:a16="http://schemas.microsoft.com/office/drawing/2014/main" id="{2A14DFA8-AED4-48ED-B327-F27B5DD08B05}"/>
                  </a:ext>
                </a:extLst>
              </p:cNvPr>
              <p:cNvGrpSpPr/>
              <p:nvPr/>
            </p:nvGrpSpPr>
            <p:grpSpPr>
              <a:xfrm>
                <a:off x="9799364" y="259651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77" name="Straight Connector 1776">
                  <a:extLst>
                    <a:ext uri="{FF2B5EF4-FFF2-40B4-BE49-F238E27FC236}">
                      <a16:creationId xmlns:a16="http://schemas.microsoft.com/office/drawing/2014/main" id="{F2D43219-8B2F-498C-8706-5A4CF60E6E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8" name="Straight Connector 1777">
                  <a:extLst>
                    <a:ext uri="{FF2B5EF4-FFF2-40B4-BE49-F238E27FC236}">
                      <a16:creationId xmlns:a16="http://schemas.microsoft.com/office/drawing/2014/main" id="{BFC9BE8D-8C30-4A1A-A0AD-2F7A0BC117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4" name="Group 1653">
                <a:extLst>
                  <a:ext uri="{FF2B5EF4-FFF2-40B4-BE49-F238E27FC236}">
                    <a16:creationId xmlns:a16="http://schemas.microsoft.com/office/drawing/2014/main" id="{7602B963-2BB9-46F5-B26E-6140C59F7806}"/>
                  </a:ext>
                </a:extLst>
              </p:cNvPr>
              <p:cNvGrpSpPr/>
              <p:nvPr/>
            </p:nvGrpSpPr>
            <p:grpSpPr>
              <a:xfrm>
                <a:off x="9815794" y="259651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75" name="Straight Connector 1774">
                  <a:extLst>
                    <a:ext uri="{FF2B5EF4-FFF2-40B4-BE49-F238E27FC236}">
                      <a16:creationId xmlns:a16="http://schemas.microsoft.com/office/drawing/2014/main" id="{9386C526-26EA-4FAC-8435-67D780D1B5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6" name="Straight Connector 1775">
                  <a:extLst>
                    <a:ext uri="{FF2B5EF4-FFF2-40B4-BE49-F238E27FC236}">
                      <a16:creationId xmlns:a16="http://schemas.microsoft.com/office/drawing/2014/main" id="{142F41E8-FF6B-4624-97B6-A1A746EDEC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5" name="Group 1654">
                <a:extLst>
                  <a:ext uri="{FF2B5EF4-FFF2-40B4-BE49-F238E27FC236}">
                    <a16:creationId xmlns:a16="http://schemas.microsoft.com/office/drawing/2014/main" id="{3B50F39F-F890-4100-81B1-3492C3292190}"/>
                  </a:ext>
                </a:extLst>
              </p:cNvPr>
              <p:cNvGrpSpPr/>
              <p:nvPr/>
            </p:nvGrpSpPr>
            <p:grpSpPr>
              <a:xfrm>
                <a:off x="9548798" y="2459969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73" name="Straight Connector 1772">
                  <a:extLst>
                    <a:ext uri="{FF2B5EF4-FFF2-40B4-BE49-F238E27FC236}">
                      <a16:creationId xmlns:a16="http://schemas.microsoft.com/office/drawing/2014/main" id="{30A7C4FA-9E68-4404-978B-D2235E9868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4" name="Straight Connector 1773">
                  <a:extLst>
                    <a:ext uri="{FF2B5EF4-FFF2-40B4-BE49-F238E27FC236}">
                      <a16:creationId xmlns:a16="http://schemas.microsoft.com/office/drawing/2014/main" id="{79A2447A-6BAD-4A40-9F3E-333CAEB316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6" name="Group 1655">
                <a:extLst>
                  <a:ext uri="{FF2B5EF4-FFF2-40B4-BE49-F238E27FC236}">
                    <a16:creationId xmlns:a16="http://schemas.microsoft.com/office/drawing/2014/main" id="{C610EA75-1BFD-4F68-9C49-B4FFFF717BC3}"/>
                  </a:ext>
                </a:extLst>
              </p:cNvPr>
              <p:cNvGrpSpPr/>
              <p:nvPr/>
            </p:nvGrpSpPr>
            <p:grpSpPr>
              <a:xfrm>
                <a:off x="9581659" y="248727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71" name="Straight Connector 1770">
                  <a:extLst>
                    <a:ext uri="{FF2B5EF4-FFF2-40B4-BE49-F238E27FC236}">
                      <a16:creationId xmlns:a16="http://schemas.microsoft.com/office/drawing/2014/main" id="{B7D17122-0D61-467E-B585-EDF7C78337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2" name="Straight Connector 1771">
                  <a:extLst>
                    <a:ext uri="{FF2B5EF4-FFF2-40B4-BE49-F238E27FC236}">
                      <a16:creationId xmlns:a16="http://schemas.microsoft.com/office/drawing/2014/main" id="{3B628A37-0EA1-4A62-A840-F613551E18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7" name="Group 1656">
                <a:extLst>
                  <a:ext uri="{FF2B5EF4-FFF2-40B4-BE49-F238E27FC236}">
                    <a16:creationId xmlns:a16="http://schemas.microsoft.com/office/drawing/2014/main" id="{F2714C1E-D944-4434-8ECE-C770758FED4D}"/>
                  </a:ext>
                </a:extLst>
              </p:cNvPr>
              <p:cNvGrpSpPr/>
              <p:nvPr/>
            </p:nvGrpSpPr>
            <p:grpSpPr>
              <a:xfrm>
                <a:off x="9589875" y="248727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69" name="Straight Connector 1768">
                  <a:extLst>
                    <a:ext uri="{FF2B5EF4-FFF2-40B4-BE49-F238E27FC236}">
                      <a16:creationId xmlns:a16="http://schemas.microsoft.com/office/drawing/2014/main" id="{75E72679-5006-43AB-A9B5-8714471BBF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0" name="Straight Connector 1769">
                  <a:extLst>
                    <a:ext uri="{FF2B5EF4-FFF2-40B4-BE49-F238E27FC236}">
                      <a16:creationId xmlns:a16="http://schemas.microsoft.com/office/drawing/2014/main" id="{5CBAAF27-8E9F-4483-82BA-911334C89B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8" name="Group 1657">
                <a:extLst>
                  <a:ext uri="{FF2B5EF4-FFF2-40B4-BE49-F238E27FC236}">
                    <a16:creationId xmlns:a16="http://schemas.microsoft.com/office/drawing/2014/main" id="{67F69215-FCAB-4E2F-8B09-5E4EA00FF269}"/>
                  </a:ext>
                </a:extLst>
              </p:cNvPr>
              <p:cNvGrpSpPr/>
              <p:nvPr/>
            </p:nvGrpSpPr>
            <p:grpSpPr>
              <a:xfrm>
                <a:off x="9596036" y="248727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67" name="Straight Connector 1766">
                  <a:extLst>
                    <a:ext uri="{FF2B5EF4-FFF2-40B4-BE49-F238E27FC236}">
                      <a16:creationId xmlns:a16="http://schemas.microsoft.com/office/drawing/2014/main" id="{251F03E7-FAEC-4348-BBA0-E4A57B674F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8" name="Straight Connector 1767">
                  <a:extLst>
                    <a:ext uri="{FF2B5EF4-FFF2-40B4-BE49-F238E27FC236}">
                      <a16:creationId xmlns:a16="http://schemas.microsoft.com/office/drawing/2014/main" id="{1F138C02-4B6E-44B9-88AA-CAE5A2E9FC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9" name="Group 1658">
                <a:extLst>
                  <a:ext uri="{FF2B5EF4-FFF2-40B4-BE49-F238E27FC236}">
                    <a16:creationId xmlns:a16="http://schemas.microsoft.com/office/drawing/2014/main" id="{0540F2DB-CF54-40D1-88BD-D8B981467C73}"/>
                  </a:ext>
                </a:extLst>
              </p:cNvPr>
              <p:cNvGrpSpPr/>
              <p:nvPr/>
            </p:nvGrpSpPr>
            <p:grpSpPr>
              <a:xfrm>
                <a:off x="9606306" y="248727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65" name="Straight Connector 1764">
                  <a:extLst>
                    <a:ext uri="{FF2B5EF4-FFF2-40B4-BE49-F238E27FC236}">
                      <a16:creationId xmlns:a16="http://schemas.microsoft.com/office/drawing/2014/main" id="{5E34F4C8-8669-4FF7-AE71-E3F41BBA32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6" name="Straight Connector 1765">
                  <a:extLst>
                    <a:ext uri="{FF2B5EF4-FFF2-40B4-BE49-F238E27FC236}">
                      <a16:creationId xmlns:a16="http://schemas.microsoft.com/office/drawing/2014/main" id="{FDF38040-DDA3-4088-8A75-4D06B35EAD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0" name="Group 1659">
                <a:extLst>
                  <a:ext uri="{FF2B5EF4-FFF2-40B4-BE49-F238E27FC236}">
                    <a16:creationId xmlns:a16="http://schemas.microsoft.com/office/drawing/2014/main" id="{B18E134C-9888-4DB5-904C-D140627CC665}"/>
                  </a:ext>
                </a:extLst>
              </p:cNvPr>
              <p:cNvGrpSpPr/>
              <p:nvPr/>
            </p:nvGrpSpPr>
            <p:grpSpPr>
              <a:xfrm>
                <a:off x="9630952" y="248727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63" name="Straight Connector 1762">
                  <a:extLst>
                    <a:ext uri="{FF2B5EF4-FFF2-40B4-BE49-F238E27FC236}">
                      <a16:creationId xmlns:a16="http://schemas.microsoft.com/office/drawing/2014/main" id="{5547FD8C-151B-48CA-A00D-8D8A28B26E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4" name="Straight Connector 1763">
                  <a:extLst>
                    <a:ext uri="{FF2B5EF4-FFF2-40B4-BE49-F238E27FC236}">
                      <a16:creationId xmlns:a16="http://schemas.microsoft.com/office/drawing/2014/main" id="{98D58362-3A08-4C90-B730-858322DF21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1" name="Group 1660">
                <a:extLst>
                  <a:ext uri="{FF2B5EF4-FFF2-40B4-BE49-F238E27FC236}">
                    <a16:creationId xmlns:a16="http://schemas.microsoft.com/office/drawing/2014/main" id="{CA6120C2-1F40-4302-87E8-6950B8F482FD}"/>
                  </a:ext>
                </a:extLst>
              </p:cNvPr>
              <p:cNvGrpSpPr/>
              <p:nvPr/>
            </p:nvGrpSpPr>
            <p:grpSpPr>
              <a:xfrm>
                <a:off x="9639167" y="248727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61" name="Straight Connector 1760">
                  <a:extLst>
                    <a:ext uri="{FF2B5EF4-FFF2-40B4-BE49-F238E27FC236}">
                      <a16:creationId xmlns:a16="http://schemas.microsoft.com/office/drawing/2014/main" id="{FE6D0427-C2AA-4C68-9DA1-B74D009A03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2" name="Straight Connector 1761">
                  <a:extLst>
                    <a:ext uri="{FF2B5EF4-FFF2-40B4-BE49-F238E27FC236}">
                      <a16:creationId xmlns:a16="http://schemas.microsoft.com/office/drawing/2014/main" id="{AAAD6444-596E-487A-8C94-22E3F0BAB4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2" name="Group 1661">
                <a:extLst>
                  <a:ext uri="{FF2B5EF4-FFF2-40B4-BE49-F238E27FC236}">
                    <a16:creationId xmlns:a16="http://schemas.microsoft.com/office/drawing/2014/main" id="{4AD38816-2445-4DD3-9727-9A116FC33AD6}"/>
                  </a:ext>
                </a:extLst>
              </p:cNvPr>
              <p:cNvGrpSpPr/>
              <p:nvPr/>
            </p:nvGrpSpPr>
            <p:grpSpPr>
              <a:xfrm>
                <a:off x="9659705" y="248727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59" name="Straight Connector 1758">
                  <a:extLst>
                    <a:ext uri="{FF2B5EF4-FFF2-40B4-BE49-F238E27FC236}">
                      <a16:creationId xmlns:a16="http://schemas.microsoft.com/office/drawing/2014/main" id="{8FBE5779-04E0-43FA-978A-8C92BC1CFE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0" name="Straight Connector 1759">
                  <a:extLst>
                    <a:ext uri="{FF2B5EF4-FFF2-40B4-BE49-F238E27FC236}">
                      <a16:creationId xmlns:a16="http://schemas.microsoft.com/office/drawing/2014/main" id="{305DE475-CE16-4881-9298-A90E46A2D2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3" name="Group 1662">
                <a:extLst>
                  <a:ext uri="{FF2B5EF4-FFF2-40B4-BE49-F238E27FC236}">
                    <a16:creationId xmlns:a16="http://schemas.microsoft.com/office/drawing/2014/main" id="{C2FC858F-5691-436A-A277-1B64A52002DC}"/>
                  </a:ext>
                </a:extLst>
              </p:cNvPr>
              <p:cNvGrpSpPr/>
              <p:nvPr/>
            </p:nvGrpSpPr>
            <p:grpSpPr>
              <a:xfrm>
                <a:off x="9667920" y="2507759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57" name="Straight Connector 1756">
                  <a:extLst>
                    <a:ext uri="{FF2B5EF4-FFF2-40B4-BE49-F238E27FC236}">
                      <a16:creationId xmlns:a16="http://schemas.microsoft.com/office/drawing/2014/main" id="{69D99387-6F9D-4E9B-9725-0995FDFB2C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8" name="Straight Connector 1757">
                  <a:extLst>
                    <a:ext uri="{FF2B5EF4-FFF2-40B4-BE49-F238E27FC236}">
                      <a16:creationId xmlns:a16="http://schemas.microsoft.com/office/drawing/2014/main" id="{ABB7E161-B1FB-4559-A9DA-88CD1ACC0B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4" name="Group 1663">
                <a:extLst>
                  <a:ext uri="{FF2B5EF4-FFF2-40B4-BE49-F238E27FC236}">
                    <a16:creationId xmlns:a16="http://schemas.microsoft.com/office/drawing/2014/main" id="{295C131F-B2A9-4E23-8180-2D1C1E3E5F5C}"/>
                  </a:ext>
                </a:extLst>
              </p:cNvPr>
              <p:cNvGrpSpPr/>
              <p:nvPr/>
            </p:nvGrpSpPr>
            <p:grpSpPr>
              <a:xfrm>
                <a:off x="9464592" y="241218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55" name="Straight Connector 1754">
                  <a:extLst>
                    <a:ext uri="{FF2B5EF4-FFF2-40B4-BE49-F238E27FC236}">
                      <a16:creationId xmlns:a16="http://schemas.microsoft.com/office/drawing/2014/main" id="{4FA06962-5696-4FE4-BA75-138CA406C1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6" name="Straight Connector 1755">
                  <a:extLst>
                    <a:ext uri="{FF2B5EF4-FFF2-40B4-BE49-F238E27FC236}">
                      <a16:creationId xmlns:a16="http://schemas.microsoft.com/office/drawing/2014/main" id="{C509B8A1-115A-4C97-A56D-49FFD59B5B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5" name="Group 1664">
                <a:extLst>
                  <a:ext uri="{FF2B5EF4-FFF2-40B4-BE49-F238E27FC236}">
                    <a16:creationId xmlns:a16="http://schemas.microsoft.com/office/drawing/2014/main" id="{6ADFC451-2310-4172-BD85-7B9F56D8DE7F}"/>
                  </a:ext>
                </a:extLst>
              </p:cNvPr>
              <p:cNvGrpSpPr/>
              <p:nvPr/>
            </p:nvGrpSpPr>
            <p:grpSpPr>
              <a:xfrm>
                <a:off x="9491292" y="2432662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53" name="Straight Connector 1752">
                  <a:extLst>
                    <a:ext uri="{FF2B5EF4-FFF2-40B4-BE49-F238E27FC236}">
                      <a16:creationId xmlns:a16="http://schemas.microsoft.com/office/drawing/2014/main" id="{527F14A2-AA56-4045-8607-6BBA71B9AF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4" name="Straight Connector 1753">
                  <a:extLst>
                    <a:ext uri="{FF2B5EF4-FFF2-40B4-BE49-F238E27FC236}">
                      <a16:creationId xmlns:a16="http://schemas.microsoft.com/office/drawing/2014/main" id="{258D64BC-9303-4509-992B-6D3AEA5896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6" name="Group 1665">
                <a:extLst>
                  <a:ext uri="{FF2B5EF4-FFF2-40B4-BE49-F238E27FC236}">
                    <a16:creationId xmlns:a16="http://schemas.microsoft.com/office/drawing/2014/main" id="{EF3DBB58-9C79-45CE-8341-CAAC0BB2114E}"/>
                  </a:ext>
                </a:extLst>
              </p:cNvPr>
              <p:cNvGrpSpPr/>
              <p:nvPr/>
            </p:nvGrpSpPr>
            <p:grpSpPr>
              <a:xfrm>
                <a:off x="9423515" y="241218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51" name="Straight Connector 1750">
                  <a:extLst>
                    <a:ext uri="{FF2B5EF4-FFF2-40B4-BE49-F238E27FC236}">
                      <a16:creationId xmlns:a16="http://schemas.microsoft.com/office/drawing/2014/main" id="{9DEDCDCD-993D-48A3-98BC-BC84BBDF10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2" name="Straight Connector 1751">
                  <a:extLst>
                    <a:ext uri="{FF2B5EF4-FFF2-40B4-BE49-F238E27FC236}">
                      <a16:creationId xmlns:a16="http://schemas.microsoft.com/office/drawing/2014/main" id="{22A91692-E1D7-42B9-8FC2-35769649B9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7" name="Group 1666">
                <a:extLst>
                  <a:ext uri="{FF2B5EF4-FFF2-40B4-BE49-F238E27FC236}">
                    <a16:creationId xmlns:a16="http://schemas.microsoft.com/office/drawing/2014/main" id="{D926AE8F-8C50-4D47-89DB-65BFEF23DA6A}"/>
                  </a:ext>
                </a:extLst>
              </p:cNvPr>
              <p:cNvGrpSpPr/>
              <p:nvPr/>
            </p:nvGrpSpPr>
            <p:grpSpPr>
              <a:xfrm>
                <a:off x="9378332" y="2381459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49" name="Straight Connector 1748">
                  <a:extLst>
                    <a:ext uri="{FF2B5EF4-FFF2-40B4-BE49-F238E27FC236}">
                      <a16:creationId xmlns:a16="http://schemas.microsoft.com/office/drawing/2014/main" id="{401A6820-F7E6-4479-9220-F4E8BCE634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0" name="Straight Connector 1749">
                  <a:extLst>
                    <a:ext uri="{FF2B5EF4-FFF2-40B4-BE49-F238E27FC236}">
                      <a16:creationId xmlns:a16="http://schemas.microsoft.com/office/drawing/2014/main" id="{A125BE26-8920-4F02-B5A3-A28E48986E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8" name="Group 1667">
                <a:extLst>
                  <a:ext uri="{FF2B5EF4-FFF2-40B4-BE49-F238E27FC236}">
                    <a16:creationId xmlns:a16="http://schemas.microsoft.com/office/drawing/2014/main" id="{D0594051-5050-4B2B-90D5-7AA63B89DF9C}"/>
                  </a:ext>
                </a:extLst>
              </p:cNvPr>
              <p:cNvGrpSpPr/>
              <p:nvPr/>
            </p:nvGrpSpPr>
            <p:grpSpPr>
              <a:xfrm>
                <a:off x="9339309" y="236439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47" name="Straight Connector 1746">
                  <a:extLst>
                    <a:ext uri="{FF2B5EF4-FFF2-40B4-BE49-F238E27FC236}">
                      <a16:creationId xmlns:a16="http://schemas.microsoft.com/office/drawing/2014/main" id="{0449664D-5E84-4A42-93B2-A282D6FE69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8" name="Straight Connector 1747">
                  <a:extLst>
                    <a:ext uri="{FF2B5EF4-FFF2-40B4-BE49-F238E27FC236}">
                      <a16:creationId xmlns:a16="http://schemas.microsoft.com/office/drawing/2014/main" id="{CE11639E-AC4F-4FB9-93B9-FFFCDCC65F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9" name="Group 1668">
                <a:extLst>
                  <a:ext uri="{FF2B5EF4-FFF2-40B4-BE49-F238E27FC236}">
                    <a16:creationId xmlns:a16="http://schemas.microsoft.com/office/drawing/2014/main" id="{2FA5C90F-566D-4407-94EA-746B12A5A944}"/>
                  </a:ext>
                </a:extLst>
              </p:cNvPr>
              <p:cNvGrpSpPr/>
              <p:nvPr/>
            </p:nvGrpSpPr>
            <p:grpSpPr>
              <a:xfrm>
                <a:off x="9322879" y="236439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45" name="Straight Connector 1744">
                  <a:extLst>
                    <a:ext uri="{FF2B5EF4-FFF2-40B4-BE49-F238E27FC236}">
                      <a16:creationId xmlns:a16="http://schemas.microsoft.com/office/drawing/2014/main" id="{F6324094-C319-4FFC-809F-6241863FAA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6" name="Straight Connector 1745">
                  <a:extLst>
                    <a:ext uri="{FF2B5EF4-FFF2-40B4-BE49-F238E27FC236}">
                      <a16:creationId xmlns:a16="http://schemas.microsoft.com/office/drawing/2014/main" id="{8181F22F-10DE-4FF9-910B-34F4F93479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0" name="Group 1669">
                <a:extLst>
                  <a:ext uri="{FF2B5EF4-FFF2-40B4-BE49-F238E27FC236}">
                    <a16:creationId xmlns:a16="http://schemas.microsoft.com/office/drawing/2014/main" id="{DF9543CA-38EE-431A-9647-C8FA37CE0884}"/>
                  </a:ext>
                </a:extLst>
              </p:cNvPr>
              <p:cNvGrpSpPr/>
              <p:nvPr/>
            </p:nvGrpSpPr>
            <p:grpSpPr>
              <a:xfrm>
                <a:off x="9312609" y="236439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43" name="Straight Connector 1742">
                  <a:extLst>
                    <a:ext uri="{FF2B5EF4-FFF2-40B4-BE49-F238E27FC236}">
                      <a16:creationId xmlns:a16="http://schemas.microsoft.com/office/drawing/2014/main" id="{81B8D6A0-7EE0-455B-842B-E6AADAB1A5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4" name="Straight Connector 1743">
                  <a:extLst>
                    <a:ext uri="{FF2B5EF4-FFF2-40B4-BE49-F238E27FC236}">
                      <a16:creationId xmlns:a16="http://schemas.microsoft.com/office/drawing/2014/main" id="{4CA14A90-5214-41A8-AA15-C7EE761E7A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1" name="Group 1670">
                <a:extLst>
                  <a:ext uri="{FF2B5EF4-FFF2-40B4-BE49-F238E27FC236}">
                    <a16:creationId xmlns:a16="http://schemas.microsoft.com/office/drawing/2014/main" id="{12839E64-6AB5-4065-9251-3B894397CFFB}"/>
                  </a:ext>
                </a:extLst>
              </p:cNvPr>
              <p:cNvGrpSpPr/>
              <p:nvPr/>
            </p:nvGrpSpPr>
            <p:grpSpPr>
              <a:xfrm>
                <a:off x="9224294" y="2340495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41" name="Straight Connector 1740">
                  <a:extLst>
                    <a:ext uri="{FF2B5EF4-FFF2-40B4-BE49-F238E27FC236}">
                      <a16:creationId xmlns:a16="http://schemas.microsoft.com/office/drawing/2014/main" id="{29311872-FDEF-4606-98FE-F9A1CA33C9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2" name="Straight Connector 1741">
                  <a:extLst>
                    <a:ext uri="{FF2B5EF4-FFF2-40B4-BE49-F238E27FC236}">
                      <a16:creationId xmlns:a16="http://schemas.microsoft.com/office/drawing/2014/main" id="{65262485-F0D3-44C9-9470-2AAE6C711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2" name="Group 1671">
                <a:extLst>
                  <a:ext uri="{FF2B5EF4-FFF2-40B4-BE49-F238E27FC236}">
                    <a16:creationId xmlns:a16="http://schemas.microsoft.com/office/drawing/2014/main" id="{DC85E3A8-528C-433A-9E89-BEFE5786DE60}"/>
                  </a:ext>
                </a:extLst>
              </p:cNvPr>
              <p:cNvGrpSpPr/>
              <p:nvPr/>
            </p:nvGrpSpPr>
            <p:grpSpPr>
              <a:xfrm>
                <a:off x="9238671" y="2340495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39" name="Straight Connector 1738">
                  <a:extLst>
                    <a:ext uri="{FF2B5EF4-FFF2-40B4-BE49-F238E27FC236}">
                      <a16:creationId xmlns:a16="http://schemas.microsoft.com/office/drawing/2014/main" id="{C31BBE62-07BE-4FFF-869D-8FBB75462C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0" name="Straight Connector 1739">
                  <a:extLst>
                    <a:ext uri="{FF2B5EF4-FFF2-40B4-BE49-F238E27FC236}">
                      <a16:creationId xmlns:a16="http://schemas.microsoft.com/office/drawing/2014/main" id="{7F6AEE81-6491-432C-9218-8019351DB6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3" name="Group 1672">
                <a:extLst>
                  <a:ext uri="{FF2B5EF4-FFF2-40B4-BE49-F238E27FC236}">
                    <a16:creationId xmlns:a16="http://schemas.microsoft.com/office/drawing/2014/main" id="{E75B101C-563B-4386-9D48-8C05039613D5}"/>
                  </a:ext>
                </a:extLst>
              </p:cNvPr>
              <p:cNvGrpSpPr/>
              <p:nvPr/>
            </p:nvGrpSpPr>
            <p:grpSpPr>
              <a:xfrm>
                <a:off x="9232510" y="2340495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37" name="Straight Connector 1736">
                  <a:extLst>
                    <a:ext uri="{FF2B5EF4-FFF2-40B4-BE49-F238E27FC236}">
                      <a16:creationId xmlns:a16="http://schemas.microsoft.com/office/drawing/2014/main" id="{02AB31B2-C6F3-4322-8BB2-BB4178B8B5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8" name="Straight Connector 1737">
                  <a:extLst>
                    <a:ext uri="{FF2B5EF4-FFF2-40B4-BE49-F238E27FC236}">
                      <a16:creationId xmlns:a16="http://schemas.microsoft.com/office/drawing/2014/main" id="{5C5D6E66-534B-4689-9CC3-6E2083B477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4" name="Group 1673">
                <a:extLst>
                  <a:ext uri="{FF2B5EF4-FFF2-40B4-BE49-F238E27FC236}">
                    <a16:creationId xmlns:a16="http://schemas.microsoft.com/office/drawing/2014/main" id="{1F25045E-F14B-426C-8621-FA9E986F570D}"/>
                  </a:ext>
                </a:extLst>
              </p:cNvPr>
              <p:cNvGrpSpPr/>
              <p:nvPr/>
            </p:nvGrpSpPr>
            <p:grpSpPr>
              <a:xfrm>
                <a:off x="9148303" y="2309774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35" name="Straight Connector 1734">
                  <a:extLst>
                    <a:ext uri="{FF2B5EF4-FFF2-40B4-BE49-F238E27FC236}">
                      <a16:creationId xmlns:a16="http://schemas.microsoft.com/office/drawing/2014/main" id="{597059EB-F5B3-42F9-9E9F-478782E704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6" name="Straight Connector 1735">
                  <a:extLst>
                    <a:ext uri="{FF2B5EF4-FFF2-40B4-BE49-F238E27FC236}">
                      <a16:creationId xmlns:a16="http://schemas.microsoft.com/office/drawing/2014/main" id="{86DD6C29-074A-4E8C-8755-D25120D9B9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5" name="Group 1674">
                <a:extLst>
                  <a:ext uri="{FF2B5EF4-FFF2-40B4-BE49-F238E27FC236}">
                    <a16:creationId xmlns:a16="http://schemas.microsoft.com/office/drawing/2014/main" id="{267CCC55-1A3B-442E-9F80-11E6D9B93B55}"/>
                  </a:ext>
                </a:extLst>
              </p:cNvPr>
              <p:cNvGrpSpPr/>
              <p:nvPr/>
            </p:nvGrpSpPr>
            <p:grpSpPr>
              <a:xfrm>
                <a:off x="9170895" y="2309774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33" name="Straight Connector 1732">
                  <a:extLst>
                    <a:ext uri="{FF2B5EF4-FFF2-40B4-BE49-F238E27FC236}">
                      <a16:creationId xmlns:a16="http://schemas.microsoft.com/office/drawing/2014/main" id="{8F329E84-3104-4691-9910-1B940F4DE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4" name="Straight Connector 1733">
                  <a:extLst>
                    <a:ext uri="{FF2B5EF4-FFF2-40B4-BE49-F238E27FC236}">
                      <a16:creationId xmlns:a16="http://schemas.microsoft.com/office/drawing/2014/main" id="{018C1BEA-F48F-4AFD-B1EA-DBD4845AD9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6" name="Group 1675">
                <a:extLst>
                  <a:ext uri="{FF2B5EF4-FFF2-40B4-BE49-F238E27FC236}">
                    <a16:creationId xmlns:a16="http://schemas.microsoft.com/office/drawing/2014/main" id="{C6A07036-8D17-4D71-BAA3-0A590DA56618}"/>
                  </a:ext>
                </a:extLst>
              </p:cNvPr>
              <p:cNvGrpSpPr/>
              <p:nvPr/>
            </p:nvGrpSpPr>
            <p:grpSpPr>
              <a:xfrm>
                <a:off x="9179111" y="2309774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31" name="Straight Connector 1730">
                  <a:extLst>
                    <a:ext uri="{FF2B5EF4-FFF2-40B4-BE49-F238E27FC236}">
                      <a16:creationId xmlns:a16="http://schemas.microsoft.com/office/drawing/2014/main" id="{0F6C857D-557A-47E3-8087-270F12A0E7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2" name="Straight Connector 1731">
                  <a:extLst>
                    <a:ext uri="{FF2B5EF4-FFF2-40B4-BE49-F238E27FC236}">
                      <a16:creationId xmlns:a16="http://schemas.microsoft.com/office/drawing/2014/main" id="{521B79F5-6A02-4625-985E-70B0D8CA1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7" name="Group 1676">
                <a:extLst>
                  <a:ext uri="{FF2B5EF4-FFF2-40B4-BE49-F238E27FC236}">
                    <a16:creationId xmlns:a16="http://schemas.microsoft.com/office/drawing/2014/main" id="{925D6DA7-AE4F-4A9B-9B20-6843993532BB}"/>
                  </a:ext>
                </a:extLst>
              </p:cNvPr>
              <p:cNvGrpSpPr/>
              <p:nvPr/>
            </p:nvGrpSpPr>
            <p:grpSpPr>
              <a:xfrm>
                <a:off x="9049721" y="229270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29" name="Straight Connector 1728">
                  <a:extLst>
                    <a:ext uri="{FF2B5EF4-FFF2-40B4-BE49-F238E27FC236}">
                      <a16:creationId xmlns:a16="http://schemas.microsoft.com/office/drawing/2014/main" id="{ABA5A177-874D-49CD-83B0-91689CCCB4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0" name="Straight Connector 1729">
                  <a:extLst>
                    <a:ext uri="{FF2B5EF4-FFF2-40B4-BE49-F238E27FC236}">
                      <a16:creationId xmlns:a16="http://schemas.microsoft.com/office/drawing/2014/main" id="{1F0B5777-FE83-4ED6-9020-B2C2B8FB30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8" name="Group 1677">
                <a:extLst>
                  <a:ext uri="{FF2B5EF4-FFF2-40B4-BE49-F238E27FC236}">
                    <a16:creationId xmlns:a16="http://schemas.microsoft.com/office/drawing/2014/main" id="{3A46C77B-239B-4629-8454-CABD86CD577D}"/>
                  </a:ext>
                </a:extLst>
              </p:cNvPr>
              <p:cNvGrpSpPr/>
              <p:nvPr/>
            </p:nvGrpSpPr>
            <p:grpSpPr>
              <a:xfrm>
                <a:off x="8801208" y="219712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27" name="Straight Connector 1726">
                  <a:extLst>
                    <a:ext uri="{FF2B5EF4-FFF2-40B4-BE49-F238E27FC236}">
                      <a16:creationId xmlns:a16="http://schemas.microsoft.com/office/drawing/2014/main" id="{60354E5A-4318-4FBF-8CA7-9C62171276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8" name="Straight Connector 1727">
                  <a:extLst>
                    <a:ext uri="{FF2B5EF4-FFF2-40B4-BE49-F238E27FC236}">
                      <a16:creationId xmlns:a16="http://schemas.microsoft.com/office/drawing/2014/main" id="{594ABFEB-86E1-4D75-B530-E80503AD4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9" name="Group 1678">
                <a:extLst>
                  <a:ext uri="{FF2B5EF4-FFF2-40B4-BE49-F238E27FC236}">
                    <a16:creationId xmlns:a16="http://schemas.microsoft.com/office/drawing/2014/main" id="{DBCB26EF-5A77-4751-BABE-63B1CF1CA282}"/>
                  </a:ext>
                </a:extLst>
              </p:cNvPr>
              <p:cNvGrpSpPr/>
              <p:nvPr/>
            </p:nvGrpSpPr>
            <p:grpSpPr>
              <a:xfrm>
                <a:off x="8813531" y="219712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25" name="Straight Connector 1724">
                  <a:extLst>
                    <a:ext uri="{FF2B5EF4-FFF2-40B4-BE49-F238E27FC236}">
                      <a16:creationId xmlns:a16="http://schemas.microsoft.com/office/drawing/2014/main" id="{A45D7476-8003-4068-916C-4D583A1052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6" name="Straight Connector 1725">
                  <a:extLst>
                    <a:ext uri="{FF2B5EF4-FFF2-40B4-BE49-F238E27FC236}">
                      <a16:creationId xmlns:a16="http://schemas.microsoft.com/office/drawing/2014/main" id="{2D666E75-7D2C-4A14-95EB-5B753667E8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0" name="Group 1679">
                <a:extLst>
                  <a:ext uri="{FF2B5EF4-FFF2-40B4-BE49-F238E27FC236}">
                    <a16:creationId xmlns:a16="http://schemas.microsoft.com/office/drawing/2014/main" id="{9E91BD6D-EA7B-4C21-A303-7DD8C5233AF6}"/>
                  </a:ext>
                </a:extLst>
              </p:cNvPr>
              <p:cNvGrpSpPr/>
              <p:nvPr/>
            </p:nvGrpSpPr>
            <p:grpSpPr>
              <a:xfrm>
                <a:off x="8801208" y="219712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23" name="Straight Connector 1722">
                  <a:extLst>
                    <a:ext uri="{FF2B5EF4-FFF2-40B4-BE49-F238E27FC236}">
                      <a16:creationId xmlns:a16="http://schemas.microsoft.com/office/drawing/2014/main" id="{B6225C58-D683-41B8-A671-3963F48967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4" name="Straight Connector 1723">
                  <a:extLst>
                    <a:ext uri="{FF2B5EF4-FFF2-40B4-BE49-F238E27FC236}">
                      <a16:creationId xmlns:a16="http://schemas.microsoft.com/office/drawing/2014/main" id="{F0E1460B-0170-46B0-8468-B837B978D7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1" name="Group 1680">
                <a:extLst>
                  <a:ext uri="{FF2B5EF4-FFF2-40B4-BE49-F238E27FC236}">
                    <a16:creationId xmlns:a16="http://schemas.microsoft.com/office/drawing/2014/main" id="{3E0CDD07-33E8-4987-A87F-02AF096428D9}"/>
                  </a:ext>
                </a:extLst>
              </p:cNvPr>
              <p:cNvGrpSpPr/>
              <p:nvPr/>
            </p:nvGrpSpPr>
            <p:grpSpPr>
              <a:xfrm>
                <a:off x="8805315" y="219712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21" name="Straight Connector 1720">
                  <a:extLst>
                    <a:ext uri="{FF2B5EF4-FFF2-40B4-BE49-F238E27FC236}">
                      <a16:creationId xmlns:a16="http://schemas.microsoft.com/office/drawing/2014/main" id="{AA1FE80B-C72B-4ED0-B5A4-4571BD59A9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2" name="Straight Connector 1721">
                  <a:extLst>
                    <a:ext uri="{FF2B5EF4-FFF2-40B4-BE49-F238E27FC236}">
                      <a16:creationId xmlns:a16="http://schemas.microsoft.com/office/drawing/2014/main" id="{4C76D811-A27A-42AD-90A6-CA593D1175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2" name="Group 1681">
                <a:extLst>
                  <a:ext uri="{FF2B5EF4-FFF2-40B4-BE49-F238E27FC236}">
                    <a16:creationId xmlns:a16="http://schemas.microsoft.com/office/drawing/2014/main" id="{54654AF0-CD6C-41A8-B3FC-C77EF53334EA}"/>
                  </a:ext>
                </a:extLst>
              </p:cNvPr>
              <p:cNvGrpSpPr/>
              <p:nvPr/>
            </p:nvGrpSpPr>
            <p:grpSpPr>
              <a:xfrm>
                <a:off x="8866930" y="219712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19" name="Straight Connector 1718">
                  <a:extLst>
                    <a:ext uri="{FF2B5EF4-FFF2-40B4-BE49-F238E27FC236}">
                      <a16:creationId xmlns:a16="http://schemas.microsoft.com/office/drawing/2014/main" id="{9B4BD7B4-381D-424E-9442-957EB059F6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0" name="Straight Connector 1719">
                  <a:extLst>
                    <a:ext uri="{FF2B5EF4-FFF2-40B4-BE49-F238E27FC236}">
                      <a16:creationId xmlns:a16="http://schemas.microsoft.com/office/drawing/2014/main" id="{8FC14B0E-ED5B-4AB6-AF34-F3958D59F1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3" name="Group 1682">
                <a:extLst>
                  <a:ext uri="{FF2B5EF4-FFF2-40B4-BE49-F238E27FC236}">
                    <a16:creationId xmlns:a16="http://schemas.microsoft.com/office/drawing/2014/main" id="{D4AA75D0-C59B-4284-B98B-E989160BDFBB}"/>
                  </a:ext>
                </a:extLst>
              </p:cNvPr>
              <p:cNvGrpSpPr/>
              <p:nvPr/>
            </p:nvGrpSpPr>
            <p:grpSpPr>
              <a:xfrm>
                <a:off x="8875145" y="219712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17" name="Straight Connector 1716">
                  <a:extLst>
                    <a:ext uri="{FF2B5EF4-FFF2-40B4-BE49-F238E27FC236}">
                      <a16:creationId xmlns:a16="http://schemas.microsoft.com/office/drawing/2014/main" id="{258B242A-4CBE-4D44-BFAD-D6B0DD100F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8" name="Straight Connector 1717">
                  <a:extLst>
                    <a:ext uri="{FF2B5EF4-FFF2-40B4-BE49-F238E27FC236}">
                      <a16:creationId xmlns:a16="http://schemas.microsoft.com/office/drawing/2014/main" id="{2F5E5F09-E73D-49C7-891D-540442B934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4" name="Group 1683">
                <a:extLst>
                  <a:ext uri="{FF2B5EF4-FFF2-40B4-BE49-F238E27FC236}">
                    <a16:creationId xmlns:a16="http://schemas.microsoft.com/office/drawing/2014/main" id="{6BC7A071-9D5D-4EB5-8B94-D397576C4A66}"/>
                  </a:ext>
                </a:extLst>
              </p:cNvPr>
              <p:cNvGrpSpPr/>
              <p:nvPr/>
            </p:nvGrpSpPr>
            <p:grpSpPr>
              <a:xfrm>
                <a:off x="8875145" y="221761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15" name="Straight Connector 1714">
                  <a:extLst>
                    <a:ext uri="{FF2B5EF4-FFF2-40B4-BE49-F238E27FC236}">
                      <a16:creationId xmlns:a16="http://schemas.microsoft.com/office/drawing/2014/main" id="{65393A90-D93C-497E-817D-6012A32118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6" name="Straight Connector 1715">
                  <a:extLst>
                    <a:ext uri="{FF2B5EF4-FFF2-40B4-BE49-F238E27FC236}">
                      <a16:creationId xmlns:a16="http://schemas.microsoft.com/office/drawing/2014/main" id="{B98B5CB2-B32A-46E7-A500-AC87302AC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5" name="Group 1684">
                <a:extLst>
                  <a:ext uri="{FF2B5EF4-FFF2-40B4-BE49-F238E27FC236}">
                    <a16:creationId xmlns:a16="http://schemas.microsoft.com/office/drawing/2014/main" id="{ED0FDB8A-8E41-4E16-BFC7-29E5FDDB7844}"/>
                  </a:ext>
                </a:extLst>
              </p:cNvPr>
              <p:cNvGrpSpPr/>
              <p:nvPr/>
            </p:nvGrpSpPr>
            <p:grpSpPr>
              <a:xfrm>
                <a:off x="8883361" y="221761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13" name="Straight Connector 1712">
                  <a:extLst>
                    <a:ext uri="{FF2B5EF4-FFF2-40B4-BE49-F238E27FC236}">
                      <a16:creationId xmlns:a16="http://schemas.microsoft.com/office/drawing/2014/main" id="{115D9486-45FC-4CC5-B720-55095ECF63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4" name="Straight Connector 1713">
                  <a:extLst>
                    <a:ext uri="{FF2B5EF4-FFF2-40B4-BE49-F238E27FC236}">
                      <a16:creationId xmlns:a16="http://schemas.microsoft.com/office/drawing/2014/main" id="{94AEAD4B-B33F-43E6-8C89-CC962FA51A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6" name="Group 1685">
                <a:extLst>
                  <a:ext uri="{FF2B5EF4-FFF2-40B4-BE49-F238E27FC236}">
                    <a16:creationId xmlns:a16="http://schemas.microsoft.com/office/drawing/2014/main" id="{6FB1ADFC-6156-4DF8-AB8B-CB656F832F69}"/>
                  </a:ext>
                </a:extLst>
              </p:cNvPr>
              <p:cNvGrpSpPr/>
              <p:nvPr/>
            </p:nvGrpSpPr>
            <p:grpSpPr>
              <a:xfrm>
                <a:off x="8891576" y="221761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11" name="Straight Connector 1710">
                  <a:extLst>
                    <a:ext uri="{FF2B5EF4-FFF2-40B4-BE49-F238E27FC236}">
                      <a16:creationId xmlns:a16="http://schemas.microsoft.com/office/drawing/2014/main" id="{4DEC24E5-2081-4ECF-B821-5B04CA7B13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2" name="Straight Connector 1711">
                  <a:extLst>
                    <a:ext uri="{FF2B5EF4-FFF2-40B4-BE49-F238E27FC236}">
                      <a16:creationId xmlns:a16="http://schemas.microsoft.com/office/drawing/2014/main" id="{76084329-EE78-4C88-8811-C5F487B2BC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7" name="Group 1686">
                <a:extLst>
                  <a:ext uri="{FF2B5EF4-FFF2-40B4-BE49-F238E27FC236}">
                    <a16:creationId xmlns:a16="http://schemas.microsoft.com/office/drawing/2014/main" id="{12390E6A-4B0D-4E7E-BF15-9C7D76F54CAE}"/>
                  </a:ext>
                </a:extLst>
              </p:cNvPr>
              <p:cNvGrpSpPr/>
              <p:nvPr/>
            </p:nvGrpSpPr>
            <p:grpSpPr>
              <a:xfrm>
                <a:off x="8647172" y="217664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09" name="Straight Connector 1708">
                  <a:extLst>
                    <a:ext uri="{FF2B5EF4-FFF2-40B4-BE49-F238E27FC236}">
                      <a16:creationId xmlns:a16="http://schemas.microsoft.com/office/drawing/2014/main" id="{0F0DB10B-780B-4EF3-9A4A-C6FE4D1A35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0" name="Straight Connector 1709">
                  <a:extLst>
                    <a:ext uri="{FF2B5EF4-FFF2-40B4-BE49-F238E27FC236}">
                      <a16:creationId xmlns:a16="http://schemas.microsoft.com/office/drawing/2014/main" id="{419D02CB-2D8A-4B9B-808C-2E34DC1390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8" name="Group 1687">
                <a:extLst>
                  <a:ext uri="{FF2B5EF4-FFF2-40B4-BE49-F238E27FC236}">
                    <a16:creationId xmlns:a16="http://schemas.microsoft.com/office/drawing/2014/main" id="{B0BCC074-A10F-418D-A727-6395ED73154B}"/>
                  </a:ext>
                </a:extLst>
              </p:cNvPr>
              <p:cNvGrpSpPr/>
              <p:nvPr/>
            </p:nvGrpSpPr>
            <p:grpSpPr>
              <a:xfrm>
                <a:off x="8585557" y="217664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07" name="Straight Connector 1706">
                  <a:extLst>
                    <a:ext uri="{FF2B5EF4-FFF2-40B4-BE49-F238E27FC236}">
                      <a16:creationId xmlns:a16="http://schemas.microsoft.com/office/drawing/2014/main" id="{D550C123-EDC1-4E5B-9170-AE06993FAE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8" name="Straight Connector 1707">
                  <a:extLst>
                    <a:ext uri="{FF2B5EF4-FFF2-40B4-BE49-F238E27FC236}">
                      <a16:creationId xmlns:a16="http://schemas.microsoft.com/office/drawing/2014/main" id="{65B5463D-81CF-4FF6-929F-302141E318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9" name="Group 1688">
                <a:extLst>
                  <a:ext uri="{FF2B5EF4-FFF2-40B4-BE49-F238E27FC236}">
                    <a16:creationId xmlns:a16="http://schemas.microsoft.com/office/drawing/2014/main" id="{2F498741-A5EF-4A3B-A609-59D7964D6428}"/>
                  </a:ext>
                </a:extLst>
              </p:cNvPr>
              <p:cNvGrpSpPr/>
              <p:nvPr/>
            </p:nvGrpSpPr>
            <p:grpSpPr>
              <a:xfrm>
                <a:off x="8591719" y="217664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05" name="Straight Connector 1704">
                  <a:extLst>
                    <a:ext uri="{FF2B5EF4-FFF2-40B4-BE49-F238E27FC236}">
                      <a16:creationId xmlns:a16="http://schemas.microsoft.com/office/drawing/2014/main" id="{4BDA4D41-B07F-4A14-83CD-FD1AB692FA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6" name="Straight Connector 1705">
                  <a:extLst>
                    <a:ext uri="{FF2B5EF4-FFF2-40B4-BE49-F238E27FC236}">
                      <a16:creationId xmlns:a16="http://schemas.microsoft.com/office/drawing/2014/main" id="{C72474A5-5E84-4948-8676-6F429B73FD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0" name="Group 1689">
                <a:extLst>
                  <a:ext uri="{FF2B5EF4-FFF2-40B4-BE49-F238E27FC236}">
                    <a16:creationId xmlns:a16="http://schemas.microsoft.com/office/drawing/2014/main" id="{C518ACA6-894A-488F-896F-492F681DBBED}"/>
                  </a:ext>
                </a:extLst>
              </p:cNvPr>
              <p:cNvGrpSpPr/>
              <p:nvPr/>
            </p:nvGrpSpPr>
            <p:grpSpPr>
              <a:xfrm>
                <a:off x="8536265" y="2173234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03" name="Straight Connector 1702">
                  <a:extLst>
                    <a:ext uri="{FF2B5EF4-FFF2-40B4-BE49-F238E27FC236}">
                      <a16:creationId xmlns:a16="http://schemas.microsoft.com/office/drawing/2014/main" id="{5CEFFF84-D83E-4636-AECD-D32FDE85DD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4" name="Straight Connector 1703">
                  <a:extLst>
                    <a:ext uri="{FF2B5EF4-FFF2-40B4-BE49-F238E27FC236}">
                      <a16:creationId xmlns:a16="http://schemas.microsoft.com/office/drawing/2014/main" id="{A4766139-7A33-4B29-BFDF-6A24ACA089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1" name="Group 1690">
                <a:extLst>
                  <a:ext uri="{FF2B5EF4-FFF2-40B4-BE49-F238E27FC236}">
                    <a16:creationId xmlns:a16="http://schemas.microsoft.com/office/drawing/2014/main" id="{44D86CF6-A82E-4B91-A07E-11133FE68105}"/>
                  </a:ext>
                </a:extLst>
              </p:cNvPr>
              <p:cNvGrpSpPr/>
              <p:nvPr/>
            </p:nvGrpSpPr>
            <p:grpSpPr>
              <a:xfrm>
                <a:off x="8546534" y="2173234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701" name="Straight Connector 1700">
                  <a:extLst>
                    <a:ext uri="{FF2B5EF4-FFF2-40B4-BE49-F238E27FC236}">
                      <a16:creationId xmlns:a16="http://schemas.microsoft.com/office/drawing/2014/main" id="{61DA8E01-01FB-41E6-B8F5-3C92DD8FB2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2" name="Straight Connector 1701">
                  <a:extLst>
                    <a:ext uri="{FF2B5EF4-FFF2-40B4-BE49-F238E27FC236}">
                      <a16:creationId xmlns:a16="http://schemas.microsoft.com/office/drawing/2014/main" id="{B4FDDE47-4326-4639-87F2-BFC237A184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2" name="Group 1691">
                <a:extLst>
                  <a:ext uri="{FF2B5EF4-FFF2-40B4-BE49-F238E27FC236}">
                    <a16:creationId xmlns:a16="http://schemas.microsoft.com/office/drawing/2014/main" id="{7AB99EEC-3ECE-4694-ABE6-A55FEE1FEC72}"/>
                  </a:ext>
                </a:extLst>
              </p:cNvPr>
              <p:cNvGrpSpPr/>
              <p:nvPr/>
            </p:nvGrpSpPr>
            <p:grpSpPr>
              <a:xfrm>
                <a:off x="8460273" y="2145926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699" name="Straight Connector 1698">
                  <a:extLst>
                    <a:ext uri="{FF2B5EF4-FFF2-40B4-BE49-F238E27FC236}">
                      <a16:creationId xmlns:a16="http://schemas.microsoft.com/office/drawing/2014/main" id="{9FF7388C-5D6A-40F9-B9BC-3AE7961A0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0" name="Straight Connector 1699">
                  <a:extLst>
                    <a:ext uri="{FF2B5EF4-FFF2-40B4-BE49-F238E27FC236}">
                      <a16:creationId xmlns:a16="http://schemas.microsoft.com/office/drawing/2014/main" id="{41C2E132-9FE9-4CA5-A0DF-7E4332272E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3" name="Group 1692">
                <a:extLst>
                  <a:ext uri="{FF2B5EF4-FFF2-40B4-BE49-F238E27FC236}">
                    <a16:creationId xmlns:a16="http://schemas.microsoft.com/office/drawing/2014/main" id="{84B26B32-E4EA-4585-82C3-5F4020D2B812}"/>
                  </a:ext>
                </a:extLst>
              </p:cNvPr>
              <p:cNvGrpSpPr/>
              <p:nvPr/>
            </p:nvGrpSpPr>
            <p:grpSpPr>
              <a:xfrm>
                <a:off x="7983787" y="1872844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697" name="Straight Connector 1696">
                  <a:extLst>
                    <a:ext uri="{FF2B5EF4-FFF2-40B4-BE49-F238E27FC236}">
                      <a16:creationId xmlns:a16="http://schemas.microsoft.com/office/drawing/2014/main" id="{91163F0F-8DDA-4D03-8DD1-57E45CF042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8" name="Straight Connector 1697">
                  <a:extLst>
                    <a:ext uri="{FF2B5EF4-FFF2-40B4-BE49-F238E27FC236}">
                      <a16:creationId xmlns:a16="http://schemas.microsoft.com/office/drawing/2014/main" id="{2B0B69EF-5F49-4737-8E62-74F8AEC6E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4" name="Group 1693">
                <a:extLst>
                  <a:ext uri="{FF2B5EF4-FFF2-40B4-BE49-F238E27FC236}">
                    <a16:creationId xmlns:a16="http://schemas.microsoft.com/office/drawing/2014/main" id="{5751CBF4-2AF7-44EC-A6D5-3E850F8C85F8}"/>
                  </a:ext>
                </a:extLst>
              </p:cNvPr>
              <p:cNvGrpSpPr/>
              <p:nvPr/>
            </p:nvGrpSpPr>
            <p:grpSpPr>
              <a:xfrm>
                <a:off x="6936339" y="160658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695" name="Straight Connector 1694">
                  <a:extLst>
                    <a:ext uri="{FF2B5EF4-FFF2-40B4-BE49-F238E27FC236}">
                      <a16:creationId xmlns:a16="http://schemas.microsoft.com/office/drawing/2014/main" id="{147C9831-BCAB-4618-A283-A7567BE03F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6" name="Straight Connector 1695">
                  <a:extLst>
                    <a:ext uri="{FF2B5EF4-FFF2-40B4-BE49-F238E27FC236}">
                      <a16:creationId xmlns:a16="http://schemas.microsoft.com/office/drawing/2014/main" id="{A4BA4FF7-6D46-4F37-95FF-BD1BEFE452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AC6BF6-9552-4ABC-A96D-D4D0D7CE96A2}"/>
              </a:ext>
            </a:extLst>
          </p:cNvPr>
          <p:cNvGrpSpPr/>
          <p:nvPr/>
        </p:nvGrpSpPr>
        <p:grpSpPr>
          <a:xfrm>
            <a:off x="6924015" y="1582689"/>
            <a:ext cx="4831812" cy="1365659"/>
            <a:chOff x="6924015" y="1582689"/>
            <a:chExt cx="4831812" cy="1365659"/>
          </a:xfrm>
        </p:grpSpPr>
        <p:sp>
          <p:nvSpPr>
            <p:cNvPr id="1318" name="Freeform: Shape 1317">
              <a:extLst>
                <a:ext uri="{FF2B5EF4-FFF2-40B4-BE49-F238E27FC236}">
                  <a16:creationId xmlns:a16="http://schemas.microsoft.com/office/drawing/2014/main" id="{04770F7D-82D4-4E57-A6B1-A46D26BDDF2B}"/>
                </a:ext>
              </a:extLst>
            </p:cNvPr>
            <p:cNvSpPr/>
            <p:nvPr/>
          </p:nvSpPr>
          <p:spPr>
            <a:xfrm>
              <a:off x="6976238" y="1637951"/>
              <a:ext cx="4775622" cy="1264369"/>
            </a:xfrm>
            <a:custGeom>
              <a:avLst/>
              <a:gdLst>
                <a:gd name="connsiteX0" fmla="*/ 0 w 5536977"/>
                <a:gd name="connsiteY0" fmla="*/ 0 h 882014"/>
                <a:gd name="connsiteX1" fmla="*/ 0 w 5536977"/>
                <a:gd name="connsiteY1" fmla="*/ 22193 h 882014"/>
                <a:gd name="connsiteX2" fmla="*/ 50578 w 5536977"/>
                <a:gd name="connsiteY2" fmla="*/ 22193 h 882014"/>
                <a:gd name="connsiteX3" fmla="*/ 50578 w 5536977"/>
                <a:gd name="connsiteY3" fmla="*/ 39338 h 882014"/>
                <a:gd name="connsiteX4" fmla="*/ 88678 w 5536977"/>
                <a:gd name="connsiteY4" fmla="*/ 39338 h 882014"/>
                <a:gd name="connsiteX5" fmla="*/ 93440 w 5536977"/>
                <a:gd name="connsiteY5" fmla="*/ 39338 h 882014"/>
                <a:gd name="connsiteX6" fmla="*/ 93440 w 5536977"/>
                <a:gd name="connsiteY6" fmla="*/ 49625 h 882014"/>
                <a:gd name="connsiteX7" fmla="*/ 138875 w 5536977"/>
                <a:gd name="connsiteY7" fmla="*/ 49625 h 882014"/>
                <a:gd name="connsiteX8" fmla="*/ 138875 w 5536977"/>
                <a:gd name="connsiteY8" fmla="*/ 63341 h 882014"/>
                <a:gd name="connsiteX9" fmla="*/ 150019 w 5536977"/>
                <a:gd name="connsiteY9" fmla="*/ 63341 h 882014"/>
                <a:gd name="connsiteX10" fmla="*/ 150019 w 5536977"/>
                <a:gd name="connsiteY10" fmla="*/ 82201 h 882014"/>
                <a:gd name="connsiteX11" fmla="*/ 202978 w 5536977"/>
                <a:gd name="connsiteY11" fmla="*/ 82201 h 882014"/>
                <a:gd name="connsiteX12" fmla="*/ 202978 w 5536977"/>
                <a:gd name="connsiteY12" fmla="*/ 93345 h 882014"/>
                <a:gd name="connsiteX13" fmla="*/ 345472 w 5536977"/>
                <a:gd name="connsiteY13" fmla="*/ 93345 h 882014"/>
                <a:gd name="connsiteX14" fmla="*/ 345472 w 5536977"/>
                <a:gd name="connsiteY14" fmla="*/ 109633 h 882014"/>
                <a:gd name="connsiteX15" fmla="*/ 389192 w 5536977"/>
                <a:gd name="connsiteY15" fmla="*/ 109633 h 882014"/>
                <a:gd name="connsiteX16" fmla="*/ 389192 w 5536977"/>
                <a:gd name="connsiteY16" fmla="*/ 122491 h 882014"/>
                <a:gd name="connsiteX17" fmla="*/ 408051 w 5536977"/>
                <a:gd name="connsiteY17" fmla="*/ 122491 h 882014"/>
                <a:gd name="connsiteX18" fmla="*/ 408051 w 5536977"/>
                <a:gd name="connsiteY18" fmla="*/ 138779 h 882014"/>
                <a:gd name="connsiteX19" fmla="*/ 445770 w 5536977"/>
                <a:gd name="connsiteY19" fmla="*/ 138779 h 882014"/>
                <a:gd name="connsiteX20" fmla="*/ 445770 w 5536977"/>
                <a:gd name="connsiteY20" fmla="*/ 149923 h 882014"/>
                <a:gd name="connsiteX21" fmla="*/ 490347 w 5536977"/>
                <a:gd name="connsiteY21" fmla="*/ 149923 h 882014"/>
                <a:gd name="connsiteX22" fmla="*/ 490347 w 5536977"/>
                <a:gd name="connsiteY22" fmla="*/ 163639 h 882014"/>
                <a:gd name="connsiteX23" fmla="*/ 583787 w 5536977"/>
                <a:gd name="connsiteY23" fmla="*/ 163639 h 882014"/>
                <a:gd name="connsiteX24" fmla="*/ 583787 w 5536977"/>
                <a:gd name="connsiteY24" fmla="*/ 180785 h 882014"/>
                <a:gd name="connsiteX25" fmla="*/ 625793 w 5536977"/>
                <a:gd name="connsiteY25" fmla="*/ 180785 h 882014"/>
                <a:gd name="connsiteX26" fmla="*/ 625793 w 5536977"/>
                <a:gd name="connsiteY26" fmla="*/ 193643 h 882014"/>
                <a:gd name="connsiteX27" fmla="*/ 669703 w 5536977"/>
                <a:gd name="connsiteY27" fmla="*/ 193643 h 882014"/>
                <a:gd name="connsiteX28" fmla="*/ 669703 w 5536977"/>
                <a:gd name="connsiteY28" fmla="*/ 209074 h 882014"/>
                <a:gd name="connsiteX29" fmla="*/ 733806 w 5536977"/>
                <a:gd name="connsiteY29" fmla="*/ 209074 h 882014"/>
                <a:gd name="connsiteX30" fmla="*/ 733806 w 5536977"/>
                <a:gd name="connsiteY30" fmla="*/ 221933 h 882014"/>
                <a:gd name="connsiteX31" fmla="*/ 765524 w 5536977"/>
                <a:gd name="connsiteY31" fmla="*/ 221933 h 882014"/>
                <a:gd name="connsiteX32" fmla="*/ 765524 w 5536977"/>
                <a:gd name="connsiteY32" fmla="*/ 240792 h 882014"/>
                <a:gd name="connsiteX33" fmla="*/ 793528 w 5536977"/>
                <a:gd name="connsiteY33" fmla="*/ 240792 h 882014"/>
                <a:gd name="connsiteX34" fmla="*/ 793528 w 5536977"/>
                <a:gd name="connsiteY34" fmla="*/ 247650 h 882014"/>
                <a:gd name="connsiteX35" fmla="*/ 845249 w 5536977"/>
                <a:gd name="connsiteY35" fmla="*/ 247650 h 882014"/>
                <a:gd name="connsiteX36" fmla="*/ 845249 w 5536977"/>
                <a:gd name="connsiteY36" fmla="*/ 276225 h 882014"/>
                <a:gd name="connsiteX37" fmla="*/ 876110 w 5536977"/>
                <a:gd name="connsiteY37" fmla="*/ 276225 h 882014"/>
                <a:gd name="connsiteX38" fmla="*/ 876110 w 5536977"/>
                <a:gd name="connsiteY38" fmla="*/ 295656 h 882014"/>
                <a:gd name="connsiteX39" fmla="*/ 897541 w 5536977"/>
                <a:gd name="connsiteY39" fmla="*/ 295656 h 882014"/>
                <a:gd name="connsiteX40" fmla="*/ 897541 w 5536977"/>
                <a:gd name="connsiteY40" fmla="*/ 307657 h 882014"/>
                <a:gd name="connsiteX41" fmla="*/ 928402 w 5536977"/>
                <a:gd name="connsiteY41" fmla="*/ 307657 h 882014"/>
                <a:gd name="connsiteX42" fmla="*/ 928402 w 5536977"/>
                <a:gd name="connsiteY42" fmla="*/ 326517 h 882014"/>
                <a:gd name="connsiteX43" fmla="*/ 936403 w 5536977"/>
                <a:gd name="connsiteY43" fmla="*/ 326517 h 882014"/>
                <a:gd name="connsiteX44" fmla="*/ 941261 w 5536977"/>
                <a:gd name="connsiteY44" fmla="*/ 326517 h 882014"/>
                <a:gd name="connsiteX45" fmla="*/ 941261 w 5536977"/>
                <a:gd name="connsiteY45" fmla="*/ 337661 h 882014"/>
                <a:gd name="connsiteX46" fmla="*/ 997839 w 5536977"/>
                <a:gd name="connsiteY46" fmla="*/ 337661 h 882014"/>
                <a:gd name="connsiteX47" fmla="*/ 997839 w 5536977"/>
                <a:gd name="connsiteY47" fmla="*/ 355663 h 882014"/>
                <a:gd name="connsiteX48" fmla="*/ 1101566 w 5536977"/>
                <a:gd name="connsiteY48" fmla="*/ 355663 h 882014"/>
                <a:gd name="connsiteX49" fmla="*/ 1101566 w 5536977"/>
                <a:gd name="connsiteY49" fmla="*/ 365950 h 882014"/>
                <a:gd name="connsiteX50" fmla="*/ 1130713 w 5536977"/>
                <a:gd name="connsiteY50" fmla="*/ 365950 h 882014"/>
                <a:gd name="connsiteX51" fmla="*/ 1130713 w 5536977"/>
                <a:gd name="connsiteY51" fmla="*/ 383953 h 882014"/>
                <a:gd name="connsiteX52" fmla="*/ 1185577 w 5536977"/>
                <a:gd name="connsiteY52" fmla="*/ 383953 h 882014"/>
                <a:gd name="connsiteX53" fmla="*/ 1185577 w 5536977"/>
                <a:gd name="connsiteY53" fmla="*/ 400050 h 882014"/>
                <a:gd name="connsiteX54" fmla="*/ 1193578 w 5536977"/>
                <a:gd name="connsiteY54" fmla="*/ 400050 h 882014"/>
                <a:gd name="connsiteX55" fmla="*/ 1193578 w 5536977"/>
                <a:gd name="connsiteY55" fmla="*/ 428530 h 882014"/>
                <a:gd name="connsiteX56" fmla="*/ 1339882 w 5536977"/>
                <a:gd name="connsiteY56" fmla="*/ 428530 h 882014"/>
                <a:gd name="connsiteX57" fmla="*/ 1339882 w 5536977"/>
                <a:gd name="connsiteY57" fmla="*/ 443103 h 882014"/>
                <a:gd name="connsiteX58" fmla="*/ 1370743 w 5536977"/>
                <a:gd name="connsiteY58" fmla="*/ 443103 h 882014"/>
                <a:gd name="connsiteX59" fmla="*/ 1370743 w 5536977"/>
                <a:gd name="connsiteY59" fmla="*/ 456819 h 882014"/>
                <a:gd name="connsiteX60" fmla="*/ 1458182 w 5536977"/>
                <a:gd name="connsiteY60" fmla="*/ 456819 h 882014"/>
                <a:gd name="connsiteX61" fmla="*/ 1458182 w 5536977"/>
                <a:gd name="connsiteY61" fmla="*/ 466725 h 882014"/>
                <a:gd name="connsiteX62" fmla="*/ 1543050 w 5536977"/>
                <a:gd name="connsiteY62" fmla="*/ 466725 h 882014"/>
                <a:gd name="connsiteX63" fmla="*/ 1543050 w 5536977"/>
                <a:gd name="connsiteY63" fmla="*/ 485108 h 882014"/>
                <a:gd name="connsiteX64" fmla="*/ 1561052 w 5536977"/>
                <a:gd name="connsiteY64" fmla="*/ 485108 h 882014"/>
                <a:gd name="connsiteX65" fmla="*/ 1561052 w 5536977"/>
                <a:gd name="connsiteY65" fmla="*/ 495300 h 882014"/>
                <a:gd name="connsiteX66" fmla="*/ 1687068 w 5536977"/>
                <a:gd name="connsiteY66" fmla="*/ 495300 h 882014"/>
                <a:gd name="connsiteX67" fmla="*/ 1687068 w 5536977"/>
                <a:gd name="connsiteY67" fmla="*/ 514350 h 882014"/>
                <a:gd name="connsiteX68" fmla="*/ 1759934 w 5536977"/>
                <a:gd name="connsiteY68" fmla="*/ 514350 h 882014"/>
                <a:gd name="connsiteX69" fmla="*/ 1759934 w 5536977"/>
                <a:gd name="connsiteY69" fmla="*/ 527113 h 882014"/>
                <a:gd name="connsiteX70" fmla="*/ 1798511 w 5536977"/>
                <a:gd name="connsiteY70" fmla="*/ 527113 h 882014"/>
                <a:gd name="connsiteX71" fmla="*/ 1798511 w 5536977"/>
                <a:gd name="connsiteY71" fmla="*/ 545116 h 882014"/>
                <a:gd name="connsiteX72" fmla="*/ 1815656 w 5536977"/>
                <a:gd name="connsiteY72" fmla="*/ 545116 h 882014"/>
                <a:gd name="connsiteX73" fmla="*/ 1815656 w 5536977"/>
                <a:gd name="connsiteY73" fmla="*/ 556260 h 882014"/>
                <a:gd name="connsiteX74" fmla="*/ 1873949 w 5536977"/>
                <a:gd name="connsiteY74" fmla="*/ 556260 h 882014"/>
                <a:gd name="connsiteX75" fmla="*/ 1873949 w 5536977"/>
                <a:gd name="connsiteY75" fmla="*/ 572548 h 882014"/>
                <a:gd name="connsiteX76" fmla="*/ 1977676 w 5536977"/>
                <a:gd name="connsiteY76" fmla="*/ 572548 h 882014"/>
                <a:gd name="connsiteX77" fmla="*/ 1977676 w 5536977"/>
                <a:gd name="connsiteY77" fmla="*/ 592265 h 882014"/>
                <a:gd name="connsiteX78" fmla="*/ 2143982 w 5536977"/>
                <a:gd name="connsiteY78" fmla="*/ 592265 h 882014"/>
                <a:gd name="connsiteX79" fmla="*/ 2143982 w 5536977"/>
                <a:gd name="connsiteY79" fmla="*/ 600075 h 882014"/>
                <a:gd name="connsiteX80" fmla="*/ 2213420 w 5536977"/>
                <a:gd name="connsiteY80" fmla="*/ 600075 h 882014"/>
                <a:gd name="connsiteX81" fmla="*/ 2213420 w 5536977"/>
                <a:gd name="connsiteY81" fmla="*/ 625697 h 882014"/>
                <a:gd name="connsiteX82" fmla="*/ 2251996 w 5536977"/>
                <a:gd name="connsiteY82" fmla="*/ 625697 h 882014"/>
                <a:gd name="connsiteX83" fmla="*/ 2251996 w 5536977"/>
                <a:gd name="connsiteY83" fmla="*/ 638175 h 882014"/>
                <a:gd name="connsiteX84" fmla="*/ 2279428 w 5536977"/>
                <a:gd name="connsiteY84" fmla="*/ 638175 h 882014"/>
                <a:gd name="connsiteX85" fmla="*/ 2279428 w 5536977"/>
                <a:gd name="connsiteY85" fmla="*/ 651415 h 882014"/>
                <a:gd name="connsiteX86" fmla="*/ 2579465 w 5536977"/>
                <a:gd name="connsiteY86" fmla="*/ 651415 h 882014"/>
                <a:gd name="connsiteX87" fmla="*/ 2579465 w 5536977"/>
                <a:gd name="connsiteY87" fmla="*/ 685800 h 882014"/>
                <a:gd name="connsiteX88" fmla="*/ 2592324 w 5536977"/>
                <a:gd name="connsiteY88" fmla="*/ 685800 h 882014"/>
                <a:gd name="connsiteX89" fmla="*/ 2592324 w 5536977"/>
                <a:gd name="connsiteY89" fmla="*/ 703707 h 882014"/>
                <a:gd name="connsiteX90" fmla="*/ 2756916 w 5536977"/>
                <a:gd name="connsiteY90" fmla="*/ 703707 h 882014"/>
                <a:gd name="connsiteX91" fmla="*/ 2756916 w 5536977"/>
                <a:gd name="connsiteY91" fmla="*/ 722567 h 882014"/>
                <a:gd name="connsiteX92" fmla="*/ 3050953 w 5536977"/>
                <a:gd name="connsiteY92" fmla="*/ 722567 h 882014"/>
                <a:gd name="connsiteX93" fmla="*/ 3050953 w 5536977"/>
                <a:gd name="connsiteY93" fmla="*/ 743140 h 882014"/>
                <a:gd name="connsiteX94" fmla="*/ 3089053 w 5536977"/>
                <a:gd name="connsiteY94" fmla="*/ 743140 h 882014"/>
                <a:gd name="connsiteX95" fmla="*/ 3089053 w 5536977"/>
                <a:gd name="connsiteY95" fmla="*/ 762000 h 882014"/>
                <a:gd name="connsiteX96" fmla="*/ 3194971 w 5536977"/>
                <a:gd name="connsiteY96" fmla="*/ 762000 h 882014"/>
                <a:gd name="connsiteX97" fmla="*/ 3194971 w 5536977"/>
                <a:gd name="connsiteY97" fmla="*/ 810006 h 882014"/>
                <a:gd name="connsiteX98" fmla="*/ 3291840 w 5536977"/>
                <a:gd name="connsiteY98" fmla="*/ 810006 h 882014"/>
                <a:gd name="connsiteX99" fmla="*/ 3291840 w 5536977"/>
                <a:gd name="connsiteY99" fmla="*/ 829723 h 882014"/>
                <a:gd name="connsiteX100" fmla="*/ 3528441 w 5536977"/>
                <a:gd name="connsiteY100" fmla="*/ 829723 h 882014"/>
                <a:gd name="connsiteX101" fmla="*/ 3528441 w 5536977"/>
                <a:gd name="connsiteY101" fmla="*/ 857250 h 882014"/>
                <a:gd name="connsiteX102" fmla="*/ 3549015 w 5536977"/>
                <a:gd name="connsiteY102" fmla="*/ 857250 h 882014"/>
                <a:gd name="connsiteX103" fmla="*/ 3549015 w 5536977"/>
                <a:gd name="connsiteY103" fmla="*/ 882015 h 882014"/>
                <a:gd name="connsiteX104" fmla="*/ 5536978 w 5536977"/>
                <a:gd name="connsiteY104" fmla="*/ 882015 h 88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536977" h="882014">
                  <a:moveTo>
                    <a:pt x="0" y="0"/>
                  </a:moveTo>
                  <a:lnTo>
                    <a:pt x="0" y="22193"/>
                  </a:lnTo>
                  <a:lnTo>
                    <a:pt x="50578" y="22193"/>
                  </a:lnTo>
                  <a:lnTo>
                    <a:pt x="50578" y="39338"/>
                  </a:lnTo>
                  <a:lnTo>
                    <a:pt x="88678" y="39338"/>
                  </a:lnTo>
                  <a:lnTo>
                    <a:pt x="93440" y="39338"/>
                  </a:lnTo>
                  <a:lnTo>
                    <a:pt x="93440" y="49625"/>
                  </a:lnTo>
                  <a:lnTo>
                    <a:pt x="138875" y="49625"/>
                  </a:lnTo>
                  <a:lnTo>
                    <a:pt x="138875" y="63341"/>
                  </a:lnTo>
                  <a:lnTo>
                    <a:pt x="150019" y="63341"/>
                  </a:lnTo>
                  <a:lnTo>
                    <a:pt x="150019" y="82201"/>
                  </a:lnTo>
                  <a:lnTo>
                    <a:pt x="202978" y="82201"/>
                  </a:lnTo>
                  <a:lnTo>
                    <a:pt x="202978" y="93345"/>
                  </a:lnTo>
                  <a:lnTo>
                    <a:pt x="345472" y="93345"/>
                  </a:lnTo>
                  <a:lnTo>
                    <a:pt x="345472" y="109633"/>
                  </a:lnTo>
                  <a:lnTo>
                    <a:pt x="389192" y="109633"/>
                  </a:lnTo>
                  <a:lnTo>
                    <a:pt x="389192" y="122491"/>
                  </a:lnTo>
                  <a:lnTo>
                    <a:pt x="408051" y="122491"/>
                  </a:lnTo>
                  <a:lnTo>
                    <a:pt x="408051" y="138779"/>
                  </a:lnTo>
                  <a:lnTo>
                    <a:pt x="445770" y="138779"/>
                  </a:lnTo>
                  <a:lnTo>
                    <a:pt x="445770" y="149923"/>
                  </a:lnTo>
                  <a:lnTo>
                    <a:pt x="490347" y="149923"/>
                  </a:lnTo>
                  <a:lnTo>
                    <a:pt x="490347" y="163639"/>
                  </a:lnTo>
                  <a:lnTo>
                    <a:pt x="583787" y="163639"/>
                  </a:lnTo>
                  <a:lnTo>
                    <a:pt x="583787" y="180785"/>
                  </a:lnTo>
                  <a:lnTo>
                    <a:pt x="625793" y="180785"/>
                  </a:lnTo>
                  <a:lnTo>
                    <a:pt x="625793" y="193643"/>
                  </a:lnTo>
                  <a:lnTo>
                    <a:pt x="669703" y="193643"/>
                  </a:lnTo>
                  <a:lnTo>
                    <a:pt x="669703" y="209074"/>
                  </a:lnTo>
                  <a:lnTo>
                    <a:pt x="733806" y="209074"/>
                  </a:lnTo>
                  <a:lnTo>
                    <a:pt x="733806" y="221933"/>
                  </a:lnTo>
                  <a:lnTo>
                    <a:pt x="765524" y="221933"/>
                  </a:lnTo>
                  <a:lnTo>
                    <a:pt x="765524" y="240792"/>
                  </a:lnTo>
                  <a:lnTo>
                    <a:pt x="793528" y="240792"/>
                  </a:lnTo>
                  <a:lnTo>
                    <a:pt x="793528" y="247650"/>
                  </a:lnTo>
                  <a:lnTo>
                    <a:pt x="845249" y="247650"/>
                  </a:lnTo>
                  <a:lnTo>
                    <a:pt x="845249" y="276225"/>
                  </a:lnTo>
                  <a:lnTo>
                    <a:pt x="876110" y="276225"/>
                  </a:lnTo>
                  <a:lnTo>
                    <a:pt x="876110" y="295656"/>
                  </a:lnTo>
                  <a:lnTo>
                    <a:pt x="897541" y="295656"/>
                  </a:lnTo>
                  <a:lnTo>
                    <a:pt x="897541" y="307657"/>
                  </a:lnTo>
                  <a:lnTo>
                    <a:pt x="928402" y="307657"/>
                  </a:lnTo>
                  <a:lnTo>
                    <a:pt x="928402" y="326517"/>
                  </a:lnTo>
                  <a:lnTo>
                    <a:pt x="936403" y="326517"/>
                  </a:lnTo>
                  <a:lnTo>
                    <a:pt x="941261" y="326517"/>
                  </a:lnTo>
                  <a:lnTo>
                    <a:pt x="941261" y="337661"/>
                  </a:lnTo>
                  <a:lnTo>
                    <a:pt x="997839" y="337661"/>
                  </a:lnTo>
                  <a:lnTo>
                    <a:pt x="997839" y="355663"/>
                  </a:lnTo>
                  <a:lnTo>
                    <a:pt x="1101566" y="355663"/>
                  </a:lnTo>
                  <a:lnTo>
                    <a:pt x="1101566" y="365950"/>
                  </a:lnTo>
                  <a:lnTo>
                    <a:pt x="1130713" y="365950"/>
                  </a:lnTo>
                  <a:lnTo>
                    <a:pt x="1130713" y="383953"/>
                  </a:lnTo>
                  <a:lnTo>
                    <a:pt x="1185577" y="383953"/>
                  </a:lnTo>
                  <a:lnTo>
                    <a:pt x="1185577" y="400050"/>
                  </a:lnTo>
                  <a:lnTo>
                    <a:pt x="1193578" y="400050"/>
                  </a:lnTo>
                  <a:lnTo>
                    <a:pt x="1193578" y="428530"/>
                  </a:lnTo>
                  <a:lnTo>
                    <a:pt x="1339882" y="428530"/>
                  </a:lnTo>
                  <a:lnTo>
                    <a:pt x="1339882" y="443103"/>
                  </a:lnTo>
                  <a:lnTo>
                    <a:pt x="1370743" y="443103"/>
                  </a:lnTo>
                  <a:lnTo>
                    <a:pt x="1370743" y="456819"/>
                  </a:lnTo>
                  <a:lnTo>
                    <a:pt x="1458182" y="456819"/>
                  </a:lnTo>
                  <a:lnTo>
                    <a:pt x="1458182" y="466725"/>
                  </a:lnTo>
                  <a:lnTo>
                    <a:pt x="1543050" y="466725"/>
                  </a:lnTo>
                  <a:lnTo>
                    <a:pt x="1543050" y="485108"/>
                  </a:lnTo>
                  <a:lnTo>
                    <a:pt x="1561052" y="485108"/>
                  </a:lnTo>
                  <a:lnTo>
                    <a:pt x="1561052" y="495300"/>
                  </a:lnTo>
                  <a:lnTo>
                    <a:pt x="1687068" y="495300"/>
                  </a:lnTo>
                  <a:lnTo>
                    <a:pt x="1687068" y="514350"/>
                  </a:lnTo>
                  <a:lnTo>
                    <a:pt x="1759934" y="514350"/>
                  </a:lnTo>
                  <a:lnTo>
                    <a:pt x="1759934" y="527113"/>
                  </a:lnTo>
                  <a:lnTo>
                    <a:pt x="1798511" y="527113"/>
                  </a:lnTo>
                  <a:lnTo>
                    <a:pt x="1798511" y="545116"/>
                  </a:lnTo>
                  <a:lnTo>
                    <a:pt x="1815656" y="545116"/>
                  </a:lnTo>
                  <a:lnTo>
                    <a:pt x="1815656" y="556260"/>
                  </a:lnTo>
                  <a:lnTo>
                    <a:pt x="1873949" y="556260"/>
                  </a:lnTo>
                  <a:lnTo>
                    <a:pt x="1873949" y="572548"/>
                  </a:lnTo>
                  <a:lnTo>
                    <a:pt x="1977676" y="572548"/>
                  </a:lnTo>
                  <a:lnTo>
                    <a:pt x="1977676" y="592265"/>
                  </a:lnTo>
                  <a:lnTo>
                    <a:pt x="2143982" y="592265"/>
                  </a:lnTo>
                  <a:lnTo>
                    <a:pt x="2143982" y="600075"/>
                  </a:lnTo>
                  <a:lnTo>
                    <a:pt x="2213420" y="600075"/>
                  </a:lnTo>
                  <a:lnTo>
                    <a:pt x="2213420" y="625697"/>
                  </a:lnTo>
                  <a:lnTo>
                    <a:pt x="2251996" y="625697"/>
                  </a:lnTo>
                  <a:lnTo>
                    <a:pt x="2251996" y="638175"/>
                  </a:lnTo>
                  <a:lnTo>
                    <a:pt x="2279428" y="638175"/>
                  </a:lnTo>
                  <a:lnTo>
                    <a:pt x="2279428" y="651415"/>
                  </a:lnTo>
                  <a:lnTo>
                    <a:pt x="2579465" y="651415"/>
                  </a:lnTo>
                  <a:lnTo>
                    <a:pt x="2579465" y="685800"/>
                  </a:lnTo>
                  <a:lnTo>
                    <a:pt x="2592324" y="685800"/>
                  </a:lnTo>
                  <a:lnTo>
                    <a:pt x="2592324" y="703707"/>
                  </a:lnTo>
                  <a:lnTo>
                    <a:pt x="2756916" y="703707"/>
                  </a:lnTo>
                  <a:lnTo>
                    <a:pt x="2756916" y="722567"/>
                  </a:lnTo>
                  <a:lnTo>
                    <a:pt x="3050953" y="722567"/>
                  </a:lnTo>
                  <a:lnTo>
                    <a:pt x="3050953" y="743140"/>
                  </a:lnTo>
                  <a:lnTo>
                    <a:pt x="3089053" y="743140"/>
                  </a:lnTo>
                  <a:lnTo>
                    <a:pt x="3089053" y="762000"/>
                  </a:lnTo>
                  <a:lnTo>
                    <a:pt x="3194971" y="762000"/>
                  </a:lnTo>
                  <a:lnTo>
                    <a:pt x="3194971" y="810006"/>
                  </a:lnTo>
                  <a:lnTo>
                    <a:pt x="3291840" y="810006"/>
                  </a:lnTo>
                  <a:lnTo>
                    <a:pt x="3291840" y="829723"/>
                  </a:lnTo>
                  <a:lnTo>
                    <a:pt x="3528441" y="829723"/>
                  </a:lnTo>
                  <a:lnTo>
                    <a:pt x="3528441" y="857250"/>
                  </a:lnTo>
                  <a:lnTo>
                    <a:pt x="3549015" y="857250"/>
                  </a:lnTo>
                  <a:lnTo>
                    <a:pt x="3549015" y="882015"/>
                  </a:lnTo>
                  <a:lnTo>
                    <a:pt x="5536978" y="882015"/>
                  </a:lnTo>
                </a:path>
              </a:pathLst>
            </a:custGeom>
            <a:noFill/>
            <a:ln w="19050" cap="flat">
              <a:solidFill>
                <a:srgbClr val="F88D2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AABF6D5-921A-4A5C-930D-CDF4E698B128}"/>
                </a:ext>
              </a:extLst>
            </p:cNvPr>
            <p:cNvGrpSpPr/>
            <p:nvPr/>
          </p:nvGrpSpPr>
          <p:grpSpPr>
            <a:xfrm>
              <a:off x="6924015" y="1582689"/>
              <a:ext cx="4831812" cy="1365659"/>
              <a:chOff x="6924015" y="1582689"/>
              <a:chExt cx="4831812" cy="1365659"/>
            </a:xfrm>
          </p:grpSpPr>
          <p:grpSp>
            <p:nvGrpSpPr>
              <p:cNvPr id="1320" name="Group 1319">
                <a:extLst>
                  <a:ext uri="{FF2B5EF4-FFF2-40B4-BE49-F238E27FC236}">
                    <a16:creationId xmlns:a16="http://schemas.microsoft.com/office/drawing/2014/main" id="{C7273873-5163-4FEF-AE3C-5C2FF3B3CC54}"/>
                  </a:ext>
                </a:extLst>
              </p:cNvPr>
              <p:cNvGrpSpPr/>
              <p:nvPr/>
            </p:nvGrpSpPr>
            <p:grpSpPr>
              <a:xfrm>
                <a:off x="11333563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91" name="Straight Connector 1590">
                  <a:extLst>
                    <a:ext uri="{FF2B5EF4-FFF2-40B4-BE49-F238E27FC236}">
                      <a16:creationId xmlns:a16="http://schemas.microsoft.com/office/drawing/2014/main" id="{F1D67E95-F4DE-410E-9EAF-E7CD7924EB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2" name="Straight Connector 1591">
                  <a:extLst>
                    <a:ext uri="{FF2B5EF4-FFF2-40B4-BE49-F238E27FC236}">
                      <a16:creationId xmlns:a16="http://schemas.microsoft.com/office/drawing/2014/main" id="{0F679BD6-6FF4-4797-9FB5-7BA6CB9099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1" name="Group 1320">
                <a:extLst>
                  <a:ext uri="{FF2B5EF4-FFF2-40B4-BE49-F238E27FC236}">
                    <a16:creationId xmlns:a16="http://schemas.microsoft.com/office/drawing/2014/main" id="{B26138A1-C3E4-4AE6-85B5-990590CBD619}"/>
                  </a:ext>
                </a:extLst>
              </p:cNvPr>
              <p:cNvGrpSpPr/>
              <p:nvPr/>
            </p:nvGrpSpPr>
            <p:grpSpPr>
              <a:xfrm>
                <a:off x="11349993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89" name="Straight Connector 1588">
                  <a:extLst>
                    <a:ext uri="{FF2B5EF4-FFF2-40B4-BE49-F238E27FC236}">
                      <a16:creationId xmlns:a16="http://schemas.microsoft.com/office/drawing/2014/main" id="{5AC246C5-6355-4E34-8C44-568D5F1DB6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0" name="Straight Connector 1589">
                  <a:extLst>
                    <a:ext uri="{FF2B5EF4-FFF2-40B4-BE49-F238E27FC236}">
                      <a16:creationId xmlns:a16="http://schemas.microsoft.com/office/drawing/2014/main" id="{7425AA72-2564-409E-A518-842AB2F764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2" name="Group 1321">
                <a:extLst>
                  <a:ext uri="{FF2B5EF4-FFF2-40B4-BE49-F238E27FC236}">
                    <a16:creationId xmlns:a16="http://schemas.microsoft.com/office/drawing/2014/main" id="{F493F643-C9D9-4984-BCB8-BC3D1B550B26}"/>
                  </a:ext>
                </a:extLst>
              </p:cNvPr>
              <p:cNvGrpSpPr/>
              <p:nvPr/>
            </p:nvGrpSpPr>
            <p:grpSpPr>
              <a:xfrm>
                <a:off x="11432146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87" name="Straight Connector 1586">
                  <a:extLst>
                    <a:ext uri="{FF2B5EF4-FFF2-40B4-BE49-F238E27FC236}">
                      <a16:creationId xmlns:a16="http://schemas.microsoft.com/office/drawing/2014/main" id="{DD738917-9933-4353-9288-32E22E58B8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8" name="Straight Connector 1587">
                  <a:extLst>
                    <a:ext uri="{FF2B5EF4-FFF2-40B4-BE49-F238E27FC236}">
                      <a16:creationId xmlns:a16="http://schemas.microsoft.com/office/drawing/2014/main" id="{6F122A42-219E-4052-8503-DD1A4F9F08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3" name="Group 1322">
                <a:extLst>
                  <a:ext uri="{FF2B5EF4-FFF2-40B4-BE49-F238E27FC236}">
                    <a16:creationId xmlns:a16="http://schemas.microsoft.com/office/drawing/2014/main" id="{DB030E01-0DDF-4BC8-B1FC-D5533143B7B6}"/>
                  </a:ext>
                </a:extLst>
              </p:cNvPr>
              <p:cNvGrpSpPr/>
              <p:nvPr/>
            </p:nvGrpSpPr>
            <p:grpSpPr>
              <a:xfrm>
                <a:off x="11442415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85" name="Straight Connector 1584">
                  <a:extLst>
                    <a:ext uri="{FF2B5EF4-FFF2-40B4-BE49-F238E27FC236}">
                      <a16:creationId xmlns:a16="http://schemas.microsoft.com/office/drawing/2014/main" id="{C46D92EC-3514-4BFE-B4AE-ADA5458722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6" name="Straight Connector 1585">
                  <a:extLst>
                    <a:ext uri="{FF2B5EF4-FFF2-40B4-BE49-F238E27FC236}">
                      <a16:creationId xmlns:a16="http://schemas.microsoft.com/office/drawing/2014/main" id="{E0673A39-BEB5-49B5-9B42-17EB13179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4" name="Group 1323">
                <a:extLst>
                  <a:ext uri="{FF2B5EF4-FFF2-40B4-BE49-F238E27FC236}">
                    <a16:creationId xmlns:a16="http://schemas.microsoft.com/office/drawing/2014/main" id="{6AD4ECE2-5259-41E4-A6F9-7A1F8D3DBC8A}"/>
                  </a:ext>
                </a:extLst>
              </p:cNvPr>
              <p:cNvGrpSpPr/>
              <p:nvPr/>
            </p:nvGrpSpPr>
            <p:grpSpPr>
              <a:xfrm>
                <a:off x="11530729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83" name="Straight Connector 1582">
                  <a:extLst>
                    <a:ext uri="{FF2B5EF4-FFF2-40B4-BE49-F238E27FC236}">
                      <a16:creationId xmlns:a16="http://schemas.microsoft.com/office/drawing/2014/main" id="{F34DEA4E-7AC4-4E1B-8560-60D6DA783E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4" name="Straight Connector 1583">
                  <a:extLst>
                    <a:ext uri="{FF2B5EF4-FFF2-40B4-BE49-F238E27FC236}">
                      <a16:creationId xmlns:a16="http://schemas.microsoft.com/office/drawing/2014/main" id="{E97479FA-94C4-4824-B720-F0BA500F64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5" name="Group 1324">
                <a:extLst>
                  <a:ext uri="{FF2B5EF4-FFF2-40B4-BE49-F238E27FC236}">
                    <a16:creationId xmlns:a16="http://schemas.microsoft.com/office/drawing/2014/main" id="{F3F2BDCF-2856-44B2-81F3-4EE7134F230F}"/>
                  </a:ext>
                </a:extLst>
              </p:cNvPr>
              <p:cNvGrpSpPr/>
              <p:nvPr/>
            </p:nvGrpSpPr>
            <p:grpSpPr>
              <a:xfrm>
                <a:off x="11623151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81" name="Straight Connector 1580">
                  <a:extLst>
                    <a:ext uri="{FF2B5EF4-FFF2-40B4-BE49-F238E27FC236}">
                      <a16:creationId xmlns:a16="http://schemas.microsoft.com/office/drawing/2014/main" id="{E236D81D-7AE7-4D62-83ED-C6C36FB27F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2" name="Straight Connector 1581">
                  <a:extLst>
                    <a:ext uri="{FF2B5EF4-FFF2-40B4-BE49-F238E27FC236}">
                      <a16:creationId xmlns:a16="http://schemas.microsoft.com/office/drawing/2014/main" id="{7A693D85-42DA-4C09-9A13-AFD13826BE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6" name="Group 1325">
                <a:extLst>
                  <a:ext uri="{FF2B5EF4-FFF2-40B4-BE49-F238E27FC236}">
                    <a16:creationId xmlns:a16="http://schemas.microsoft.com/office/drawing/2014/main" id="{91144181-7999-43FB-9901-B035B4A5473D}"/>
                  </a:ext>
                </a:extLst>
              </p:cNvPr>
              <p:cNvGrpSpPr/>
              <p:nvPr/>
            </p:nvGrpSpPr>
            <p:grpSpPr>
              <a:xfrm>
                <a:off x="11666281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79" name="Straight Connector 1578">
                  <a:extLst>
                    <a:ext uri="{FF2B5EF4-FFF2-40B4-BE49-F238E27FC236}">
                      <a16:creationId xmlns:a16="http://schemas.microsoft.com/office/drawing/2014/main" id="{716487F3-7BD9-428F-991F-4AD6EEEC13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0" name="Straight Connector 1579">
                  <a:extLst>
                    <a:ext uri="{FF2B5EF4-FFF2-40B4-BE49-F238E27FC236}">
                      <a16:creationId xmlns:a16="http://schemas.microsoft.com/office/drawing/2014/main" id="{DA630D07-AB16-4AB4-ADA2-3F33B1E55C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7" name="Group 1326">
                <a:extLst>
                  <a:ext uri="{FF2B5EF4-FFF2-40B4-BE49-F238E27FC236}">
                    <a16:creationId xmlns:a16="http://schemas.microsoft.com/office/drawing/2014/main" id="{1A9A1A87-B59A-442B-949E-6E388354D051}"/>
                  </a:ext>
                </a:extLst>
              </p:cNvPr>
              <p:cNvGrpSpPr/>
              <p:nvPr/>
            </p:nvGrpSpPr>
            <p:grpSpPr>
              <a:xfrm>
                <a:off x="10879669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77" name="Straight Connector 1576">
                  <a:extLst>
                    <a:ext uri="{FF2B5EF4-FFF2-40B4-BE49-F238E27FC236}">
                      <a16:creationId xmlns:a16="http://schemas.microsoft.com/office/drawing/2014/main" id="{2834BFDC-BA4D-4F27-A855-0D1BADDDD8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8" name="Straight Connector 1577">
                  <a:extLst>
                    <a:ext uri="{FF2B5EF4-FFF2-40B4-BE49-F238E27FC236}">
                      <a16:creationId xmlns:a16="http://schemas.microsoft.com/office/drawing/2014/main" id="{FD06F494-1D2F-4C68-8A8F-4DEA85BCBD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8" name="Group 1327">
                <a:extLst>
                  <a:ext uri="{FF2B5EF4-FFF2-40B4-BE49-F238E27FC236}">
                    <a16:creationId xmlns:a16="http://schemas.microsoft.com/office/drawing/2014/main" id="{707B3C64-ED5A-4986-B7E7-68CF8BD75C64}"/>
                  </a:ext>
                </a:extLst>
              </p:cNvPr>
              <p:cNvGrpSpPr/>
              <p:nvPr/>
            </p:nvGrpSpPr>
            <p:grpSpPr>
              <a:xfrm>
                <a:off x="10961822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75" name="Straight Connector 1574">
                  <a:extLst>
                    <a:ext uri="{FF2B5EF4-FFF2-40B4-BE49-F238E27FC236}">
                      <a16:creationId xmlns:a16="http://schemas.microsoft.com/office/drawing/2014/main" id="{DB0CE13B-6FCD-4091-AF70-8C1BB679D8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6" name="Straight Connector 1575">
                  <a:extLst>
                    <a:ext uri="{FF2B5EF4-FFF2-40B4-BE49-F238E27FC236}">
                      <a16:creationId xmlns:a16="http://schemas.microsoft.com/office/drawing/2014/main" id="{56AFBA88-80DF-4BA7-8C15-68D895581D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9" name="Group 1328">
                <a:extLst>
                  <a:ext uri="{FF2B5EF4-FFF2-40B4-BE49-F238E27FC236}">
                    <a16:creationId xmlns:a16="http://schemas.microsoft.com/office/drawing/2014/main" id="{0CF6ED8E-F60F-47BB-8ADB-27B5D77C5DA8}"/>
                  </a:ext>
                </a:extLst>
              </p:cNvPr>
              <p:cNvGrpSpPr/>
              <p:nvPr/>
            </p:nvGrpSpPr>
            <p:grpSpPr>
              <a:xfrm>
                <a:off x="11136396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73" name="Straight Connector 1572">
                  <a:extLst>
                    <a:ext uri="{FF2B5EF4-FFF2-40B4-BE49-F238E27FC236}">
                      <a16:creationId xmlns:a16="http://schemas.microsoft.com/office/drawing/2014/main" id="{0E67721E-6811-48C7-B42C-17B862DDED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4" name="Straight Connector 1573">
                  <a:extLst>
                    <a:ext uri="{FF2B5EF4-FFF2-40B4-BE49-F238E27FC236}">
                      <a16:creationId xmlns:a16="http://schemas.microsoft.com/office/drawing/2014/main" id="{FBA8AAC0-C25B-4087-8C6F-9CFC88BA4D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5428D38D-C665-4858-A2A3-C6476F45BB76}"/>
                  </a:ext>
                </a:extLst>
              </p:cNvPr>
              <p:cNvGrpSpPr/>
              <p:nvPr/>
            </p:nvGrpSpPr>
            <p:grpSpPr>
              <a:xfrm>
                <a:off x="11148719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71" name="Straight Connector 1570">
                  <a:extLst>
                    <a:ext uri="{FF2B5EF4-FFF2-40B4-BE49-F238E27FC236}">
                      <a16:creationId xmlns:a16="http://schemas.microsoft.com/office/drawing/2014/main" id="{F1887642-F4C7-481C-B804-6CF81B198D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2" name="Straight Connector 1571">
                  <a:extLst>
                    <a:ext uri="{FF2B5EF4-FFF2-40B4-BE49-F238E27FC236}">
                      <a16:creationId xmlns:a16="http://schemas.microsoft.com/office/drawing/2014/main" id="{805AC4D5-3E12-4C68-B4D4-61A6733D9D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F25C6FBE-DE61-4621-A974-AB01E07CA771}"/>
                  </a:ext>
                </a:extLst>
              </p:cNvPr>
              <p:cNvGrpSpPr/>
              <p:nvPr/>
            </p:nvGrpSpPr>
            <p:grpSpPr>
              <a:xfrm>
                <a:off x="11232926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69" name="Straight Connector 1568">
                  <a:extLst>
                    <a:ext uri="{FF2B5EF4-FFF2-40B4-BE49-F238E27FC236}">
                      <a16:creationId xmlns:a16="http://schemas.microsoft.com/office/drawing/2014/main" id="{8DBB8CBD-0C85-4225-A93D-A82859F0EE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0" name="Straight Connector 1569">
                  <a:extLst>
                    <a:ext uri="{FF2B5EF4-FFF2-40B4-BE49-F238E27FC236}">
                      <a16:creationId xmlns:a16="http://schemas.microsoft.com/office/drawing/2014/main" id="{8CDD2A78-29D5-4C16-95B9-9BE5935F6C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60EB3B62-1961-433F-A540-B3F3E55AEFD2}"/>
                  </a:ext>
                </a:extLst>
              </p:cNvPr>
              <p:cNvGrpSpPr/>
              <p:nvPr/>
            </p:nvGrpSpPr>
            <p:grpSpPr>
              <a:xfrm>
                <a:off x="10776977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67" name="Straight Connector 1566">
                  <a:extLst>
                    <a:ext uri="{FF2B5EF4-FFF2-40B4-BE49-F238E27FC236}">
                      <a16:creationId xmlns:a16="http://schemas.microsoft.com/office/drawing/2014/main" id="{8FD983BA-9316-4B58-BA13-F558CEEC8D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8" name="Straight Connector 1567">
                  <a:extLst>
                    <a:ext uri="{FF2B5EF4-FFF2-40B4-BE49-F238E27FC236}">
                      <a16:creationId xmlns:a16="http://schemas.microsoft.com/office/drawing/2014/main" id="{A3A84674-C1A4-4997-ADC9-D5D5B9CFD4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A17DDA72-1807-42F1-8BD4-13A539338EFE}"/>
                  </a:ext>
                </a:extLst>
              </p:cNvPr>
              <p:cNvGrpSpPr/>
              <p:nvPr/>
            </p:nvGrpSpPr>
            <p:grpSpPr>
              <a:xfrm>
                <a:off x="10754385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65" name="Straight Connector 1564">
                  <a:extLst>
                    <a:ext uri="{FF2B5EF4-FFF2-40B4-BE49-F238E27FC236}">
                      <a16:creationId xmlns:a16="http://schemas.microsoft.com/office/drawing/2014/main" id="{E4A2D9C0-D4B7-43B3-8026-ABE64D5A71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6" name="Straight Connector 1565">
                  <a:extLst>
                    <a:ext uri="{FF2B5EF4-FFF2-40B4-BE49-F238E27FC236}">
                      <a16:creationId xmlns:a16="http://schemas.microsoft.com/office/drawing/2014/main" id="{11AD8B14-22E6-44FC-9798-C3F4AE17D8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90988FBC-258B-4A1D-8E49-DC8CFCF161EC}"/>
                  </a:ext>
                </a:extLst>
              </p:cNvPr>
              <p:cNvGrpSpPr/>
              <p:nvPr/>
            </p:nvGrpSpPr>
            <p:grpSpPr>
              <a:xfrm>
                <a:off x="10672232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63" name="Straight Connector 1562">
                  <a:extLst>
                    <a:ext uri="{FF2B5EF4-FFF2-40B4-BE49-F238E27FC236}">
                      <a16:creationId xmlns:a16="http://schemas.microsoft.com/office/drawing/2014/main" id="{71C2899A-BEA0-4462-B659-2C8AA89B07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4" name="Straight Connector 1563">
                  <a:extLst>
                    <a:ext uri="{FF2B5EF4-FFF2-40B4-BE49-F238E27FC236}">
                      <a16:creationId xmlns:a16="http://schemas.microsoft.com/office/drawing/2014/main" id="{186C1241-A2D3-4FB8-95F9-3B4BD9504D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A25AA846-68BB-4331-BAA3-B26761A2D8A4}"/>
                  </a:ext>
                </a:extLst>
              </p:cNvPr>
              <p:cNvGrpSpPr/>
              <p:nvPr/>
            </p:nvGrpSpPr>
            <p:grpSpPr>
              <a:xfrm>
                <a:off x="10641425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61" name="Straight Connector 1560">
                  <a:extLst>
                    <a:ext uri="{FF2B5EF4-FFF2-40B4-BE49-F238E27FC236}">
                      <a16:creationId xmlns:a16="http://schemas.microsoft.com/office/drawing/2014/main" id="{DA986D0B-7D5C-4A62-A7D2-7F57F1F38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2" name="Straight Connector 1561">
                  <a:extLst>
                    <a:ext uri="{FF2B5EF4-FFF2-40B4-BE49-F238E27FC236}">
                      <a16:creationId xmlns:a16="http://schemas.microsoft.com/office/drawing/2014/main" id="{F4254545-F8D6-4F95-A640-FA1CBB6836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535AC20D-CCB8-4899-BCA4-3F50A10C041A}"/>
                  </a:ext>
                </a:extLst>
              </p:cNvPr>
              <p:cNvGrpSpPr/>
              <p:nvPr/>
            </p:nvGrpSpPr>
            <p:grpSpPr>
              <a:xfrm>
                <a:off x="10534626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59" name="Straight Connector 1558">
                  <a:extLst>
                    <a:ext uri="{FF2B5EF4-FFF2-40B4-BE49-F238E27FC236}">
                      <a16:creationId xmlns:a16="http://schemas.microsoft.com/office/drawing/2014/main" id="{2E1770E6-7402-4F9A-A22A-25516FA661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0" name="Straight Connector 1559">
                  <a:extLst>
                    <a:ext uri="{FF2B5EF4-FFF2-40B4-BE49-F238E27FC236}">
                      <a16:creationId xmlns:a16="http://schemas.microsoft.com/office/drawing/2014/main" id="{7A4BEB54-7ABC-404F-BBA3-2ED0AF5847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90C62344-B3AD-41C0-BA9E-575B45AE669E}"/>
                  </a:ext>
                </a:extLst>
              </p:cNvPr>
              <p:cNvGrpSpPr/>
              <p:nvPr/>
            </p:nvGrpSpPr>
            <p:grpSpPr>
              <a:xfrm>
                <a:off x="10516142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57" name="Straight Connector 1556">
                  <a:extLst>
                    <a:ext uri="{FF2B5EF4-FFF2-40B4-BE49-F238E27FC236}">
                      <a16:creationId xmlns:a16="http://schemas.microsoft.com/office/drawing/2014/main" id="{78AD04EF-074B-4116-9DA5-E3BEB42ACC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8" name="Straight Connector 1557">
                  <a:extLst>
                    <a:ext uri="{FF2B5EF4-FFF2-40B4-BE49-F238E27FC236}">
                      <a16:creationId xmlns:a16="http://schemas.microsoft.com/office/drawing/2014/main" id="{55C9C93B-0616-4E97-85DB-D2D9C3A728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8BB2B894-60CD-4B3F-88AA-89F23234F88C}"/>
                  </a:ext>
                </a:extLst>
              </p:cNvPr>
              <p:cNvGrpSpPr/>
              <p:nvPr/>
            </p:nvGrpSpPr>
            <p:grpSpPr>
              <a:xfrm>
                <a:off x="10397020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55" name="Straight Connector 1554">
                  <a:extLst>
                    <a:ext uri="{FF2B5EF4-FFF2-40B4-BE49-F238E27FC236}">
                      <a16:creationId xmlns:a16="http://schemas.microsoft.com/office/drawing/2014/main" id="{5B13AC75-D5B5-448D-B767-E87BFBD37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6" name="Straight Connector 1555">
                  <a:extLst>
                    <a:ext uri="{FF2B5EF4-FFF2-40B4-BE49-F238E27FC236}">
                      <a16:creationId xmlns:a16="http://schemas.microsoft.com/office/drawing/2014/main" id="{5ABED30F-357D-4B49-BE32-24D3A17D6B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08983A76-4CF6-4515-B052-74F5060AA069}"/>
                  </a:ext>
                </a:extLst>
              </p:cNvPr>
              <p:cNvGrpSpPr/>
              <p:nvPr/>
            </p:nvGrpSpPr>
            <p:grpSpPr>
              <a:xfrm>
                <a:off x="10413451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53" name="Straight Connector 1552">
                  <a:extLst>
                    <a:ext uri="{FF2B5EF4-FFF2-40B4-BE49-F238E27FC236}">
                      <a16:creationId xmlns:a16="http://schemas.microsoft.com/office/drawing/2014/main" id="{E40C25A5-7AF1-43B6-9187-6E33BF9F42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4" name="Straight Connector 1553">
                  <a:extLst>
                    <a:ext uri="{FF2B5EF4-FFF2-40B4-BE49-F238E27FC236}">
                      <a16:creationId xmlns:a16="http://schemas.microsoft.com/office/drawing/2014/main" id="{705868D9-C8F6-4703-BB18-3DA4B3678A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0" name="Group 1339">
                <a:extLst>
                  <a:ext uri="{FF2B5EF4-FFF2-40B4-BE49-F238E27FC236}">
                    <a16:creationId xmlns:a16="http://schemas.microsoft.com/office/drawing/2014/main" id="{F39D0F7F-A8C9-461D-83C8-53F9E26C18B2}"/>
                  </a:ext>
                </a:extLst>
              </p:cNvPr>
              <p:cNvGrpSpPr/>
              <p:nvPr/>
            </p:nvGrpSpPr>
            <p:grpSpPr>
              <a:xfrm>
                <a:off x="10436043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51" name="Straight Connector 1550">
                  <a:extLst>
                    <a:ext uri="{FF2B5EF4-FFF2-40B4-BE49-F238E27FC236}">
                      <a16:creationId xmlns:a16="http://schemas.microsoft.com/office/drawing/2014/main" id="{B15972A9-C5D9-413A-9FC5-DB1A947645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2" name="Straight Connector 1551">
                  <a:extLst>
                    <a:ext uri="{FF2B5EF4-FFF2-40B4-BE49-F238E27FC236}">
                      <a16:creationId xmlns:a16="http://schemas.microsoft.com/office/drawing/2014/main" id="{D8B64FCD-12D3-4A4A-AF18-6E322A9F3E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1" name="Group 1340">
                <a:extLst>
                  <a:ext uri="{FF2B5EF4-FFF2-40B4-BE49-F238E27FC236}">
                    <a16:creationId xmlns:a16="http://schemas.microsoft.com/office/drawing/2014/main" id="{BC276C65-95E1-47FA-BFF7-96CC2A18725B}"/>
                  </a:ext>
                </a:extLst>
              </p:cNvPr>
              <p:cNvGrpSpPr/>
              <p:nvPr/>
            </p:nvGrpSpPr>
            <p:grpSpPr>
              <a:xfrm>
                <a:off x="10458634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49" name="Straight Connector 1548">
                  <a:extLst>
                    <a:ext uri="{FF2B5EF4-FFF2-40B4-BE49-F238E27FC236}">
                      <a16:creationId xmlns:a16="http://schemas.microsoft.com/office/drawing/2014/main" id="{19FE185B-F0B8-4880-AA9B-FA6287A8B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0" name="Straight Connector 1549">
                  <a:extLst>
                    <a:ext uri="{FF2B5EF4-FFF2-40B4-BE49-F238E27FC236}">
                      <a16:creationId xmlns:a16="http://schemas.microsoft.com/office/drawing/2014/main" id="{141E132F-C42D-4818-8EBA-39ABD4199B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2" name="Group 1341">
                <a:extLst>
                  <a:ext uri="{FF2B5EF4-FFF2-40B4-BE49-F238E27FC236}">
                    <a16:creationId xmlns:a16="http://schemas.microsoft.com/office/drawing/2014/main" id="{798ADFAD-3371-4DCA-8C7A-0678ED975C46}"/>
                  </a:ext>
                </a:extLst>
              </p:cNvPr>
              <p:cNvGrpSpPr/>
              <p:nvPr/>
            </p:nvGrpSpPr>
            <p:grpSpPr>
              <a:xfrm>
                <a:off x="10460689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47" name="Straight Connector 1546">
                  <a:extLst>
                    <a:ext uri="{FF2B5EF4-FFF2-40B4-BE49-F238E27FC236}">
                      <a16:creationId xmlns:a16="http://schemas.microsoft.com/office/drawing/2014/main" id="{24FFBAF1-C535-4447-9AED-F2F97A869B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8" name="Straight Connector 1547">
                  <a:extLst>
                    <a:ext uri="{FF2B5EF4-FFF2-40B4-BE49-F238E27FC236}">
                      <a16:creationId xmlns:a16="http://schemas.microsoft.com/office/drawing/2014/main" id="{B3EF23BE-B255-4C3A-8DA2-EBB13E529D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3" name="Group 1342">
                <a:extLst>
                  <a:ext uri="{FF2B5EF4-FFF2-40B4-BE49-F238E27FC236}">
                    <a16:creationId xmlns:a16="http://schemas.microsoft.com/office/drawing/2014/main" id="{159C9499-3C8B-476C-A744-2D1FB02D8E9A}"/>
                  </a:ext>
                </a:extLst>
              </p:cNvPr>
              <p:cNvGrpSpPr/>
              <p:nvPr/>
            </p:nvGrpSpPr>
            <p:grpSpPr>
              <a:xfrm>
                <a:off x="10306653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45" name="Straight Connector 1544">
                  <a:extLst>
                    <a:ext uri="{FF2B5EF4-FFF2-40B4-BE49-F238E27FC236}">
                      <a16:creationId xmlns:a16="http://schemas.microsoft.com/office/drawing/2014/main" id="{D3E7DD7A-8FEE-49C8-870C-4D5004FD16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6" name="Straight Connector 1545">
                  <a:extLst>
                    <a:ext uri="{FF2B5EF4-FFF2-40B4-BE49-F238E27FC236}">
                      <a16:creationId xmlns:a16="http://schemas.microsoft.com/office/drawing/2014/main" id="{2722827B-DEEA-41AA-BEC8-5AA70DDBB2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4" name="Group 1343">
                <a:extLst>
                  <a:ext uri="{FF2B5EF4-FFF2-40B4-BE49-F238E27FC236}">
                    <a16:creationId xmlns:a16="http://schemas.microsoft.com/office/drawing/2014/main" id="{952C236C-3003-42B4-AD7C-02F6F35A23E1}"/>
                  </a:ext>
                </a:extLst>
              </p:cNvPr>
              <p:cNvGrpSpPr/>
              <p:nvPr/>
            </p:nvGrpSpPr>
            <p:grpSpPr>
              <a:xfrm>
                <a:off x="10316923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43" name="Straight Connector 1542">
                  <a:extLst>
                    <a:ext uri="{FF2B5EF4-FFF2-40B4-BE49-F238E27FC236}">
                      <a16:creationId xmlns:a16="http://schemas.microsoft.com/office/drawing/2014/main" id="{4E93D327-5738-404E-B8BB-81D1BF0CEB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4" name="Straight Connector 1543">
                  <a:extLst>
                    <a:ext uri="{FF2B5EF4-FFF2-40B4-BE49-F238E27FC236}">
                      <a16:creationId xmlns:a16="http://schemas.microsoft.com/office/drawing/2014/main" id="{BB82239F-175F-434C-B185-572CFC20B4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5" name="Group 1344">
                <a:extLst>
                  <a:ext uri="{FF2B5EF4-FFF2-40B4-BE49-F238E27FC236}">
                    <a16:creationId xmlns:a16="http://schemas.microsoft.com/office/drawing/2014/main" id="{180E8E43-DE1F-4642-943F-777D58C15FA7}"/>
                  </a:ext>
                </a:extLst>
              </p:cNvPr>
              <p:cNvGrpSpPr/>
              <p:nvPr/>
            </p:nvGrpSpPr>
            <p:grpSpPr>
              <a:xfrm>
                <a:off x="10277901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41" name="Straight Connector 1540">
                  <a:extLst>
                    <a:ext uri="{FF2B5EF4-FFF2-40B4-BE49-F238E27FC236}">
                      <a16:creationId xmlns:a16="http://schemas.microsoft.com/office/drawing/2014/main" id="{91F4F698-74E3-4AAA-AC78-020D832646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2" name="Straight Connector 1541">
                  <a:extLst>
                    <a:ext uri="{FF2B5EF4-FFF2-40B4-BE49-F238E27FC236}">
                      <a16:creationId xmlns:a16="http://schemas.microsoft.com/office/drawing/2014/main" id="{53B6B2D8-B50D-4170-ABFC-7E796B220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6" name="Group 1345">
                <a:extLst>
                  <a:ext uri="{FF2B5EF4-FFF2-40B4-BE49-F238E27FC236}">
                    <a16:creationId xmlns:a16="http://schemas.microsoft.com/office/drawing/2014/main" id="{EEDC483E-0BE9-4262-8C5C-5B637A94213E}"/>
                  </a:ext>
                </a:extLst>
              </p:cNvPr>
              <p:cNvGrpSpPr/>
              <p:nvPr/>
            </p:nvGrpSpPr>
            <p:grpSpPr>
              <a:xfrm>
                <a:off x="10286116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39" name="Straight Connector 1538">
                  <a:extLst>
                    <a:ext uri="{FF2B5EF4-FFF2-40B4-BE49-F238E27FC236}">
                      <a16:creationId xmlns:a16="http://schemas.microsoft.com/office/drawing/2014/main" id="{7C040AB3-7F30-4107-8BED-066E05D0CF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0" name="Straight Connector 1539">
                  <a:extLst>
                    <a:ext uri="{FF2B5EF4-FFF2-40B4-BE49-F238E27FC236}">
                      <a16:creationId xmlns:a16="http://schemas.microsoft.com/office/drawing/2014/main" id="{1C5F707A-8250-451D-B68B-7B82079D5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7" name="Group 1346">
                <a:extLst>
                  <a:ext uri="{FF2B5EF4-FFF2-40B4-BE49-F238E27FC236}">
                    <a16:creationId xmlns:a16="http://schemas.microsoft.com/office/drawing/2014/main" id="{69C69E7F-70D4-4B48-8D42-D2D3F44D19ED}"/>
                  </a:ext>
                </a:extLst>
              </p:cNvPr>
              <p:cNvGrpSpPr/>
              <p:nvPr/>
            </p:nvGrpSpPr>
            <p:grpSpPr>
              <a:xfrm>
                <a:off x="10245040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37" name="Straight Connector 1536">
                  <a:extLst>
                    <a:ext uri="{FF2B5EF4-FFF2-40B4-BE49-F238E27FC236}">
                      <a16:creationId xmlns:a16="http://schemas.microsoft.com/office/drawing/2014/main" id="{40DCDF0E-C86D-4BAE-B8A2-3C384BD933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8" name="Straight Connector 1537">
                  <a:extLst>
                    <a:ext uri="{FF2B5EF4-FFF2-40B4-BE49-F238E27FC236}">
                      <a16:creationId xmlns:a16="http://schemas.microsoft.com/office/drawing/2014/main" id="{77FC2065-0E10-4935-8A78-D91859F398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8" name="Group 1347">
                <a:extLst>
                  <a:ext uri="{FF2B5EF4-FFF2-40B4-BE49-F238E27FC236}">
                    <a16:creationId xmlns:a16="http://schemas.microsoft.com/office/drawing/2014/main" id="{8349236F-6487-48EC-9BDA-82387965746A}"/>
                  </a:ext>
                </a:extLst>
              </p:cNvPr>
              <p:cNvGrpSpPr/>
              <p:nvPr/>
            </p:nvGrpSpPr>
            <p:grpSpPr>
              <a:xfrm>
                <a:off x="10253255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35" name="Straight Connector 1534">
                  <a:extLst>
                    <a:ext uri="{FF2B5EF4-FFF2-40B4-BE49-F238E27FC236}">
                      <a16:creationId xmlns:a16="http://schemas.microsoft.com/office/drawing/2014/main" id="{B9D02454-B70C-4453-A0BD-1F34BD304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6" name="Straight Connector 1535">
                  <a:extLst>
                    <a:ext uri="{FF2B5EF4-FFF2-40B4-BE49-F238E27FC236}">
                      <a16:creationId xmlns:a16="http://schemas.microsoft.com/office/drawing/2014/main" id="{F50DDE9B-82B6-4C9B-8519-6304A11AD0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9" name="Group 1348">
                <a:extLst>
                  <a:ext uri="{FF2B5EF4-FFF2-40B4-BE49-F238E27FC236}">
                    <a16:creationId xmlns:a16="http://schemas.microsoft.com/office/drawing/2014/main" id="{131A8951-94AE-4F2A-9129-092C2372FDF2}"/>
                  </a:ext>
                </a:extLst>
              </p:cNvPr>
              <p:cNvGrpSpPr/>
              <p:nvPr/>
            </p:nvGrpSpPr>
            <p:grpSpPr>
              <a:xfrm>
                <a:off x="10257362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33" name="Straight Connector 1532">
                  <a:extLst>
                    <a:ext uri="{FF2B5EF4-FFF2-40B4-BE49-F238E27FC236}">
                      <a16:creationId xmlns:a16="http://schemas.microsoft.com/office/drawing/2014/main" id="{0AA7BC53-18D9-40D3-AA1B-E71D2F10F7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4" name="Straight Connector 1533">
                  <a:extLst>
                    <a:ext uri="{FF2B5EF4-FFF2-40B4-BE49-F238E27FC236}">
                      <a16:creationId xmlns:a16="http://schemas.microsoft.com/office/drawing/2014/main" id="{9CE09312-20FC-4E78-B0E7-2C3C0E547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0" name="Group 1349">
                <a:extLst>
                  <a:ext uri="{FF2B5EF4-FFF2-40B4-BE49-F238E27FC236}">
                    <a16:creationId xmlns:a16="http://schemas.microsoft.com/office/drawing/2014/main" id="{5EB1823D-3911-44C1-839A-CF205368402B}"/>
                  </a:ext>
                </a:extLst>
              </p:cNvPr>
              <p:cNvGrpSpPr/>
              <p:nvPr/>
            </p:nvGrpSpPr>
            <p:grpSpPr>
              <a:xfrm>
                <a:off x="10056088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31" name="Straight Connector 1530">
                  <a:extLst>
                    <a:ext uri="{FF2B5EF4-FFF2-40B4-BE49-F238E27FC236}">
                      <a16:creationId xmlns:a16="http://schemas.microsoft.com/office/drawing/2014/main" id="{F8EC1650-FED5-49BB-8016-D74BA982D9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2" name="Straight Connector 1531">
                  <a:extLst>
                    <a:ext uri="{FF2B5EF4-FFF2-40B4-BE49-F238E27FC236}">
                      <a16:creationId xmlns:a16="http://schemas.microsoft.com/office/drawing/2014/main" id="{264C0F54-8F36-4992-8BC6-FE04CC84D3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1" name="Group 1350">
                <a:extLst>
                  <a:ext uri="{FF2B5EF4-FFF2-40B4-BE49-F238E27FC236}">
                    <a16:creationId xmlns:a16="http://schemas.microsoft.com/office/drawing/2014/main" id="{F75B6690-02D1-4E60-994A-7DE2A7534C8B}"/>
                  </a:ext>
                </a:extLst>
              </p:cNvPr>
              <p:cNvGrpSpPr/>
              <p:nvPr/>
            </p:nvGrpSpPr>
            <p:grpSpPr>
              <a:xfrm>
                <a:off x="10080734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29" name="Straight Connector 1528">
                  <a:extLst>
                    <a:ext uri="{FF2B5EF4-FFF2-40B4-BE49-F238E27FC236}">
                      <a16:creationId xmlns:a16="http://schemas.microsoft.com/office/drawing/2014/main" id="{5308BBF2-2A72-4D56-98C6-6BCB3CB81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0" name="Straight Connector 1529">
                  <a:extLst>
                    <a:ext uri="{FF2B5EF4-FFF2-40B4-BE49-F238E27FC236}">
                      <a16:creationId xmlns:a16="http://schemas.microsoft.com/office/drawing/2014/main" id="{A4D2517E-5912-4830-8953-D9F871869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2" name="Group 1351">
                <a:extLst>
                  <a:ext uri="{FF2B5EF4-FFF2-40B4-BE49-F238E27FC236}">
                    <a16:creationId xmlns:a16="http://schemas.microsoft.com/office/drawing/2014/main" id="{CDF8C2F5-09B2-4BA6-BE55-7094F60AFD41}"/>
                  </a:ext>
                </a:extLst>
              </p:cNvPr>
              <p:cNvGrpSpPr/>
              <p:nvPr/>
            </p:nvGrpSpPr>
            <p:grpSpPr>
              <a:xfrm>
                <a:off x="10095111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27" name="Straight Connector 1526">
                  <a:extLst>
                    <a:ext uri="{FF2B5EF4-FFF2-40B4-BE49-F238E27FC236}">
                      <a16:creationId xmlns:a16="http://schemas.microsoft.com/office/drawing/2014/main" id="{F5AE635E-CD08-4E03-8493-211D913C4F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8" name="Straight Connector 1527">
                  <a:extLst>
                    <a:ext uri="{FF2B5EF4-FFF2-40B4-BE49-F238E27FC236}">
                      <a16:creationId xmlns:a16="http://schemas.microsoft.com/office/drawing/2014/main" id="{09332845-7DDB-44F8-9B0B-AEA2EDF5A3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3" name="Group 1352">
                <a:extLst>
                  <a:ext uri="{FF2B5EF4-FFF2-40B4-BE49-F238E27FC236}">
                    <a16:creationId xmlns:a16="http://schemas.microsoft.com/office/drawing/2014/main" id="{CA2FF39F-6A2A-4C44-B8E9-3A91427244A6}"/>
                  </a:ext>
                </a:extLst>
              </p:cNvPr>
              <p:cNvGrpSpPr/>
              <p:nvPr/>
            </p:nvGrpSpPr>
            <p:grpSpPr>
              <a:xfrm>
                <a:off x="10121811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25" name="Straight Connector 1524">
                  <a:extLst>
                    <a:ext uri="{FF2B5EF4-FFF2-40B4-BE49-F238E27FC236}">
                      <a16:creationId xmlns:a16="http://schemas.microsoft.com/office/drawing/2014/main" id="{F52CE63C-86F1-4612-8ADE-E0502063D2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6" name="Straight Connector 1525">
                  <a:extLst>
                    <a:ext uri="{FF2B5EF4-FFF2-40B4-BE49-F238E27FC236}">
                      <a16:creationId xmlns:a16="http://schemas.microsoft.com/office/drawing/2014/main" id="{DFEEB8E1-57DF-4DC1-9A8C-01F10E5E3A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4" name="Group 1353">
                <a:extLst>
                  <a:ext uri="{FF2B5EF4-FFF2-40B4-BE49-F238E27FC236}">
                    <a16:creationId xmlns:a16="http://schemas.microsoft.com/office/drawing/2014/main" id="{04E2103E-0D17-4C56-A835-2212717300EA}"/>
                  </a:ext>
                </a:extLst>
              </p:cNvPr>
              <p:cNvGrpSpPr/>
              <p:nvPr/>
            </p:nvGrpSpPr>
            <p:grpSpPr>
              <a:xfrm>
                <a:off x="10142350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23" name="Straight Connector 1522">
                  <a:extLst>
                    <a:ext uri="{FF2B5EF4-FFF2-40B4-BE49-F238E27FC236}">
                      <a16:creationId xmlns:a16="http://schemas.microsoft.com/office/drawing/2014/main" id="{F6F5CFBA-CC9C-40CA-8F07-48715B7735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4" name="Straight Connector 1523">
                  <a:extLst>
                    <a:ext uri="{FF2B5EF4-FFF2-40B4-BE49-F238E27FC236}">
                      <a16:creationId xmlns:a16="http://schemas.microsoft.com/office/drawing/2014/main" id="{3CB60EA6-50D2-49D5-AFC8-B0D4B26AD9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5" name="Group 1354">
                <a:extLst>
                  <a:ext uri="{FF2B5EF4-FFF2-40B4-BE49-F238E27FC236}">
                    <a16:creationId xmlns:a16="http://schemas.microsoft.com/office/drawing/2014/main" id="{187B273E-D876-4C73-B900-E3E3071FEA28}"/>
                  </a:ext>
                </a:extLst>
              </p:cNvPr>
              <p:cNvGrpSpPr/>
              <p:nvPr/>
            </p:nvGrpSpPr>
            <p:grpSpPr>
              <a:xfrm>
                <a:off x="10158781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21" name="Straight Connector 1520">
                  <a:extLst>
                    <a:ext uri="{FF2B5EF4-FFF2-40B4-BE49-F238E27FC236}">
                      <a16:creationId xmlns:a16="http://schemas.microsoft.com/office/drawing/2014/main" id="{3EC62298-5858-41C1-8DEB-380B4DB7E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2" name="Straight Connector 1521">
                  <a:extLst>
                    <a:ext uri="{FF2B5EF4-FFF2-40B4-BE49-F238E27FC236}">
                      <a16:creationId xmlns:a16="http://schemas.microsoft.com/office/drawing/2014/main" id="{0463826D-1460-4660-9018-0E7EC50A71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6" name="Group 1355">
                <a:extLst>
                  <a:ext uri="{FF2B5EF4-FFF2-40B4-BE49-F238E27FC236}">
                    <a16:creationId xmlns:a16="http://schemas.microsoft.com/office/drawing/2014/main" id="{12FCE173-3171-4A69-B1C7-BB9D70B044C2}"/>
                  </a:ext>
                </a:extLst>
              </p:cNvPr>
              <p:cNvGrpSpPr/>
              <p:nvPr/>
            </p:nvGrpSpPr>
            <p:grpSpPr>
              <a:xfrm>
                <a:off x="10185480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19" name="Straight Connector 1518">
                  <a:extLst>
                    <a:ext uri="{FF2B5EF4-FFF2-40B4-BE49-F238E27FC236}">
                      <a16:creationId xmlns:a16="http://schemas.microsoft.com/office/drawing/2014/main" id="{D1D65644-6F0E-4473-B9F7-818C81360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0" name="Straight Connector 1519">
                  <a:extLst>
                    <a:ext uri="{FF2B5EF4-FFF2-40B4-BE49-F238E27FC236}">
                      <a16:creationId xmlns:a16="http://schemas.microsoft.com/office/drawing/2014/main" id="{5B5D6DEB-84A7-4EA1-81FA-305F514076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7" name="Group 1356">
                <a:extLst>
                  <a:ext uri="{FF2B5EF4-FFF2-40B4-BE49-F238E27FC236}">
                    <a16:creationId xmlns:a16="http://schemas.microsoft.com/office/drawing/2014/main" id="{F7B09728-AC0F-419E-9CB3-2146779608F4}"/>
                  </a:ext>
                </a:extLst>
              </p:cNvPr>
              <p:cNvGrpSpPr/>
              <p:nvPr/>
            </p:nvGrpSpPr>
            <p:grpSpPr>
              <a:xfrm>
                <a:off x="10179318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17" name="Straight Connector 1516">
                  <a:extLst>
                    <a:ext uri="{FF2B5EF4-FFF2-40B4-BE49-F238E27FC236}">
                      <a16:creationId xmlns:a16="http://schemas.microsoft.com/office/drawing/2014/main" id="{3C26E6FA-FD33-426F-8EE5-4C22157A20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8" name="Straight Connector 1517">
                  <a:extLst>
                    <a:ext uri="{FF2B5EF4-FFF2-40B4-BE49-F238E27FC236}">
                      <a16:creationId xmlns:a16="http://schemas.microsoft.com/office/drawing/2014/main" id="{F0D20E9A-4ED1-44AE-BC9D-53875AF6F3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8" name="Group 1357">
                <a:extLst>
                  <a:ext uri="{FF2B5EF4-FFF2-40B4-BE49-F238E27FC236}">
                    <a16:creationId xmlns:a16="http://schemas.microsoft.com/office/drawing/2014/main" id="{ED7EF108-E88D-4D5C-8E82-337FAF500735}"/>
                  </a:ext>
                </a:extLst>
              </p:cNvPr>
              <p:cNvGrpSpPr/>
              <p:nvPr/>
            </p:nvGrpSpPr>
            <p:grpSpPr>
              <a:xfrm>
                <a:off x="10171103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15" name="Straight Connector 1514">
                  <a:extLst>
                    <a:ext uri="{FF2B5EF4-FFF2-40B4-BE49-F238E27FC236}">
                      <a16:creationId xmlns:a16="http://schemas.microsoft.com/office/drawing/2014/main" id="{239BCCE7-A07D-4AB6-828D-EDFDE31811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6" name="Straight Connector 1515">
                  <a:extLst>
                    <a:ext uri="{FF2B5EF4-FFF2-40B4-BE49-F238E27FC236}">
                      <a16:creationId xmlns:a16="http://schemas.microsoft.com/office/drawing/2014/main" id="{30FB37B0-54B3-440A-BA49-4F55CF846E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9" name="Group 1358">
                <a:extLst>
                  <a:ext uri="{FF2B5EF4-FFF2-40B4-BE49-F238E27FC236}">
                    <a16:creationId xmlns:a16="http://schemas.microsoft.com/office/drawing/2014/main" id="{7F6BDEBE-9CCB-40A9-BAC2-7457ED8A8F1C}"/>
                  </a:ext>
                </a:extLst>
              </p:cNvPr>
              <p:cNvGrpSpPr/>
              <p:nvPr/>
            </p:nvGrpSpPr>
            <p:grpSpPr>
              <a:xfrm>
                <a:off x="10162888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13" name="Straight Connector 1512">
                  <a:extLst>
                    <a:ext uri="{FF2B5EF4-FFF2-40B4-BE49-F238E27FC236}">
                      <a16:creationId xmlns:a16="http://schemas.microsoft.com/office/drawing/2014/main" id="{C2E29322-2BDE-40CC-A781-BAF3DB7AC7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4" name="Straight Connector 1513">
                  <a:extLst>
                    <a:ext uri="{FF2B5EF4-FFF2-40B4-BE49-F238E27FC236}">
                      <a16:creationId xmlns:a16="http://schemas.microsoft.com/office/drawing/2014/main" id="{74E11CC0-F656-4CC0-938C-6006C9BE50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0" name="Group 1359">
                <a:extLst>
                  <a:ext uri="{FF2B5EF4-FFF2-40B4-BE49-F238E27FC236}">
                    <a16:creationId xmlns:a16="http://schemas.microsoft.com/office/drawing/2014/main" id="{D8D52AFD-6D1A-4ABA-AE8A-F3AEF4EA7407}"/>
                  </a:ext>
                </a:extLst>
              </p:cNvPr>
              <p:cNvGrpSpPr/>
              <p:nvPr/>
            </p:nvGrpSpPr>
            <p:grpSpPr>
              <a:xfrm>
                <a:off x="10206018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11" name="Straight Connector 1510">
                  <a:extLst>
                    <a:ext uri="{FF2B5EF4-FFF2-40B4-BE49-F238E27FC236}">
                      <a16:creationId xmlns:a16="http://schemas.microsoft.com/office/drawing/2014/main" id="{8134ABCB-D7DD-4421-8AAF-8CEF47C6E4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2" name="Straight Connector 1511">
                  <a:extLst>
                    <a:ext uri="{FF2B5EF4-FFF2-40B4-BE49-F238E27FC236}">
                      <a16:creationId xmlns:a16="http://schemas.microsoft.com/office/drawing/2014/main" id="{51E96E6D-755D-4E2C-80A1-4FAE68828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1" name="Group 1360">
                <a:extLst>
                  <a:ext uri="{FF2B5EF4-FFF2-40B4-BE49-F238E27FC236}">
                    <a16:creationId xmlns:a16="http://schemas.microsoft.com/office/drawing/2014/main" id="{55D11DB7-F0A8-4C20-9167-5586A9BD6923}"/>
                  </a:ext>
                </a:extLst>
              </p:cNvPr>
              <p:cNvGrpSpPr/>
              <p:nvPr/>
            </p:nvGrpSpPr>
            <p:grpSpPr>
              <a:xfrm>
                <a:off x="10214233" y="28559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09" name="Straight Connector 1508">
                  <a:extLst>
                    <a:ext uri="{FF2B5EF4-FFF2-40B4-BE49-F238E27FC236}">
                      <a16:creationId xmlns:a16="http://schemas.microsoft.com/office/drawing/2014/main" id="{EEF959FD-1E77-423E-977C-A684786F02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0" name="Straight Connector 1509">
                  <a:extLst>
                    <a:ext uri="{FF2B5EF4-FFF2-40B4-BE49-F238E27FC236}">
                      <a16:creationId xmlns:a16="http://schemas.microsoft.com/office/drawing/2014/main" id="{ECC97624-8008-4A57-A348-3ABD196F6D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2" name="Group 1361">
                <a:extLst>
                  <a:ext uri="{FF2B5EF4-FFF2-40B4-BE49-F238E27FC236}">
                    <a16:creationId xmlns:a16="http://schemas.microsoft.com/office/drawing/2014/main" id="{133F9E5F-D1E5-42BE-89F2-2D631744ADED}"/>
                  </a:ext>
                </a:extLst>
              </p:cNvPr>
              <p:cNvGrpSpPr/>
              <p:nvPr/>
            </p:nvGrpSpPr>
            <p:grpSpPr>
              <a:xfrm>
                <a:off x="9848653" y="2777425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07" name="Straight Connector 1506">
                  <a:extLst>
                    <a:ext uri="{FF2B5EF4-FFF2-40B4-BE49-F238E27FC236}">
                      <a16:creationId xmlns:a16="http://schemas.microsoft.com/office/drawing/2014/main" id="{842CA8CB-713C-4031-85E3-E5C1F8DC11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8" name="Straight Connector 1507">
                  <a:extLst>
                    <a:ext uri="{FF2B5EF4-FFF2-40B4-BE49-F238E27FC236}">
                      <a16:creationId xmlns:a16="http://schemas.microsoft.com/office/drawing/2014/main" id="{BF3CA802-574F-4836-852A-8D4030DE20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3" name="Group 1362">
                <a:extLst>
                  <a:ext uri="{FF2B5EF4-FFF2-40B4-BE49-F238E27FC236}">
                    <a16:creationId xmlns:a16="http://schemas.microsoft.com/office/drawing/2014/main" id="{07571C5C-AF11-43E2-B76D-88332EDE8D59}"/>
                  </a:ext>
                </a:extLst>
              </p:cNvPr>
              <p:cNvGrpSpPr/>
              <p:nvPr/>
            </p:nvGrpSpPr>
            <p:grpSpPr>
              <a:xfrm>
                <a:off x="9817845" y="2777425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05" name="Straight Connector 1504">
                  <a:extLst>
                    <a:ext uri="{FF2B5EF4-FFF2-40B4-BE49-F238E27FC236}">
                      <a16:creationId xmlns:a16="http://schemas.microsoft.com/office/drawing/2014/main" id="{17F8F0B1-CE47-426F-8073-414C3A4C21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6" name="Straight Connector 1505">
                  <a:extLst>
                    <a:ext uri="{FF2B5EF4-FFF2-40B4-BE49-F238E27FC236}">
                      <a16:creationId xmlns:a16="http://schemas.microsoft.com/office/drawing/2014/main" id="{F806042A-B4D3-4732-ABC6-14F26F0426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4" name="Group 1363">
                <a:extLst>
                  <a:ext uri="{FF2B5EF4-FFF2-40B4-BE49-F238E27FC236}">
                    <a16:creationId xmlns:a16="http://schemas.microsoft.com/office/drawing/2014/main" id="{FC12FFF8-DC0C-4FE7-891F-AC4914A736FA}"/>
                  </a:ext>
                </a:extLst>
              </p:cNvPr>
              <p:cNvGrpSpPr/>
              <p:nvPr/>
            </p:nvGrpSpPr>
            <p:grpSpPr>
              <a:xfrm>
                <a:off x="9756231" y="2777425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03" name="Straight Connector 1502">
                  <a:extLst>
                    <a:ext uri="{FF2B5EF4-FFF2-40B4-BE49-F238E27FC236}">
                      <a16:creationId xmlns:a16="http://schemas.microsoft.com/office/drawing/2014/main" id="{3A3A3479-2F06-4121-B0BC-516D23107B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4" name="Straight Connector 1503">
                  <a:extLst>
                    <a:ext uri="{FF2B5EF4-FFF2-40B4-BE49-F238E27FC236}">
                      <a16:creationId xmlns:a16="http://schemas.microsoft.com/office/drawing/2014/main" id="{2BA716E4-4A95-449F-ACA6-584601C265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5" name="Group 1364">
                <a:extLst>
                  <a:ext uri="{FF2B5EF4-FFF2-40B4-BE49-F238E27FC236}">
                    <a16:creationId xmlns:a16="http://schemas.microsoft.com/office/drawing/2014/main" id="{C0B7B8F8-4D43-436D-9200-410081261BD5}"/>
                  </a:ext>
                </a:extLst>
              </p:cNvPr>
              <p:cNvGrpSpPr/>
              <p:nvPr/>
            </p:nvGrpSpPr>
            <p:grpSpPr>
              <a:xfrm>
                <a:off x="9772662" y="2777425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501" name="Straight Connector 1500">
                  <a:extLst>
                    <a:ext uri="{FF2B5EF4-FFF2-40B4-BE49-F238E27FC236}">
                      <a16:creationId xmlns:a16="http://schemas.microsoft.com/office/drawing/2014/main" id="{2B7A99EE-B307-4299-89CE-A5BB64F9E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2" name="Straight Connector 1501">
                  <a:extLst>
                    <a:ext uri="{FF2B5EF4-FFF2-40B4-BE49-F238E27FC236}">
                      <a16:creationId xmlns:a16="http://schemas.microsoft.com/office/drawing/2014/main" id="{61D265AC-C9FA-4C87-A603-BA20EE0AD8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6" name="Group 1365">
                <a:extLst>
                  <a:ext uri="{FF2B5EF4-FFF2-40B4-BE49-F238E27FC236}">
                    <a16:creationId xmlns:a16="http://schemas.microsoft.com/office/drawing/2014/main" id="{73E7B1DC-D767-4082-BF07-B340EF5C8CE3}"/>
                  </a:ext>
                </a:extLst>
              </p:cNvPr>
              <p:cNvGrpSpPr/>
              <p:nvPr/>
            </p:nvGrpSpPr>
            <p:grpSpPr>
              <a:xfrm>
                <a:off x="9766500" y="2777425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99" name="Straight Connector 1498">
                  <a:extLst>
                    <a:ext uri="{FF2B5EF4-FFF2-40B4-BE49-F238E27FC236}">
                      <a16:creationId xmlns:a16="http://schemas.microsoft.com/office/drawing/2014/main" id="{FD19630E-B8F5-46FC-8D6B-A5DCC69911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0" name="Straight Connector 1499">
                  <a:extLst>
                    <a:ext uri="{FF2B5EF4-FFF2-40B4-BE49-F238E27FC236}">
                      <a16:creationId xmlns:a16="http://schemas.microsoft.com/office/drawing/2014/main" id="{E2236A9E-14C2-4876-AE2A-164399878A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7" name="Group 1366">
                <a:extLst>
                  <a:ext uri="{FF2B5EF4-FFF2-40B4-BE49-F238E27FC236}">
                    <a16:creationId xmlns:a16="http://schemas.microsoft.com/office/drawing/2014/main" id="{9C04FF3C-5CD1-4FFB-B6CB-DE1FAE73DA66}"/>
                  </a:ext>
                </a:extLst>
              </p:cNvPr>
              <p:cNvGrpSpPr/>
              <p:nvPr/>
            </p:nvGrpSpPr>
            <p:grpSpPr>
              <a:xfrm>
                <a:off x="9708993" y="275011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97" name="Straight Connector 1496">
                  <a:extLst>
                    <a:ext uri="{FF2B5EF4-FFF2-40B4-BE49-F238E27FC236}">
                      <a16:creationId xmlns:a16="http://schemas.microsoft.com/office/drawing/2014/main" id="{BCB266C7-637E-4564-A4E5-B1E9E37F53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8" name="Straight Connector 1497">
                  <a:extLst>
                    <a:ext uri="{FF2B5EF4-FFF2-40B4-BE49-F238E27FC236}">
                      <a16:creationId xmlns:a16="http://schemas.microsoft.com/office/drawing/2014/main" id="{50A2C54D-43B9-4D07-B6C6-25B385B781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8" name="Group 1367">
                <a:extLst>
                  <a:ext uri="{FF2B5EF4-FFF2-40B4-BE49-F238E27FC236}">
                    <a16:creationId xmlns:a16="http://schemas.microsoft.com/office/drawing/2014/main" id="{1412F1FA-2D63-47EA-9975-7AA45D1CDDFA}"/>
                  </a:ext>
                </a:extLst>
              </p:cNvPr>
              <p:cNvGrpSpPr/>
              <p:nvPr/>
            </p:nvGrpSpPr>
            <p:grpSpPr>
              <a:xfrm>
                <a:off x="9678186" y="268526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95" name="Straight Connector 1494">
                  <a:extLst>
                    <a:ext uri="{FF2B5EF4-FFF2-40B4-BE49-F238E27FC236}">
                      <a16:creationId xmlns:a16="http://schemas.microsoft.com/office/drawing/2014/main" id="{E812CFFD-C143-4DFF-AFA9-07AB4C4EA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6" name="Straight Connector 1495">
                  <a:extLst>
                    <a:ext uri="{FF2B5EF4-FFF2-40B4-BE49-F238E27FC236}">
                      <a16:creationId xmlns:a16="http://schemas.microsoft.com/office/drawing/2014/main" id="{DD7C8ACA-D7E1-470D-9974-A9FB7918F1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9" name="Group 1368">
                <a:extLst>
                  <a:ext uri="{FF2B5EF4-FFF2-40B4-BE49-F238E27FC236}">
                    <a16:creationId xmlns:a16="http://schemas.microsoft.com/office/drawing/2014/main" id="{0ADC6FC9-43C4-45C3-8A99-99D14F5EDE07}"/>
                  </a:ext>
                </a:extLst>
              </p:cNvPr>
              <p:cNvGrpSpPr/>
              <p:nvPr/>
            </p:nvGrpSpPr>
            <p:grpSpPr>
              <a:xfrm>
                <a:off x="9651485" y="268526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93" name="Straight Connector 1492">
                  <a:extLst>
                    <a:ext uri="{FF2B5EF4-FFF2-40B4-BE49-F238E27FC236}">
                      <a16:creationId xmlns:a16="http://schemas.microsoft.com/office/drawing/2014/main" id="{51461625-320A-41E3-9486-6CD776DAF4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4" name="Straight Connector 1493">
                  <a:extLst>
                    <a:ext uri="{FF2B5EF4-FFF2-40B4-BE49-F238E27FC236}">
                      <a16:creationId xmlns:a16="http://schemas.microsoft.com/office/drawing/2014/main" id="{12D0B345-2C43-488C-9D68-279A42AA52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0" name="Group 1369">
                <a:extLst>
                  <a:ext uri="{FF2B5EF4-FFF2-40B4-BE49-F238E27FC236}">
                    <a16:creationId xmlns:a16="http://schemas.microsoft.com/office/drawing/2014/main" id="{A0873DBB-EFA0-43CA-899C-06A142B837B8}"/>
                  </a:ext>
                </a:extLst>
              </p:cNvPr>
              <p:cNvGrpSpPr/>
              <p:nvPr/>
            </p:nvGrpSpPr>
            <p:grpSpPr>
              <a:xfrm>
                <a:off x="9628893" y="268526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91" name="Straight Connector 1490">
                  <a:extLst>
                    <a:ext uri="{FF2B5EF4-FFF2-40B4-BE49-F238E27FC236}">
                      <a16:creationId xmlns:a16="http://schemas.microsoft.com/office/drawing/2014/main" id="{A5684366-8C5E-4076-A481-0FCE626ECB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196438CF-59ED-4604-BC35-E0D2759E7B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8D4FF332-2489-4C0D-8933-C10EB5B8C394}"/>
                  </a:ext>
                </a:extLst>
              </p:cNvPr>
              <p:cNvGrpSpPr/>
              <p:nvPr/>
            </p:nvGrpSpPr>
            <p:grpSpPr>
              <a:xfrm>
                <a:off x="9591925" y="2647712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89" name="Straight Connector 1488">
                  <a:extLst>
                    <a:ext uri="{FF2B5EF4-FFF2-40B4-BE49-F238E27FC236}">
                      <a16:creationId xmlns:a16="http://schemas.microsoft.com/office/drawing/2014/main" id="{471F14A4-15D7-424B-A805-B5AE641DE0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47B2DC50-63B1-43A9-A3F1-2812126C97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54F63B08-4101-4B2E-8A7D-E1BB6D411A53}"/>
                  </a:ext>
                </a:extLst>
              </p:cNvPr>
              <p:cNvGrpSpPr/>
              <p:nvPr/>
            </p:nvGrpSpPr>
            <p:grpSpPr>
              <a:xfrm>
                <a:off x="9554956" y="2616989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87" name="Straight Connector 1486">
                  <a:extLst>
                    <a:ext uri="{FF2B5EF4-FFF2-40B4-BE49-F238E27FC236}">
                      <a16:creationId xmlns:a16="http://schemas.microsoft.com/office/drawing/2014/main" id="{8F8A3FA7-1CF3-41E5-9295-4FD5EEB321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5A765AE7-03E6-4BD9-856C-1A0A0C4058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7FB86B1A-62C1-4D57-B4FC-720C9BDA3ED1}"/>
                  </a:ext>
                </a:extLst>
              </p:cNvPr>
              <p:cNvGrpSpPr/>
              <p:nvPr/>
            </p:nvGrpSpPr>
            <p:grpSpPr>
              <a:xfrm>
                <a:off x="9561117" y="2616989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85" name="Straight Connector 1484">
                  <a:extLst>
                    <a:ext uri="{FF2B5EF4-FFF2-40B4-BE49-F238E27FC236}">
                      <a16:creationId xmlns:a16="http://schemas.microsoft.com/office/drawing/2014/main" id="{E98D486A-7C52-479A-BEA2-E6DAC2C2F1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FD78470B-0297-4252-8B75-1A2ED1A38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47FA916A-6D8F-4476-AF35-2AE5AB715190}"/>
                  </a:ext>
                </a:extLst>
              </p:cNvPr>
              <p:cNvGrpSpPr/>
              <p:nvPr/>
            </p:nvGrpSpPr>
            <p:grpSpPr>
              <a:xfrm>
                <a:off x="9491288" y="2616989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83" name="Straight Connector 1482">
                  <a:extLst>
                    <a:ext uri="{FF2B5EF4-FFF2-40B4-BE49-F238E27FC236}">
                      <a16:creationId xmlns:a16="http://schemas.microsoft.com/office/drawing/2014/main" id="{5E329185-1229-477A-A40C-5C78C3B709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27DC9EB5-AC25-44C4-807F-1F1E7BB4E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AA36576A-200D-442E-9626-E8B75214FCA1}"/>
                  </a:ext>
                </a:extLst>
              </p:cNvPr>
              <p:cNvGrpSpPr/>
              <p:nvPr/>
            </p:nvGrpSpPr>
            <p:grpSpPr>
              <a:xfrm>
                <a:off x="9466642" y="2616989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81" name="Straight Connector 1480">
                  <a:extLst>
                    <a:ext uri="{FF2B5EF4-FFF2-40B4-BE49-F238E27FC236}">
                      <a16:creationId xmlns:a16="http://schemas.microsoft.com/office/drawing/2014/main" id="{95844539-6916-4775-BE3A-70E1C8E618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9D35233B-BEBA-414A-A2FC-40490DAA4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ACE5C218-950F-404E-A37B-97166D351C43}"/>
                  </a:ext>
                </a:extLst>
              </p:cNvPr>
              <p:cNvGrpSpPr/>
              <p:nvPr/>
            </p:nvGrpSpPr>
            <p:grpSpPr>
              <a:xfrm>
                <a:off x="9485127" y="2616989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79" name="Straight Connector 1478">
                  <a:extLst>
                    <a:ext uri="{FF2B5EF4-FFF2-40B4-BE49-F238E27FC236}">
                      <a16:creationId xmlns:a16="http://schemas.microsoft.com/office/drawing/2014/main" id="{AB1DDB2D-37AD-45CF-AC0B-32A89261DE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FB9A8BE4-850A-445A-B4E0-A8C3C8819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90ACA8AC-7621-43A0-B12A-17941710F255}"/>
                  </a:ext>
                </a:extLst>
              </p:cNvPr>
              <p:cNvGrpSpPr/>
              <p:nvPr/>
            </p:nvGrpSpPr>
            <p:grpSpPr>
              <a:xfrm>
                <a:off x="9472804" y="2616989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77" name="Straight Connector 1476">
                  <a:extLst>
                    <a:ext uri="{FF2B5EF4-FFF2-40B4-BE49-F238E27FC236}">
                      <a16:creationId xmlns:a16="http://schemas.microsoft.com/office/drawing/2014/main" id="{FD07D42B-4DDB-49AB-B61F-8DEFCB0AC6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8309333B-CF36-439C-92E5-AE9D8ED373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6A2029CD-10F8-4D03-AA5C-787201146457}"/>
                  </a:ext>
                </a:extLst>
              </p:cNvPr>
              <p:cNvGrpSpPr/>
              <p:nvPr/>
            </p:nvGrpSpPr>
            <p:grpSpPr>
              <a:xfrm>
                <a:off x="9366005" y="2623816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75" name="Straight Connector 1474">
                  <a:extLst>
                    <a:ext uri="{FF2B5EF4-FFF2-40B4-BE49-F238E27FC236}">
                      <a16:creationId xmlns:a16="http://schemas.microsoft.com/office/drawing/2014/main" id="{62CDE376-07FF-4AAF-B1B9-94BE50D9A7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EEB95525-B77C-40CD-86F7-470C89543D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F3B99C6F-98FB-4919-8224-C3369E9A8D99}"/>
                  </a:ext>
                </a:extLst>
              </p:cNvPr>
              <p:cNvGrpSpPr/>
              <p:nvPr/>
            </p:nvGrpSpPr>
            <p:grpSpPr>
              <a:xfrm>
                <a:off x="9396813" y="2623816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73" name="Straight Connector 1472">
                  <a:extLst>
                    <a:ext uri="{FF2B5EF4-FFF2-40B4-BE49-F238E27FC236}">
                      <a16:creationId xmlns:a16="http://schemas.microsoft.com/office/drawing/2014/main" id="{E63ED773-4A65-44E3-AA7C-E582E44A31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E9F93DB1-51B7-41CC-8EFB-C95CA148F3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175EEC-9D9C-4292-A9FA-15C82E946D37}"/>
                  </a:ext>
                </a:extLst>
              </p:cNvPr>
              <p:cNvGrpSpPr/>
              <p:nvPr/>
            </p:nvGrpSpPr>
            <p:grpSpPr>
              <a:xfrm>
                <a:off x="9407081" y="2623816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71" name="Straight Connector 1470">
                  <a:extLst>
                    <a:ext uri="{FF2B5EF4-FFF2-40B4-BE49-F238E27FC236}">
                      <a16:creationId xmlns:a16="http://schemas.microsoft.com/office/drawing/2014/main" id="{CC69B7AC-A0F7-4EF5-9D66-99F1B2DBEB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2" name="Straight Connector 1471">
                  <a:extLst>
                    <a:ext uri="{FF2B5EF4-FFF2-40B4-BE49-F238E27FC236}">
                      <a16:creationId xmlns:a16="http://schemas.microsoft.com/office/drawing/2014/main" id="{83229101-9ED4-46ED-89DA-E374D9D18D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1" name="Group 1380">
                <a:extLst>
                  <a:ext uri="{FF2B5EF4-FFF2-40B4-BE49-F238E27FC236}">
                    <a16:creationId xmlns:a16="http://schemas.microsoft.com/office/drawing/2014/main" id="{3AB66F0F-D00A-4894-B6F9-AFDC99BA915D}"/>
                  </a:ext>
                </a:extLst>
              </p:cNvPr>
              <p:cNvGrpSpPr/>
              <p:nvPr/>
            </p:nvGrpSpPr>
            <p:grpSpPr>
              <a:xfrm>
                <a:off x="9425566" y="2623816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69" name="Straight Connector 1468">
                  <a:extLst>
                    <a:ext uri="{FF2B5EF4-FFF2-40B4-BE49-F238E27FC236}">
                      <a16:creationId xmlns:a16="http://schemas.microsoft.com/office/drawing/2014/main" id="{A47CEC43-2C8C-436F-8053-30F2ECF3A0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0" name="Straight Connector 1469">
                  <a:extLst>
                    <a:ext uri="{FF2B5EF4-FFF2-40B4-BE49-F238E27FC236}">
                      <a16:creationId xmlns:a16="http://schemas.microsoft.com/office/drawing/2014/main" id="{80D259D1-19C5-484E-BA5E-2420B7DB6E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2" name="Group 1381">
                <a:extLst>
                  <a:ext uri="{FF2B5EF4-FFF2-40B4-BE49-F238E27FC236}">
                    <a16:creationId xmlns:a16="http://schemas.microsoft.com/office/drawing/2014/main" id="{C26A670B-7DBF-4FF4-823D-FD1E87382011}"/>
                  </a:ext>
                </a:extLst>
              </p:cNvPr>
              <p:cNvGrpSpPr/>
              <p:nvPr/>
            </p:nvGrpSpPr>
            <p:grpSpPr>
              <a:xfrm>
                <a:off x="9302336" y="2623816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67" name="Straight Connector 1466">
                  <a:extLst>
                    <a:ext uri="{FF2B5EF4-FFF2-40B4-BE49-F238E27FC236}">
                      <a16:creationId xmlns:a16="http://schemas.microsoft.com/office/drawing/2014/main" id="{422457CB-475B-44FC-A34B-3314CBBA0D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8" name="Straight Connector 1467">
                  <a:extLst>
                    <a:ext uri="{FF2B5EF4-FFF2-40B4-BE49-F238E27FC236}">
                      <a16:creationId xmlns:a16="http://schemas.microsoft.com/office/drawing/2014/main" id="{F15A231B-A2BA-483B-8694-06B2AA0442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3" name="Group 1382">
                <a:extLst>
                  <a:ext uri="{FF2B5EF4-FFF2-40B4-BE49-F238E27FC236}">
                    <a16:creationId xmlns:a16="http://schemas.microsoft.com/office/drawing/2014/main" id="{D6972182-337A-40D8-8846-B2DD0643701E}"/>
                  </a:ext>
                </a:extLst>
              </p:cNvPr>
              <p:cNvGrpSpPr/>
              <p:nvPr/>
            </p:nvGrpSpPr>
            <p:grpSpPr>
              <a:xfrm>
                <a:off x="9324928" y="2623816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65" name="Straight Connector 1464">
                  <a:extLst>
                    <a:ext uri="{FF2B5EF4-FFF2-40B4-BE49-F238E27FC236}">
                      <a16:creationId xmlns:a16="http://schemas.microsoft.com/office/drawing/2014/main" id="{AD7DCC6D-BE89-46C8-B8B2-6878768643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6" name="Straight Connector 1465">
                  <a:extLst>
                    <a:ext uri="{FF2B5EF4-FFF2-40B4-BE49-F238E27FC236}">
                      <a16:creationId xmlns:a16="http://schemas.microsoft.com/office/drawing/2014/main" id="{D2542679-D109-4DF2-9DC3-D70DAFDA29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4" name="Group 1383">
                <a:extLst>
                  <a:ext uri="{FF2B5EF4-FFF2-40B4-BE49-F238E27FC236}">
                    <a16:creationId xmlns:a16="http://schemas.microsoft.com/office/drawing/2014/main" id="{0EE14D5D-794A-4233-9FC9-DDBCF59645A8}"/>
                  </a:ext>
                </a:extLst>
              </p:cNvPr>
              <p:cNvGrpSpPr/>
              <p:nvPr/>
            </p:nvGrpSpPr>
            <p:grpSpPr>
              <a:xfrm>
                <a:off x="9310552" y="2623816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63" name="Straight Connector 1462">
                  <a:extLst>
                    <a:ext uri="{FF2B5EF4-FFF2-40B4-BE49-F238E27FC236}">
                      <a16:creationId xmlns:a16="http://schemas.microsoft.com/office/drawing/2014/main" id="{75B76BA6-A3B3-4DA9-8AFB-8B0667B823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4" name="Straight Connector 1463">
                  <a:extLst>
                    <a:ext uri="{FF2B5EF4-FFF2-40B4-BE49-F238E27FC236}">
                      <a16:creationId xmlns:a16="http://schemas.microsoft.com/office/drawing/2014/main" id="{61410CD5-D0A3-446F-8068-40F7F0DF37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5" name="Group 1384">
                <a:extLst>
                  <a:ext uri="{FF2B5EF4-FFF2-40B4-BE49-F238E27FC236}">
                    <a16:creationId xmlns:a16="http://schemas.microsoft.com/office/drawing/2014/main" id="{53695291-812E-4CC0-81B7-ACBC0A0098B4}"/>
                  </a:ext>
                </a:extLst>
              </p:cNvPr>
              <p:cNvGrpSpPr/>
              <p:nvPr/>
            </p:nvGrpSpPr>
            <p:grpSpPr>
              <a:xfrm>
                <a:off x="9318767" y="2623816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61" name="Straight Connector 1460">
                  <a:extLst>
                    <a:ext uri="{FF2B5EF4-FFF2-40B4-BE49-F238E27FC236}">
                      <a16:creationId xmlns:a16="http://schemas.microsoft.com/office/drawing/2014/main" id="{CA350B2C-55E5-4E9E-9511-03BE0608F7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2" name="Straight Connector 1461">
                  <a:extLst>
                    <a:ext uri="{FF2B5EF4-FFF2-40B4-BE49-F238E27FC236}">
                      <a16:creationId xmlns:a16="http://schemas.microsoft.com/office/drawing/2014/main" id="{023C0737-D777-46B1-AF30-2CD453A556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6" name="Group 1385">
                <a:extLst>
                  <a:ext uri="{FF2B5EF4-FFF2-40B4-BE49-F238E27FC236}">
                    <a16:creationId xmlns:a16="http://schemas.microsoft.com/office/drawing/2014/main" id="{C75FF09A-217D-4C22-975F-7EB87F17ABA1}"/>
                  </a:ext>
                </a:extLst>
              </p:cNvPr>
              <p:cNvGrpSpPr/>
              <p:nvPr/>
            </p:nvGrpSpPr>
            <p:grpSpPr>
              <a:xfrm>
                <a:off x="9287959" y="2603335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59" name="Straight Connector 1458">
                  <a:extLst>
                    <a:ext uri="{FF2B5EF4-FFF2-40B4-BE49-F238E27FC236}">
                      <a16:creationId xmlns:a16="http://schemas.microsoft.com/office/drawing/2014/main" id="{7A213BE8-1213-43E7-87ED-A6AB8FE8F7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0" name="Straight Connector 1459">
                  <a:extLst>
                    <a:ext uri="{FF2B5EF4-FFF2-40B4-BE49-F238E27FC236}">
                      <a16:creationId xmlns:a16="http://schemas.microsoft.com/office/drawing/2014/main" id="{5BB8F358-196F-44E9-9DD2-2AF1B1B6D5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7" name="Group 1386">
                <a:extLst>
                  <a:ext uri="{FF2B5EF4-FFF2-40B4-BE49-F238E27FC236}">
                    <a16:creationId xmlns:a16="http://schemas.microsoft.com/office/drawing/2014/main" id="{12C50A60-93A6-4EFA-98DF-FD0AC11E6C24}"/>
                  </a:ext>
                </a:extLst>
              </p:cNvPr>
              <p:cNvGrpSpPr/>
              <p:nvPr/>
            </p:nvGrpSpPr>
            <p:grpSpPr>
              <a:xfrm>
                <a:off x="9201699" y="2603335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57" name="Straight Connector 1456">
                  <a:extLst>
                    <a:ext uri="{FF2B5EF4-FFF2-40B4-BE49-F238E27FC236}">
                      <a16:creationId xmlns:a16="http://schemas.microsoft.com/office/drawing/2014/main" id="{89A76EA3-7A6A-4982-B7F0-63FCB2F3B8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8" name="Straight Connector 1457">
                  <a:extLst>
                    <a:ext uri="{FF2B5EF4-FFF2-40B4-BE49-F238E27FC236}">
                      <a16:creationId xmlns:a16="http://schemas.microsoft.com/office/drawing/2014/main" id="{196B3BCE-1883-47A6-8F72-001FB323EB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8" name="Group 1387">
                <a:extLst>
                  <a:ext uri="{FF2B5EF4-FFF2-40B4-BE49-F238E27FC236}">
                    <a16:creationId xmlns:a16="http://schemas.microsoft.com/office/drawing/2014/main" id="{5CE12EA1-50BE-4B45-A851-8597F3907533}"/>
                  </a:ext>
                </a:extLst>
              </p:cNvPr>
              <p:cNvGrpSpPr/>
              <p:nvPr/>
            </p:nvGrpSpPr>
            <p:grpSpPr>
              <a:xfrm>
                <a:off x="9222236" y="2603335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55" name="Straight Connector 1454">
                  <a:extLst>
                    <a:ext uri="{FF2B5EF4-FFF2-40B4-BE49-F238E27FC236}">
                      <a16:creationId xmlns:a16="http://schemas.microsoft.com/office/drawing/2014/main" id="{845DF269-5500-4555-AAF7-C5AD2E2FC9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6" name="Straight Connector 1455">
                  <a:extLst>
                    <a:ext uri="{FF2B5EF4-FFF2-40B4-BE49-F238E27FC236}">
                      <a16:creationId xmlns:a16="http://schemas.microsoft.com/office/drawing/2014/main" id="{E4373DF9-E2A9-40ED-8C1B-554965C5D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9" name="Group 1388">
                <a:extLst>
                  <a:ext uri="{FF2B5EF4-FFF2-40B4-BE49-F238E27FC236}">
                    <a16:creationId xmlns:a16="http://schemas.microsoft.com/office/drawing/2014/main" id="{E2A8E758-7D87-49BC-947D-AAD9FCE4AE75}"/>
                  </a:ext>
                </a:extLst>
              </p:cNvPr>
              <p:cNvGrpSpPr/>
              <p:nvPr/>
            </p:nvGrpSpPr>
            <p:grpSpPr>
              <a:xfrm>
                <a:off x="9230452" y="2603335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53" name="Straight Connector 1452">
                  <a:extLst>
                    <a:ext uri="{FF2B5EF4-FFF2-40B4-BE49-F238E27FC236}">
                      <a16:creationId xmlns:a16="http://schemas.microsoft.com/office/drawing/2014/main" id="{B4D7249D-5D0A-4F03-8085-3989968446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4" name="Straight Connector 1453">
                  <a:extLst>
                    <a:ext uri="{FF2B5EF4-FFF2-40B4-BE49-F238E27FC236}">
                      <a16:creationId xmlns:a16="http://schemas.microsoft.com/office/drawing/2014/main" id="{333AFFCB-47A1-4102-9B38-835CD6862F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0" name="Group 1389">
                <a:extLst>
                  <a:ext uri="{FF2B5EF4-FFF2-40B4-BE49-F238E27FC236}">
                    <a16:creationId xmlns:a16="http://schemas.microsoft.com/office/drawing/2014/main" id="{D57DA042-CAA8-470B-BECD-01CF1EFACC72}"/>
                  </a:ext>
                </a:extLst>
              </p:cNvPr>
              <p:cNvGrpSpPr/>
              <p:nvPr/>
            </p:nvGrpSpPr>
            <p:grpSpPr>
              <a:xfrm>
                <a:off x="9238667" y="2603335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7989D68-3D40-4D66-B5EE-AEDB3A58E4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2" name="Straight Connector 1451">
                  <a:extLst>
                    <a:ext uri="{FF2B5EF4-FFF2-40B4-BE49-F238E27FC236}">
                      <a16:creationId xmlns:a16="http://schemas.microsoft.com/office/drawing/2014/main" id="{7247B376-6E1B-408D-BA4E-2324CE123C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1" name="Group 1390">
                <a:extLst>
                  <a:ext uri="{FF2B5EF4-FFF2-40B4-BE49-F238E27FC236}">
                    <a16:creationId xmlns:a16="http://schemas.microsoft.com/office/drawing/2014/main" id="{7EBEB9DE-C2C0-4453-8FC8-18EB0D972193}"/>
                  </a:ext>
                </a:extLst>
              </p:cNvPr>
              <p:cNvGrpSpPr/>
              <p:nvPr/>
            </p:nvGrpSpPr>
            <p:grpSpPr>
              <a:xfrm>
                <a:off x="9123653" y="25282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A42E44DB-DBA9-448D-8BB8-51DB6A539F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0" name="Straight Connector 1449">
                  <a:extLst>
                    <a:ext uri="{FF2B5EF4-FFF2-40B4-BE49-F238E27FC236}">
                      <a16:creationId xmlns:a16="http://schemas.microsoft.com/office/drawing/2014/main" id="{46D383F6-E13B-4A67-9BAE-3E935AF8A8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2" name="Group 1391">
                <a:extLst>
                  <a:ext uri="{FF2B5EF4-FFF2-40B4-BE49-F238E27FC236}">
                    <a16:creationId xmlns:a16="http://schemas.microsoft.com/office/drawing/2014/main" id="{10C99D3E-F045-4140-AF19-958F3CF186B3}"/>
                  </a:ext>
                </a:extLst>
              </p:cNvPr>
              <p:cNvGrpSpPr/>
              <p:nvPr/>
            </p:nvGrpSpPr>
            <p:grpSpPr>
              <a:xfrm>
                <a:off x="9131868" y="25282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ED107B5D-C500-40B9-AEAE-B3A9F21784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8" name="Straight Connector 1447">
                  <a:extLst>
                    <a:ext uri="{FF2B5EF4-FFF2-40B4-BE49-F238E27FC236}">
                      <a16:creationId xmlns:a16="http://schemas.microsoft.com/office/drawing/2014/main" id="{62394233-FD96-4DB1-A8DD-AD2D35E1F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3" name="Group 1392">
                <a:extLst>
                  <a:ext uri="{FF2B5EF4-FFF2-40B4-BE49-F238E27FC236}">
                    <a16:creationId xmlns:a16="http://schemas.microsoft.com/office/drawing/2014/main" id="{8B9226F2-00B9-4C3D-B06E-E3EF48A873C1}"/>
                  </a:ext>
                </a:extLst>
              </p:cNvPr>
              <p:cNvGrpSpPr/>
              <p:nvPr/>
            </p:nvGrpSpPr>
            <p:grpSpPr>
              <a:xfrm>
                <a:off x="9150353" y="252823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7FFA8D86-4009-4683-9D31-7596006A9C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6" name="Straight Connector 1445">
                  <a:extLst>
                    <a:ext uri="{FF2B5EF4-FFF2-40B4-BE49-F238E27FC236}">
                      <a16:creationId xmlns:a16="http://schemas.microsoft.com/office/drawing/2014/main" id="{15B1E2BB-2BF7-4173-8D9E-7EAFE25299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4" name="Group 1393">
                <a:extLst>
                  <a:ext uri="{FF2B5EF4-FFF2-40B4-BE49-F238E27FC236}">
                    <a16:creationId xmlns:a16="http://schemas.microsoft.com/office/drawing/2014/main" id="{E5EAC3EB-D8DC-433A-99C2-96648944213C}"/>
                  </a:ext>
                </a:extLst>
              </p:cNvPr>
              <p:cNvGrpSpPr/>
              <p:nvPr/>
            </p:nvGrpSpPr>
            <p:grpSpPr>
              <a:xfrm>
                <a:off x="8838172" y="2470206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4D410163-48F3-4576-9C2D-8591CCB252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4" name="Straight Connector 1443">
                  <a:extLst>
                    <a:ext uri="{FF2B5EF4-FFF2-40B4-BE49-F238E27FC236}">
                      <a16:creationId xmlns:a16="http://schemas.microsoft.com/office/drawing/2014/main" id="{2B9F07E6-B028-4EE1-B9A9-B51538676E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5" name="Group 1394">
                <a:extLst>
                  <a:ext uri="{FF2B5EF4-FFF2-40B4-BE49-F238E27FC236}">
                    <a16:creationId xmlns:a16="http://schemas.microsoft.com/office/drawing/2014/main" id="{4B8B462E-A2F1-4338-9F2B-C7AAE1642A5C}"/>
                  </a:ext>
                </a:extLst>
              </p:cNvPr>
              <p:cNvGrpSpPr/>
              <p:nvPr/>
            </p:nvGrpSpPr>
            <p:grpSpPr>
              <a:xfrm>
                <a:off x="8852549" y="2504340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28365832-046A-4C10-9594-A73C5DC5BC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2" name="Straight Connector 1441">
                  <a:extLst>
                    <a:ext uri="{FF2B5EF4-FFF2-40B4-BE49-F238E27FC236}">
                      <a16:creationId xmlns:a16="http://schemas.microsoft.com/office/drawing/2014/main" id="{111A1A48-C010-4405-A12E-5AE59FAF77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6" name="Group 1395">
                <a:extLst>
                  <a:ext uri="{FF2B5EF4-FFF2-40B4-BE49-F238E27FC236}">
                    <a16:creationId xmlns:a16="http://schemas.microsoft.com/office/drawing/2014/main" id="{8B92B2FB-C31E-435A-86B1-2DF3E043DDCB}"/>
                  </a:ext>
                </a:extLst>
              </p:cNvPr>
              <p:cNvGrpSpPr/>
              <p:nvPr/>
            </p:nvGrpSpPr>
            <p:grpSpPr>
              <a:xfrm>
                <a:off x="8889517" y="2514581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B56F1208-9E68-4104-88C9-39D70133C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0" name="Straight Connector 1439">
                  <a:extLst>
                    <a:ext uri="{FF2B5EF4-FFF2-40B4-BE49-F238E27FC236}">
                      <a16:creationId xmlns:a16="http://schemas.microsoft.com/office/drawing/2014/main" id="{F4F71F65-DC2A-4F0A-8EF7-0DFBBDAA4E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7" name="Group 1396">
                <a:extLst>
                  <a:ext uri="{FF2B5EF4-FFF2-40B4-BE49-F238E27FC236}">
                    <a16:creationId xmlns:a16="http://schemas.microsoft.com/office/drawing/2014/main" id="{58F12365-93B5-42CC-B8C0-712A5AE9907A}"/>
                  </a:ext>
                </a:extLst>
              </p:cNvPr>
              <p:cNvGrpSpPr/>
              <p:nvPr/>
            </p:nvGrpSpPr>
            <p:grpSpPr>
              <a:xfrm>
                <a:off x="8895679" y="2514581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3C81FFD2-A65C-4AA1-9F84-0C36511F0D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8" name="Straight Connector 1437">
                  <a:extLst>
                    <a:ext uri="{FF2B5EF4-FFF2-40B4-BE49-F238E27FC236}">
                      <a16:creationId xmlns:a16="http://schemas.microsoft.com/office/drawing/2014/main" id="{17915D2B-C35C-41A0-A15C-3DFDE4196B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8" name="Group 1397">
                <a:extLst>
                  <a:ext uri="{FF2B5EF4-FFF2-40B4-BE49-F238E27FC236}">
                    <a16:creationId xmlns:a16="http://schemas.microsoft.com/office/drawing/2014/main" id="{E6BF6A62-5459-4CC0-B803-94571F11D374}"/>
                  </a:ext>
                </a:extLst>
              </p:cNvPr>
              <p:cNvGrpSpPr/>
              <p:nvPr/>
            </p:nvGrpSpPr>
            <p:grpSpPr>
              <a:xfrm>
                <a:off x="8905948" y="2514581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169C4A9-DDCE-404C-8367-E572DFC5B8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6" name="Straight Connector 1435">
                  <a:extLst>
                    <a:ext uri="{FF2B5EF4-FFF2-40B4-BE49-F238E27FC236}">
                      <a16:creationId xmlns:a16="http://schemas.microsoft.com/office/drawing/2014/main" id="{53BA8C1D-5502-4254-9B4C-4D2934364F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9" name="Group 1398">
                <a:extLst>
                  <a:ext uri="{FF2B5EF4-FFF2-40B4-BE49-F238E27FC236}">
                    <a16:creationId xmlns:a16="http://schemas.microsoft.com/office/drawing/2014/main" id="{C925C5C6-B0A6-4965-9F6B-39BFECE4ABE5}"/>
                  </a:ext>
                </a:extLst>
              </p:cNvPr>
              <p:cNvGrpSpPr/>
              <p:nvPr/>
            </p:nvGrpSpPr>
            <p:grpSpPr>
              <a:xfrm>
                <a:off x="8918271" y="2514581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DFA0554D-B718-45EA-8257-C8AC78D7AF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4" name="Straight Connector 1433">
                  <a:extLst>
                    <a:ext uri="{FF2B5EF4-FFF2-40B4-BE49-F238E27FC236}">
                      <a16:creationId xmlns:a16="http://schemas.microsoft.com/office/drawing/2014/main" id="{7C55CBA9-673B-4501-A0FF-C126982CC6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0" name="Group 1399">
                <a:extLst>
                  <a:ext uri="{FF2B5EF4-FFF2-40B4-BE49-F238E27FC236}">
                    <a16:creationId xmlns:a16="http://schemas.microsoft.com/office/drawing/2014/main" id="{E3141931-2765-4048-B01F-15558FF5CC37}"/>
                  </a:ext>
                </a:extLst>
              </p:cNvPr>
              <p:cNvGrpSpPr/>
              <p:nvPr/>
            </p:nvGrpSpPr>
            <p:grpSpPr>
              <a:xfrm>
                <a:off x="8749858" y="2439483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31" name="Straight Connector 1430">
                  <a:extLst>
                    <a:ext uri="{FF2B5EF4-FFF2-40B4-BE49-F238E27FC236}">
                      <a16:creationId xmlns:a16="http://schemas.microsoft.com/office/drawing/2014/main" id="{8C998D82-6EBA-48D4-824F-D71CFC7208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2" name="Straight Connector 1431">
                  <a:extLst>
                    <a:ext uri="{FF2B5EF4-FFF2-40B4-BE49-F238E27FC236}">
                      <a16:creationId xmlns:a16="http://schemas.microsoft.com/office/drawing/2014/main" id="{325DFF6D-2A86-4DC6-9363-82D5A1E036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1" name="Group 1400">
                <a:extLst>
                  <a:ext uri="{FF2B5EF4-FFF2-40B4-BE49-F238E27FC236}">
                    <a16:creationId xmlns:a16="http://schemas.microsoft.com/office/drawing/2014/main" id="{5C941C42-85AA-4172-867B-B02D60CE2992}"/>
                  </a:ext>
                </a:extLst>
              </p:cNvPr>
              <p:cNvGrpSpPr/>
              <p:nvPr/>
            </p:nvGrpSpPr>
            <p:grpSpPr>
              <a:xfrm>
                <a:off x="8680028" y="2442896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29" name="Straight Connector 1428">
                  <a:extLst>
                    <a:ext uri="{FF2B5EF4-FFF2-40B4-BE49-F238E27FC236}">
                      <a16:creationId xmlns:a16="http://schemas.microsoft.com/office/drawing/2014/main" id="{798E12F5-BDBE-42B1-9EF3-095014ABED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0" name="Straight Connector 1429">
                  <a:extLst>
                    <a:ext uri="{FF2B5EF4-FFF2-40B4-BE49-F238E27FC236}">
                      <a16:creationId xmlns:a16="http://schemas.microsoft.com/office/drawing/2014/main" id="{C246ADC5-5B48-4371-94D2-5814772053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2" name="Group 1401">
                <a:extLst>
                  <a:ext uri="{FF2B5EF4-FFF2-40B4-BE49-F238E27FC236}">
                    <a16:creationId xmlns:a16="http://schemas.microsoft.com/office/drawing/2014/main" id="{35ADDE7C-00C8-4D7E-B1C8-84F8D98E2302}"/>
                  </a:ext>
                </a:extLst>
              </p:cNvPr>
              <p:cNvGrpSpPr/>
              <p:nvPr/>
            </p:nvGrpSpPr>
            <p:grpSpPr>
              <a:xfrm>
                <a:off x="8634844" y="2432657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27" name="Straight Connector 1426">
                  <a:extLst>
                    <a:ext uri="{FF2B5EF4-FFF2-40B4-BE49-F238E27FC236}">
                      <a16:creationId xmlns:a16="http://schemas.microsoft.com/office/drawing/2014/main" id="{E9733172-480C-4382-9D09-480E39FDDD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8" name="Straight Connector 1427">
                  <a:extLst>
                    <a:ext uri="{FF2B5EF4-FFF2-40B4-BE49-F238E27FC236}">
                      <a16:creationId xmlns:a16="http://schemas.microsoft.com/office/drawing/2014/main" id="{5A733E9C-D045-402A-96E7-D30793EE8E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3" name="Group 1402">
                <a:extLst>
                  <a:ext uri="{FF2B5EF4-FFF2-40B4-BE49-F238E27FC236}">
                    <a16:creationId xmlns:a16="http://schemas.microsoft.com/office/drawing/2014/main" id="{ECBA1DBE-FB0A-473E-B3F6-88525F19DFEC}"/>
                  </a:ext>
                </a:extLst>
              </p:cNvPr>
              <p:cNvGrpSpPr/>
              <p:nvPr/>
            </p:nvGrpSpPr>
            <p:grpSpPr>
              <a:xfrm>
                <a:off x="8513669" y="2391694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25" name="Straight Connector 1424">
                  <a:extLst>
                    <a:ext uri="{FF2B5EF4-FFF2-40B4-BE49-F238E27FC236}">
                      <a16:creationId xmlns:a16="http://schemas.microsoft.com/office/drawing/2014/main" id="{7E8DBBE4-A3EE-408B-B7C8-FA9361B80A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6" name="Straight Connector 1425">
                  <a:extLst>
                    <a:ext uri="{FF2B5EF4-FFF2-40B4-BE49-F238E27FC236}">
                      <a16:creationId xmlns:a16="http://schemas.microsoft.com/office/drawing/2014/main" id="{CCD14E31-FDBA-4BF6-8DB4-852CA94DA7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4" name="Group 1403">
                <a:extLst>
                  <a:ext uri="{FF2B5EF4-FFF2-40B4-BE49-F238E27FC236}">
                    <a16:creationId xmlns:a16="http://schemas.microsoft.com/office/drawing/2014/main" id="{8C0E11D6-AAD9-4CE5-8A6A-9B0C3712F962}"/>
                  </a:ext>
                </a:extLst>
              </p:cNvPr>
              <p:cNvGrpSpPr/>
              <p:nvPr/>
            </p:nvGrpSpPr>
            <p:grpSpPr>
              <a:xfrm>
                <a:off x="8544476" y="2408762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23" name="Straight Connector 1422">
                  <a:extLst>
                    <a:ext uri="{FF2B5EF4-FFF2-40B4-BE49-F238E27FC236}">
                      <a16:creationId xmlns:a16="http://schemas.microsoft.com/office/drawing/2014/main" id="{0ED52CB8-0830-499B-83C2-4481D98DAA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4" name="Straight Connector 1423">
                  <a:extLst>
                    <a:ext uri="{FF2B5EF4-FFF2-40B4-BE49-F238E27FC236}">
                      <a16:creationId xmlns:a16="http://schemas.microsoft.com/office/drawing/2014/main" id="{54E0CBFB-738E-463C-94FF-92B10D104A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5" name="Group 1404">
                <a:extLst>
                  <a:ext uri="{FF2B5EF4-FFF2-40B4-BE49-F238E27FC236}">
                    <a16:creationId xmlns:a16="http://schemas.microsoft.com/office/drawing/2014/main" id="{A0232C68-C11A-47C8-8C97-23815FC7797A}"/>
                  </a:ext>
                </a:extLst>
              </p:cNvPr>
              <p:cNvGrpSpPr/>
              <p:nvPr/>
            </p:nvGrpSpPr>
            <p:grpSpPr>
              <a:xfrm>
                <a:off x="8597876" y="2408762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21" name="Straight Connector 1420">
                  <a:extLst>
                    <a:ext uri="{FF2B5EF4-FFF2-40B4-BE49-F238E27FC236}">
                      <a16:creationId xmlns:a16="http://schemas.microsoft.com/office/drawing/2014/main" id="{E92A8791-83B4-45A3-BC6C-B9C5BE0D93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2" name="Straight Connector 1421">
                  <a:extLst>
                    <a:ext uri="{FF2B5EF4-FFF2-40B4-BE49-F238E27FC236}">
                      <a16:creationId xmlns:a16="http://schemas.microsoft.com/office/drawing/2014/main" id="{5D40B2A3-71F7-473B-BC8A-454B49FEDD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6" name="Group 1405">
                <a:extLst>
                  <a:ext uri="{FF2B5EF4-FFF2-40B4-BE49-F238E27FC236}">
                    <a16:creationId xmlns:a16="http://schemas.microsoft.com/office/drawing/2014/main" id="{46756BBB-A8E5-4E02-AFFE-78BCC5674CB7}"/>
                  </a:ext>
                </a:extLst>
              </p:cNvPr>
              <p:cNvGrpSpPr/>
              <p:nvPr/>
            </p:nvGrpSpPr>
            <p:grpSpPr>
              <a:xfrm>
                <a:off x="8581446" y="2408762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19" name="Straight Connector 1418">
                  <a:extLst>
                    <a:ext uri="{FF2B5EF4-FFF2-40B4-BE49-F238E27FC236}">
                      <a16:creationId xmlns:a16="http://schemas.microsoft.com/office/drawing/2014/main" id="{7FF8C3E1-E561-497F-B266-34B6B7D9F0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0" name="Straight Connector 1419">
                  <a:extLst>
                    <a:ext uri="{FF2B5EF4-FFF2-40B4-BE49-F238E27FC236}">
                      <a16:creationId xmlns:a16="http://schemas.microsoft.com/office/drawing/2014/main" id="{12CF9457-C2AF-405A-B65D-7754BFD60D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7" name="Group 1406">
                <a:extLst>
                  <a:ext uri="{FF2B5EF4-FFF2-40B4-BE49-F238E27FC236}">
                    <a16:creationId xmlns:a16="http://schemas.microsoft.com/office/drawing/2014/main" id="{AA246FA4-3656-422D-997E-1398BD398BAF}"/>
                  </a:ext>
                </a:extLst>
              </p:cNvPr>
              <p:cNvGrpSpPr/>
              <p:nvPr/>
            </p:nvGrpSpPr>
            <p:grpSpPr>
              <a:xfrm>
                <a:off x="8591715" y="2408762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17" name="Straight Connector 1416">
                  <a:extLst>
                    <a:ext uri="{FF2B5EF4-FFF2-40B4-BE49-F238E27FC236}">
                      <a16:creationId xmlns:a16="http://schemas.microsoft.com/office/drawing/2014/main" id="{EAF13555-4A48-4CD5-AD2D-285F436461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8" name="Straight Connector 1417">
                  <a:extLst>
                    <a:ext uri="{FF2B5EF4-FFF2-40B4-BE49-F238E27FC236}">
                      <a16:creationId xmlns:a16="http://schemas.microsoft.com/office/drawing/2014/main" id="{253107FB-089D-4182-9955-C6D88FB3AE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8" name="Group 1407">
                <a:extLst>
                  <a:ext uri="{FF2B5EF4-FFF2-40B4-BE49-F238E27FC236}">
                    <a16:creationId xmlns:a16="http://schemas.microsoft.com/office/drawing/2014/main" id="{6B8CCFBE-A98B-45E6-9680-43B85E42C4A2}"/>
                  </a:ext>
                </a:extLst>
              </p:cNvPr>
              <p:cNvGrpSpPr/>
              <p:nvPr/>
            </p:nvGrpSpPr>
            <p:grpSpPr>
              <a:xfrm>
                <a:off x="7679820" y="1978658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15" name="Straight Connector 1414">
                  <a:extLst>
                    <a:ext uri="{FF2B5EF4-FFF2-40B4-BE49-F238E27FC236}">
                      <a16:creationId xmlns:a16="http://schemas.microsoft.com/office/drawing/2014/main" id="{9092234E-DD6A-4D96-B78C-D0A09FF3B6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6" name="Straight Connector 1415">
                  <a:extLst>
                    <a:ext uri="{FF2B5EF4-FFF2-40B4-BE49-F238E27FC236}">
                      <a16:creationId xmlns:a16="http://schemas.microsoft.com/office/drawing/2014/main" id="{AE13D55C-06D6-4981-8923-6884E3CC9A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9" name="Group 1408">
                <a:extLst>
                  <a:ext uri="{FF2B5EF4-FFF2-40B4-BE49-F238E27FC236}">
                    <a16:creationId xmlns:a16="http://schemas.microsoft.com/office/drawing/2014/main" id="{EA390139-B91D-4972-B19A-5F9B84CAEBB6}"/>
                  </a:ext>
                </a:extLst>
              </p:cNvPr>
              <p:cNvGrpSpPr/>
              <p:nvPr/>
            </p:nvGrpSpPr>
            <p:grpSpPr>
              <a:xfrm>
                <a:off x="7379962" y="1828463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13" name="Straight Connector 1412">
                  <a:extLst>
                    <a:ext uri="{FF2B5EF4-FFF2-40B4-BE49-F238E27FC236}">
                      <a16:creationId xmlns:a16="http://schemas.microsoft.com/office/drawing/2014/main" id="{CA848F6E-95E1-45E8-9915-2D6D20F63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4" name="Straight Connector 1413">
                  <a:extLst>
                    <a:ext uri="{FF2B5EF4-FFF2-40B4-BE49-F238E27FC236}">
                      <a16:creationId xmlns:a16="http://schemas.microsoft.com/office/drawing/2014/main" id="{514E4FEE-BD09-4C1D-8058-362EC1E746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0" name="Group 1409">
                <a:extLst>
                  <a:ext uri="{FF2B5EF4-FFF2-40B4-BE49-F238E27FC236}">
                    <a16:creationId xmlns:a16="http://schemas.microsoft.com/office/drawing/2014/main" id="{CB1B5438-55F1-4AF9-8D67-36708C1E436F}"/>
                  </a:ext>
                </a:extLst>
              </p:cNvPr>
              <p:cNvGrpSpPr/>
              <p:nvPr/>
            </p:nvGrpSpPr>
            <p:grpSpPr>
              <a:xfrm>
                <a:off x="6924015" y="1582689"/>
                <a:ext cx="89546" cy="92411"/>
                <a:chOff x="7778903" y="4043047"/>
                <a:chExt cx="103822" cy="103822"/>
              </a:xfrm>
            </p:grpSpPr>
            <p:cxnSp>
              <p:nvCxnSpPr>
                <p:cNvPr id="1411" name="Straight Connector 1410">
                  <a:extLst>
                    <a:ext uri="{FF2B5EF4-FFF2-40B4-BE49-F238E27FC236}">
                      <a16:creationId xmlns:a16="http://schemas.microsoft.com/office/drawing/2014/main" id="{73F26129-219D-4390-A9BC-B33CE66BC7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2" name="Straight Connector 1411">
                  <a:extLst>
                    <a:ext uri="{FF2B5EF4-FFF2-40B4-BE49-F238E27FC236}">
                      <a16:creationId xmlns:a16="http://schemas.microsoft.com/office/drawing/2014/main" id="{51A60C42-B891-4858-82A3-587A510818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30814" y="4043047"/>
                  <a:ext cx="0" cy="103822"/>
                </a:xfrm>
                <a:prstGeom prst="line">
                  <a:avLst/>
                </a:prstGeom>
                <a:ln w="19050">
                  <a:solidFill>
                    <a:srgbClr val="F88D2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1898" name="Straight Connector 1897">
            <a:extLst>
              <a:ext uri="{FF2B5EF4-FFF2-40B4-BE49-F238E27FC236}">
                <a16:creationId xmlns:a16="http://schemas.microsoft.com/office/drawing/2014/main" id="{DBD4B397-2A5F-4CC8-AD1B-E899FB7D8118}"/>
              </a:ext>
            </a:extLst>
          </p:cNvPr>
          <p:cNvCxnSpPr>
            <a:cxnSpLocks/>
          </p:cNvCxnSpPr>
          <p:nvPr/>
        </p:nvCxnSpPr>
        <p:spPr>
          <a:xfrm>
            <a:off x="8405401" y="1861457"/>
            <a:ext cx="0" cy="2794363"/>
          </a:xfrm>
          <a:prstGeom prst="line">
            <a:avLst/>
          </a:prstGeom>
          <a:ln>
            <a:solidFill>
              <a:srgbClr val="F88D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9" name="Shape1_20221025_110649">
            <a:extLst>
              <a:ext uri="{FF2B5EF4-FFF2-40B4-BE49-F238E27FC236}">
                <a16:creationId xmlns:a16="http://schemas.microsoft.com/office/drawing/2014/main" id="{98C412C2-0D30-4F3D-882C-7F380C5A7D6E}"/>
              </a:ext>
            </a:extLst>
          </p:cNvPr>
          <p:cNvSpPr txBox="1"/>
          <p:nvPr/>
        </p:nvSpPr>
        <p:spPr>
          <a:xfrm>
            <a:off x="7949258" y="1603035"/>
            <a:ext cx="1145236" cy="25133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12 months</a:t>
            </a:r>
          </a:p>
        </p:txBody>
      </p:sp>
      <p:sp>
        <p:nvSpPr>
          <p:cNvPr id="1901" name="Shape1_20221025_110649">
            <a:extLst>
              <a:ext uri="{FF2B5EF4-FFF2-40B4-BE49-F238E27FC236}">
                <a16:creationId xmlns:a16="http://schemas.microsoft.com/office/drawing/2014/main" id="{323F943F-5EC5-44C9-A263-2AC2B05D0C3C}"/>
              </a:ext>
            </a:extLst>
          </p:cNvPr>
          <p:cNvSpPr txBox="1"/>
          <p:nvPr/>
        </p:nvSpPr>
        <p:spPr>
          <a:xfrm>
            <a:off x="8455382" y="2046782"/>
            <a:ext cx="587688" cy="6222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83%</a:t>
            </a:r>
          </a:p>
        </p:txBody>
      </p:sp>
      <p:sp>
        <p:nvSpPr>
          <p:cNvPr id="1902" name="Shape1_20221025_110649">
            <a:extLst>
              <a:ext uri="{FF2B5EF4-FFF2-40B4-BE49-F238E27FC236}">
                <a16:creationId xmlns:a16="http://schemas.microsoft.com/office/drawing/2014/main" id="{A9B0729D-F0D1-48FA-8707-1D4334647A55}"/>
              </a:ext>
            </a:extLst>
          </p:cNvPr>
          <p:cNvSpPr txBox="1"/>
          <p:nvPr/>
        </p:nvSpPr>
        <p:spPr>
          <a:xfrm>
            <a:off x="8429982" y="2757982"/>
            <a:ext cx="587688" cy="6222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88D29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76%</a:t>
            </a:r>
          </a:p>
        </p:txBody>
      </p:sp>
      <p:grpSp>
        <p:nvGrpSpPr>
          <p:cNvPr id="912" name="Group 911">
            <a:extLst>
              <a:ext uri="{FF2B5EF4-FFF2-40B4-BE49-F238E27FC236}">
                <a16:creationId xmlns:a16="http://schemas.microsoft.com/office/drawing/2014/main" id="{23B0C040-739C-4B79-8EAE-2E11537BDF63}"/>
              </a:ext>
            </a:extLst>
          </p:cNvPr>
          <p:cNvGrpSpPr/>
          <p:nvPr/>
        </p:nvGrpSpPr>
        <p:grpSpPr>
          <a:xfrm>
            <a:off x="11017195" y="858708"/>
            <a:ext cx="969065" cy="153888"/>
            <a:chOff x="9689410" y="722080"/>
            <a:chExt cx="969065" cy="153888"/>
          </a:xfrm>
        </p:grpSpPr>
        <p:cxnSp>
          <p:nvCxnSpPr>
            <p:cNvPr id="920" name="Straight Connector 919">
              <a:extLst>
                <a:ext uri="{FF2B5EF4-FFF2-40B4-BE49-F238E27FC236}">
                  <a16:creationId xmlns:a16="http://schemas.microsoft.com/office/drawing/2014/main" id="{C62053AD-6F1D-49C8-BC87-2BE9EC46BFD8}"/>
                </a:ext>
              </a:extLst>
            </p:cNvPr>
            <p:cNvCxnSpPr>
              <a:cxnSpLocks/>
            </p:cNvCxnSpPr>
            <p:nvPr/>
          </p:nvCxnSpPr>
          <p:spPr>
            <a:xfrm>
              <a:off x="9689410" y="800127"/>
              <a:ext cx="393378" cy="0"/>
            </a:xfrm>
            <a:prstGeom prst="line">
              <a:avLst/>
            </a:prstGeom>
            <a:ln w="19050">
              <a:solidFill>
                <a:srgbClr val="F88D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id="{7D3D76E8-2F4B-408A-88C4-DA33EFB433B6}"/>
                </a:ext>
              </a:extLst>
            </p:cNvPr>
            <p:cNvSpPr/>
            <p:nvPr/>
          </p:nvSpPr>
          <p:spPr>
            <a:xfrm>
              <a:off x="10143781" y="722080"/>
              <a:ext cx="514694" cy="1538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PVd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</p:grpSp>
      <p:grpSp>
        <p:nvGrpSpPr>
          <p:cNvPr id="913" name="Group 912">
            <a:extLst>
              <a:ext uri="{FF2B5EF4-FFF2-40B4-BE49-F238E27FC236}">
                <a16:creationId xmlns:a16="http://schemas.microsoft.com/office/drawing/2014/main" id="{F9508C73-F8DC-4005-80F0-82109DBF6E36}"/>
              </a:ext>
            </a:extLst>
          </p:cNvPr>
          <p:cNvGrpSpPr/>
          <p:nvPr/>
        </p:nvGrpSpPr>
        <p:grpSpPr>
          <a:xfrm>
            <a:off x="10164390" y="858708"/>
            <a:ext cx="759515" cy="153888"/>
            <a:chOff x="9689410" y="722080"/>
            <a:chExt cx="759515" cy="153888"/>
          </a:xfrm>
        </p:grpSpPr>
        <p:cxnSp>
          <p:nvCxnSpPr>
            <p:cNvPr id="916" name="Straight Connector 915">
              <a:extLst>
                <a:ext uri="{FF2B5EF4-FFF2-40B4-BE49-F238E27FC236}">
                  <a16:creationId xmlns:a16="http://schemas.microsoft.com/office/drawing/2014/main" id="{28078C08-9F7E-45AB-860E-05A6B3203CF9}"/>
                </a:ext>
              </a:extLst>
            </p:cNvPr>
            <p:cNvCxnSpPr>
              <a:cxnSpLocks/>
            </p:cNvCxnSpPr>
            <p:nvPr/>
          </p:nvCxnSpPr>
          <p:spPr>
            <a:xfrm>
              <a:off x="9689410" y="800127"/>
              <a:ext cx="393378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9382AE7F-5E08-4B3A-AB70-5FECED4C2A99}"/>
                </a:ext>
              </a:extLst>
            </p:cNvPr>
            <p:cNvSpPr/>
            <p:nvPr/>
          </p:nvSpPr>
          <p:spPr>
            <a:xfrm>
              <a:off x="10143781" y="722080"/>
              <a:ext cx="305144" cy="1538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Krub"/>
                  <a:ea typeface="+mn-ea"/>
                  <a:cs typeface="+mn-cs"/>
                </a:rPr>
                <a:t>BPd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ub"/>
                <a:ea typeface="+mn-ea"/>
                <a:cs typeface="+mn-cs"/>
              </a:endParaRPr>
            </a:p>
          </p:txBody>
        </p:sp>
      </p:grpSp>
      <p:sp>
        <p:nvSpPr>
          <p:cNvPr id="926" name="Shape1_20221025_110649">
            <a:extLst>
              <a:ext uri="{FF2B5EF4-FFF2-40B4-BE49-F238E27FC236}">
                <a16:creationId xmlns:a16="http://schemas.microsoft.com/office/drawing/2014/main" id="{CB77F3DC-6E41-48C6-AAA4-911CB222E703}"/>
              </a:ext>
            </a:extLst>
          </p:cNvPr>
          <p:cNvSpPr txBox="1"/>
          <p:nvPr/>
        </p:nvSpPr>
        <p:spPr>
          <a:xfrm>
            <a:off x="6339522" y="4854236"/>
            <a:ext cx="912022" cy="184666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/>
                <a:ea typeface="+mn-ea"/>
                <a:cs typeface="Poppins Medium" pitchFamily="2" charset="77"/>
                <a:sym typeface="Arial"/>
              </a:rPr>
              <a:t>No. at risk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759977-B378-516B-0A94-63ED38BBE78E}"/>
              </a:ext>
            </a:extLst>
          </p:cNvPr>
          <p:cNvGrpSpPr>
            <a:grpSpLocks/>
          </p:cNvGrpSpPr>
          <p:nvPr/>
        </p:nvGrpSpPr>
        <p:grpSpPr>
          <a:xfrm>
            <a:off x="288289" y="1189158"/>
            <a:ext cx="5577841" cy="233382"/>
            <a:chOff x="297711" y="1105395"/>
            <a:chExt cx="5577841" cy="233382"/>
          </a:xfrm>
        </p:grpSpPr>
        <p:sp>
          <p:nvSpPr>
            <p:cNvPr id="3" name="Shape1_20221025_110649">
              <a:extLst>
                <a:ext uri="{FF2B5EF4-FFF2-40B4-BE49-F238E27FC236}">
                  <a16:creationId xmlns:a16="http://schemas.microsoft.com/office/drawing/2014/main" id="{52E93018-1850-3B80-B4C4-A9BE53CA25CD}"/>
                </a:ext>
              </a:extLst>
            </p:cNvPr>
            <p:cNvSpPr txBox="1"/>
            <p:nvPr/>
          </p:nvSpPr>
          <p:spPr>
            <a:xfrm>
              <a:off x="297711" y="1105395"/>
              <a:ext cx="5577840" cy="18466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rub"/>
                  <a:ea typeface="+mn-ea"/>
                  <a:cs typeface="Poppins Medium" pitchFamily="2" charset="77"/>
                  <a:sym typeface="Arial"/>
                </a:rPr>
                <a:t>PFS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1116FF-17A7-8F6A-61F1-19176C4B31F6}"/>
                </a:ext>
              </a:extLst>
            </p:cNvPr>
            <p:cNvGrpSpPr/>
            <p:nvPr/>
          </p:nvGrpSpPr>
          <p:grpSpPr>
            <a:xfrm>
              <a:off x="297712" y="1338777"/>
              <a:ext cx="5577840" cy="0"/>
              <a:chOff x="297712" y="1338777"/>
              <a:chExt cx="5577840" cy="0"/>
            </a:xfrm>
          </p:grpSpPr>
          <p:cxnSp>
            <p:nvCxnSpPr>
              <p:cNvPr id="6" name="Shape0_20221025_110436">
                <a:extLst>
                  <a:ext uri="{FF2B5EF4-FFF2-40B4-BE49-F238E27FC236}">
                    <a16:creationId xmlns:a16="http://schemas.microsoft.com/office/drawing/2014/main" id="{C12920FD-560A-672E-C71D-285DF2B5D5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712" y="1338777"/>
                <a:ext cx="5577840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73EE1F6F-4EF7-2649-58C6-315CDB994B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1317" y="1338777"/>
                <a:ext cx="444235" cy="0"/>
              </a:xfrm>
              <a:prstGeom prst="line">
                <a:avLst/>
              </a:prstGeom>
              <a:ln w="28575" cap="rnd">
                <a:gradFill flip="none" rotWithShape="1">
                  <a:gsLst>
                    <a:gs pos="0">
                      <a:srgbClr val="F88D29"/>
                    </a:gs>
                    <a:gs pos="100000">
                      <a:srgbClr val="EF3339"/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2" name="TextBox 921">
            <a:extLst>
              <a:ext uri="{FF2B5EF4-FFF2-40B4-BE49-F238E27FC236}">
                <a16:creationId xmlns:a16="http://schemas.microsoft.com/office/drawing/2014/main" id="{A87CC663-E453-4A6D-9212-23E1843D62D9}"/>
              </a:ext>
            </a:extLst>
          </p:cNvPr>
          <p:cNvSpPr txBox="1"/>
          <p:nvPr/>
        </p:nvSpPr>
        <p:spPr>
          <a:xfrm>
            <a:off x="262363" y="6456787"/>
            <a:ext cx="241252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lnSpc>
                <a:spcPct val="95000"/>
              </a:lnSpc>
              <a:buSzPts val="933"/>
              <a:buNone/>
              <a:tabLst/>
              <a:defRPr kumimoji="0" sz="700" kern="1200" spc="0" normalizeH="0" baseline="0">
                <a:ln>
                  <a:noFill/>
                </a:ln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ub" panose="00000500000000000000" pitchFamily="2" charset="-34"/>
                <a:ea typeface="Lato"/>
                <a:cs typeface="Krub" panose="00000500000000000000" pitchFamily="2" charset="-34"/>
                <a:sym typeface="Arial"/>
              </a:rPr>
              <a:t>Dimopoulos et. al. NEJM 2024;[Online ahead of print]</a:t>
            </a:r>
          </a:p>
        </p:txBody>
      </p:sp>
    </p:spTree>
    <p:extLst>
      <p:ext uri="{BB962C8B-B14F-4D97-AF65-F5344CB8AC3E}">
        <p14:creationId xmlns:p14="http://schemas.microsoft.com/office/powerpoint/2010/main" val="1655515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3BC-1AAD-420E-A561-D353B127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on DREAMM-7 and DREAMM-8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9C2EA-7A91-4F2C-8E02-10EFD1F00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Belantamab mafodotin was the first FDA-approved ADC in MM based on the DREAMM-2 study</a:t>
            </a:r>
          </a:p>
          <a:p>
            <a:r>
              <a:rPr lang="en-US" dirty="0"/>
              <a:t>Withdrawn after the negative confirmatory DREAMM-3</a:t>
            </a:r>
          </a:p>
          <a:p>
            <a:endParaRPr lang="en-US" dirty="0"/>
          </a:p>
          <a:p>
            <a:r>
              <a:rPr lang="en-US" dirty="0"/>
              <a:t>The impressive results of both the DREAMM-7 and DREAMM-8 studies should get this drug approved in combination</a:t>
            </a:r>
          </a:p>
          <a:p>
            <a:pPr lvl="1"/>
            <a:r>
              <a:rPr lang="en-US" dirty="0"/>
              <a:t>DREAMM-7 first trial to beat a </a:t>
            </a:r>
            <a:r>
              <a:rPr lang="en-US" dirty="0" err="1"/>
              <a:t>dara</a:t>
            </a:r>
            <a:r>
              <a:rPr lang="en-US" dirty="0"/>
              <a:t>-based triplet combination</a:t>
            </a:r>
          </a:p>
          <a:p>
            <a:endParaRPr lang="en-US" dirty="0"/>
          </a:p>
          <a:p>
            <a:r>
              <a:rPr lang="en-US" dirty="0"/>
              <a:t>Ocular toxicity remains an issue but appears improved with less frequent dosing in combination</a:t>
            </a:r>
          </a:p>
          <a:p>
            <a:endParaRPr lang="en-US" dirty="0"/>
          </a:p>
          <a:p>
            <a:r>
              <a:rPr lang="en-US" dirty="0"/>
              <a:t>If approved as early as 2</a:t>
            </a:r>
            <a:r>
              <a:rPr lang="en-US" baseline="30000" dirty="0"/>
              <a:t>nd</a:t>
            </a:r>
            <a:r>
              <a:rPr lang="en-US" dirty="0"/>
              <a:t> line, it will make sequencing of BCMA-directed drugs much more complicated</a:t>
            </a:r>
          </a:p>
        </p:txBody>
      </p:sp>
    </p:spTree>
    <p:extLst>
      <p:ext uri="{BB962C8B-B14F-4D97-AF65-F5344CB8AC3E}">
        <p14:creationId xmlns:p14="http://schemas.microsoft.com/office/powerpoint/2010/main" val="1115751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66596-C4A2-4F51-8CE5-DF1D110F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on KarMMa-3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FD3D-D6F5-4363-A7F1-210B423F9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 FDA indication following pivotal </a:t>
            </a:r>
            <a:r>
              <a:rPr lang="en-US" dirty="0" err="1"/>
              <a:t>KarMMa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Adults with R/R multiple myeloma after ≥4 prior lines of therapy, including an immunomodulatory agent, a proteasome inhibitor, and an anti-CD38 monoclonal Ab</a:t>
            </a:r>
          </a:p>
          <a:p>
            <a:r>
              <a:rPr lang="en-US" dirty="0"/>
              <a:t>New FDA indication following KarMMa-3 results</a:t>
            </a:r>
          </a:p>
          <a:p>
            <a:pPr lvl="1"/>
            <a:r>
              <a:rPr lang="en-US" dirty="0"/>
              <a:t>Adults with R/R multiple myeloma after ≥2 prior lines of therapy, including an immunomodulatory agent, a proteasome inhibitor, and an anti-CD38 monoclonal Ab</a:t>
            </a:r>
          </a:p>
          <a:p>
            <a:endParaRPr lang="en-US" dirty="0"/>
          </a:p>
          <a:p>
            <a:r>
              <a:rPr lang="en-US" dirty="0"/>
              <a:t>No new safety signals in an earlier line population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830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40AA7-01EB-B668-86A6-F695D23E8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CARTITUDE-4: Phase III Trial of </a:t>
            </a:r>
            <a:r>
              <a:rPr lang="en-US" dirty="0"/>
              <a:t>Cilta-Cel vs SoC in Lenalidomide-Refractory MM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48D37-BC8F-DBA9-3613-2EBF7DEB6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Randomized, open-label phase III trial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E805E2-279E-172C-589B-B42A7A95B18C}"/>
              </a:ext>
            </a:extLst>
          </p:cNvPr>
          <p:cNvSpPr txBox="1">
            <a:spLocks/>
          </p:cNvSpPr>
          <p:nvPr/>
        </p:nvSpPr>
        <p:spPr bwMode="auto">
          <a:xfrm>
            <a:off x="446204" y="4865291"/>
            <a:ext cx="10877529" cy="115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200" kern="0" dirty="0">
                <a:solidFill>
                  <a:schemeClr val="tx1"/>
                </a:solidFill>
              </a:rPr>
              <a:t>Primary endpoint: </a:t>
            </a:r>
            <a:r>
              <a:rPr lang="en-US" sz="2200" b="0" kern="0" dirty="0">
                <a:solidFill>
                  <a:schemeClr val="tx1"/>
                </a:solidFill>
              </a:rPr>
              <a:t>PFS</a:t>
            </a:r>
          </a:p>
          <a:p>
            <a:pPr>
              <a:lnSpc>
                <a:spcPct val="70000"/>
              </a:lnSpc>
            </a:pPr>
            <a:r>
              <a:rPr lang="en-US" sz="2200" kern="0" dirty="0">
                <a:solidFill>
                  <a:schemeClr val="tx1"/>
                </a:solidFill>
              </a:rPr>
              <a:t>Secondary endpoints: </a:t>
            </a:r>
            <a:r>
              <a:rPr lang="en-US" sz="2200" b="0" kern="0" dirty="0">
                <a:solidFill>
                  <a:schemeClr val="tx1"/>
                </a:solidFill>
              </a:rPr>
              <a:t>≥ CR, ORR, MRD negativity, OS, safety, PROs</a:t>
            </a:r>
          </a:p>
          <a:p>
            <a:pPr>
              <a:lnSpc>
                <a:spcPct val="70000"/>
              </a:lnSpc>
            </a:pPr>
            <a:r>
              <a:rPr lang="en-US" sz="2200" kern="0" dirty="0">
                <a:solidFill>
                  <a:schemeClr val="tx1"/>
                </a:solidFill>
              </a:rPr>
              <a:t>A</a:t>
            </a:r>
            <a:r>
              <a:rPr lang="en-US" sz="2200" b="0" kern="0" dirty="0">
                <a:solidFill>
                  <a:schemeClr val="tx1"/>
                </a:solidFill>
              </a:rPr>
              <a:t>nalysis after 15.9 mo median follow-up (range: 0.1-27 mo)</a:t>
            </a:r>
          </a:p>
        </p:txBody>
      </p:sp>
      <p:sp>
        <p:nvSpPr>
          <p:cNvPr id="6" name="Text Box 45">
            <a:extLst>
              <a:ext uri="{FF2B5EF4-FFF2-40B4-BE49-F238E27FC236}">
                <a16:creationId xmlns:a16="http://schemas.microsoft.com/office/drawing/2014/main" id="{C4992DB2-E9DF-12F6-8C15-899BDF919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04" y="2832101"/>
            <a:ext cx="284816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Adults with MM; </a:t>
            </a:r>
            <a:br>
              <a:rPr lang="en-GB" altLang="en-US" sz="1600" b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GB" altLang="en-US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1-3 prior lines of therapy (including PI + IMiD); lenalidomide refractory;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ECOG PS 0-1; no prior CAR T-cell or BCMA-targeted therapy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600" b="0" dirty="0">
                <a:solidFill>
                  <a:schemeClr val="tx1"/>
                </a:solidFill>
                <a:latin typeface="Calibri" panose="020F0502020204030204" pitchFamily="34" charset="0"/>
              </a:rPr>
              <a:t>(N = 419)</a:t>
            </a:r>
            <a:endParaRPr lang="en-US" altLang="en-US" sz="16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49">
            <a:extLst>
              <a:ext uri="{FF2B5EF4-FFF2-40B4-BE49-F238E27FC236}">
                <a16:creationId xmlns:a16="http://schemas.microsoft.com/office/drawing/2014/main" id="{D29889AF-4973-E0D3-DE6F-1B64CE731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8435" y="2505432"/>
            <a:ext cx="125539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dirty="0">
                <a:solidFill>
                  <a:schemeClr val="bg2"/>
                </a:solidFill>
                <a:latin typeface="Calibri" panose="020F0502020204030204" pitchFamily="34" charset="0"/>
              </a:rPr>
              <a:t>Bridging Therapy*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0" dirty="0">
                <a:solidFill>
                  <a:schemeClr val="bg2"/>
                </a:solidFill>
                <a:latin typeface="Calibri" panose="020F0502020204030204" pitchFamily="34" charset="0"/>
              </a:rPr>
              <a:t>≥1 cycle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0" dirty="0">
                <a:solidFill>
                  <a:schemeClr val="bg2"/>
                </a:solidFill>
                <a:latin typeface="Calibri" panose="020F0502020204030204" pitchFamily="34" charset="0"/>
              </a:rPr>
              <a:t>(n</a:t>
            </a:r>
            <a:r>
              <a:rPr lang="en-US" altLang="en-US" sz="1800" b="0" baseline="-25000" dirty="0">
                <a:solidFill>
                  <a:schemeClr val="bg2"/>
                </a:solidFill>
                <a:latin typeface="Calibri" panose="020F0502020204030204" pitchFamily="34" charset="0"/>
              </a:rPr>
              <a:t>ITT</a:t>
            </a:r>
            <a:r>
              <a:rPr lang="en-US" altLang="en-US" sz="1800" b="0" dirty="0">
                <a:solidFill>
                  <a:schemeClr val="bg2"/>
                </a:solidFill>
                <a:latin typeface="Calibri" panose="020F0502020204030204" pitchFamily="34" charset="0"/>
              </a:rPr>
              <a:t> = 208)</a:t>
            </a:r>
          </a:p>
        </p:txBody>
      </p:sp>
      <p:sp>
        <p:nvSpPr>
          <p:cNvPr id="12" name="Line 52">
            <a:extLst>
              <a:ext uri="{FF2B5EF4-FFF2-40B4-BE49-F238E27FC236}">
                <a16:creationId xmlns:a16="http://schemas.microsoft.com/office/drawing/2014/main" id="{23383A6B-F8E0-413B-B09B-591261B949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1450" y="3191232"/>
            <a:ext cx="18288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49">
            <a:extLst>
              <a:ext uri="{FF2B5EF4-FFF2-40B4-BE49-F238E27FC236}">
                <a16:creationId xmlns:a16="http://schemas.microsoft.com/office/drawing/2014/main" id="{05BA8ACC-4318-2541-136E-F0D9F9317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965" y="2505432"/>
            <a:ext cx="2628095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dirty="0">
                <a:solidFill>
                  <a:schemeClr val="bg2"/>
                </a:solidFill>
                <a:latin typeface="Calibri" panose="020F0502020204030204" pitchFamily="34" charset="0"/>
              </a:rPr>
              <a:t>D1-112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0" dirty="0">
                <a:solidFill>
                  <a:schemeClr val="bg2"/>
                </a:solidFill>
                <a:latin typeface="Calibri" panose="020F0502020204030204" pitchFamily="34" charset="0"/>
              </a:rPr>
              <a:t>Collect safety, efficacy, PK/PD data Q28D</a:t>
            </a:r>
          </a:p>
        </p:txBody>
      </p:sp>
      <p:sp>
        <p:nvSpPr>
          <p:cNvPr id="17" name="Rectangle 49">
            <a:extLst>
              <a:ext uri="{FF2B5EF4-FFF2-40B4-BE49-F238E27FC236}">
                <a16:creationId xmlns:a16="http://schemas.microsoft.com/office/drawing/2014/main" id="{58BE4131-1973-CA56-982B-46D8C6B54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4605" y="2505432"/>
            <a:ext cx="1877581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  <a:latin typeface="Calibri" panose="020F0502020204030204" pitchFamily="34" charset="0"/>
              </a:rPr>
              <a:t>D1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dirty="0">
                <a:solidFill>
                  <a:schemeClr val="bg2"/>
                </a:solidFill>
                <a:latin typeface="Calibri" panose="020F0502020204030204" pitchFamily="34" charset="0"/>
              </a:rPr>
              <a:t>Cilta-Cel Infusion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0" dirty="0">
                <a:solidFill>
                  <a:schemeClr val="bg2"/>
                </a:solidFill>
                <a:latin typeface="Calibri" panose="020F0502020204030204" pitchFamily="34" charset="0"/>
              </a:rPr>
              <a:t>Target: 0.75 x 10</a:t>
            </a:r>
            <a:r>
              <a:rPr lang="en-US" altLang="en-US" sz="1800" b="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6 </a:t>
            </a:r>
            <a:r>
              <a:rPr lang="en-US" altLang="en-US" sz="1800" b="0" dirty="0">
                <a:solidFill>
                  <a:schemeClr val="bg2"/>
                </a:solidFill>
                <a:latin typeface="Calibri" panose="020F0502020204030204" pitchFamily="34" charset="0"/>
              </a:rPr>
              <a:t>CAR+ T-cells/kg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0" dirty="0">
                <a:solidFill>
                  <a:schemeClr val="bg2"/>
                </a:solidFill>
                <a:latin typeface="Calibri" panose="020F0502020204030204" pitchFamily="34" charset="0"/>
              </a:rPr>
              <a:t>(n = 176</a:t>
            </a:r>
            <a:r>
              <a:rPr lang="en-US" altLang="en-US" sz="1800" b="0" baseline="30000" dirty="0">
                <a:solidFill>
                  <a:schemeClr val="bg2"/>
                </a:solidFill>
                <a:latin typeface="Calibri" panose="020F0502020204030204" pitchFamily="34" charset="0"/>
              </a:rPr>
              <a:t>†</a:t>
            </a:r>
            <a:r>
              <a:rPr lang="en-US" altLang="en-US" sz="1800" b="0" dirty="0">
                <a:solidFill>
                  <a:schemeClr val="bg2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8" name="Line 52">
            <a:extLst>
              <a:ext uri="{FF2B5EF4-FFF2-40B4-BE49-F238E27FC236}">
                <a16:creationId xmlns:a16="http://schemas.microsoft.com/office/drawing/2014/main" id="{9420118B-6695-DB47-E9FC-24471FF89A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5667" y="3191232"/>
            <a:ext cx="18288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49">
            <a:extLst>
              <a:ext uri="{FF2B5EF4-FFF2-40B4-BE49-F238E27FC236}">
                <a16:creationId xmlns:a16="http://schemas.microsoft.com/office/drawing/2014/main" id="{C29F231E-0175-47D8-7D60-459476E88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8435" y="3947770"/>
            <a:ext cx="6362627" cy="822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dirty="0">
                <a:solidFill>
                  <a:schemeClr val="bg2"/>
                </a:solidFill>
                <a:latin typeface="Calibri" panose="020F0502020204030204" pitchFamily="34" charset="0"/>
              </a:rPr>
              <a:t>Standard of Care Therapy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0" dirty="0">
                <a:solidFill>
                  <a:schemeClr val="bg2"/>
                </a:solidFill>
                <a:latin typeface="Calibri" panose="020F0502020204030204" pitchFamily="34" charset="0"/>
              </a:rPr>
              <a:t>Physician’s choice of PVd or DPd until PD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0" dirty="0">
                <a:solidFill>
                  <a:schemeClr val="bg2"/>
                </a:solidFill>
                <a:latin typeface="Calibri" panose="020F0502020204030204" pitchFamily="34" charset="0"/>
              </a:rPr>
              <a:t>(n = 208)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26A102F7-7D9E-FBC0-4F7C-4C7AFCC6B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187" y="6343926"/>
            <a:ext cx="81878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San-Miguel. NEJM. </a:t>
            </a:r>
            <a:r>
              <a:rPr lang="en-US" altLang="en-US" sz="1200" dirty="0">
                <a:solidFill>
                  <a:srgbClr val="00101B"/>
                </a:solidFill>
                <a:latin typeface="Calibri" panose="020F0502020204030204" pitchFamily="34" charset="0"/>
              </a:rPr>
              <a:t>2023;389(4):335-347</a:t>
            </a:r>
            <a:endParaRPr lang="en-US" altLang="en-US" sz="12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Line 52">
            <a:extLst>
              <a:ext uri="{FF2B5EF4-FFF2-40B4-BE49-F238E27FC236}">
                <a16:creationId xmlns:a16="http://schemas.microsoft.com/office/drawing/2014/main" id="{BB3C4A9A-0A2B-FC89-55AC-E839529B1E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98870" y="3669593"/>
            <a:ext cx="2743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B6B7E1-53F4-E179-27FA-88692BEE2FB2}"/>
              </a:ext>
            </a:extLst>
          </p:cNvPr>
          <p:cNvSpPr txBox="1"/>
          <p:nvPr/>
        </p:nvSpPr>
        <p:spPr bwMode="auto">
          <a:xfrm>
            <a:off x="10716258" y="3484927"/>
            <a:ext cx="1101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i="1" dirty="0">
                <a:latin typeface="Calibri" panose="020F0502020204030204" pitchFamily="34" charset="0"/>
              </a:rPr>
              <a:t>Follow-up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7D974C-4309-6569-A79C-4CFA523B5753}"/>
              </a:ext>
            </a:extLst>
          </p:cNvPr>
          <p:cNvSpPr txBox="1"/>
          <p:nvPr/>
        </p:nvSpPr>
        <p:spPr bwMode="auto">
          <a:xfrm>
            <a:off x="1431334" y="2014895"/>
            <a:ext cx="65220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400" b="0" i="1" dirty="0">
                <a:latin typeface="Calibri" panose="020F0502020204030204" pitchFamily="34" charset="0"/>
              </a:rPr>
              <a:t>Stratified by choice of SoC (PVd/DPd), ISS stage, number previous lines of therapy</a:t>
            </a:r>
          </a:p>
        </p:txBody>
      </p:sp>
      <p:sp>
        <p:nvSpPr>
          <p:cNvPr id="19" name="Line 52">
            <a:extLst>
              <a:ext uri="{FF2B5EF4-FFF2-40B4-BE49-F238E27FC236}">
                <a16:creationId xmlns:a16="http://schemas.microsoft.com/office/drawing/2014/main" id="{A2E73043-5C18-529E-875C-868677E73F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34336" y="3075583"/>
            <a:ext cx="433000" cy="1972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Line 52">
            <a:extLst>
              <a:ext uri="{FF2B5EF4-FFF2-40B4-BE49-F238E27FC236}">
                <a16:creationId xmlns:a16="http://schemas.microsoft.com/office/drawing/2014/main" id="{0A672CC7-F405-9913-47B1-E1792E939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2453" y="3976836"/>
            <a:ext cx="433000" cy="1972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Line 32">
            <a:extLst>
              <a:ext uri="{FF2B5EF4-FFF2-40B4-BE49-F238E27FC236}">
                <a16:creationId xmlns:a16="http://schemas.microsoft.com/office/drawing/2014/main" id="{0A9CFAA0-9AF8-A1AD-A936-083E5E42429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110276" y="2688432"/>
            <a:ext cx="73152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6AFA9B-C2D7-D1C7-5A55-FFBBC7A46ED0}"/>
              </a:ext>
            </a:extLst>
          </p:cNvPr>
          <p:cNvSpPr txBox="1"/>
          <p:nvPr/>
        </p:nvSpPr>
        <p:spPr bwMode="auto">
          <a:xfrm>
            <a:off x="3769717" y="4755147"/>
            <a:ext cx="66291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b="0" dirty="0">
                <a:solidFill>
                  <a:schemeClr val="bg1"/>
                </a:solidFill>
                <a:latin typeface="Calibri" panose="020F0502020204030204" pitchFamily="34" charset="0"/>
              </a:rPr>
              <a:t>*</a:t>
            </a:r>
            <a:r>
              <a:rPr lang="en-US" sz="1200" b="0" dirty="0">
                <a:latin typeface="Calibri" panose="020F0502020204030204" pitchFamily="34" charset="0"/>
              </a:rPr>
              <a:t>Physician’s choice of PVd or DPd. </a:t>
            </a:r>
            <a:r>
              <a:rPr lang="en-US" sz="1200" b="0" baseline="30000" dirty="0">
                <a:latin typeface="Calibri" panose="020F0502020204030204" pitchFamily="34" charset="0"/>
              </a:rPr>
              <a:t>†</a:t>
            </a:r>
            <a:r>
              <a:rPr lang="en-US" sz="1200" b="0" dirty="0">
                <a:latin typeface="Calibri" panose="020F0502020204030204" pitchFamily="34" charset="0"/>
              </a:rPr>
              <a:t>As-treated population (n = 176): 32 patients did not receive cilta-cel as part of study due to PD (n = 30) or death (n = 2) during bridging therapy/lymphodepletion.</a:t>
            </a:r>
          </a:p>
        </p:txBody>
      </p:sp>
    </p:spTree>
    <p:extLst>
      <p:ext uri="{BB962C8B-B14F-4D97-AF65-F5344CB8AC3E}">
        <p14:creationId xmlns:p14="http://schemas.microsoft.com/office/powerpoint/2010/main" val="674867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B5A68F2-35A2-BF35-E143-85002B362FFF}"/>
              </a:ext>
            </a:extLst>
          </p:cNvPr>
          <p:cNvSpPr/>
          <p:nvPr/>
        </p:nvSpPr>
        <p:spPr bwMode="auto">
          <a:xfrm>
            <a:off x="1979185" y="1841047"/>
            <a:ext cx="3857967" cy="1442640"/>
          </a:xfrm>
          <a:custGeom>
            <a:avLst/>
            <a:gdLst>
              <a:gd name="connsiteX0" fmla="*/ 0 w 3857967"/>
              <a:gd name="connsiteY0" fmla="*/ 0 h 1442640"/>
              <a:gd name="connsiteX1" fmla="*/ 36431 w 3857967"/>
              <a:gd name="connsiteY1" fmla="*/ 36431 h 1442640"/>
              <a:gd name="connsiteX2" fmla="*/ 131149 w 3857967"/>
              <a:gd name="connsiteY2" fmla="*/ 36431 h 1442640"/>
              <a:gd name="connsiteX3" fmla="*/ 131149 w 3857967"/>
              <a:gd name="connsiteY3" fmla="*/ 76504 h 1442640"/>
              <a:gd name="connsiteX4" fmla="*/ 156650 w 3857967"/>
              <a:gd name="connsiteY4" fmla="*/ 76504 h 1442640"/>
              <a:gd name="connsiteX5" fmla="*/ 156650 w 3857967"/>
              <a:gd name="connsiteY5" fmla="*/ 138436 h 1442640"/>
              <a:gd name="connsiteX6" fmla="*/ 163936 w 3857967"/>
              <a:gd name="connsiteY6" fmla="*/ 138436 h 1442640"/>
              <a:gd name="connsiteX7" fmla="*/ 163936 w 3857967"/>
              <a:gd name="connsiteY7" fmla="*/ 222225 h 1442640"/>
              <a:gd name="connsiteX8" fmla="*/ 182151 w 3857967"/>
              <a:gd name="connsiteY8" fmla="*/ 222225 h 1442640"/>
              <a:gd name="connsiteX9" fmla="*/ 182151 w 3857967"/>
              <a:gd name="connsiteY9" fmla="*/ 313301 h 1442640"/>
              <a:gd name="connsiteX10" fmla="*/ 255012 w 3857967"/>
              <a:gd name="connsiteY10" fmla="*/ 313301 h 1442640"/>
              <a:gd name="connsiteX11" fmla="*/ 255012 w 3857967"/>
              <a:gd name="connsiteY11" fmla="*/ 375232 h 1442640"/>
              <a:gd name="connsiteX12" fmla="*/ 295085 w 3857967"/>
              <a:gd name="connsiteY12" fmla="*/ 375232 h 1442640"/>
              <a:gd name="connsiteX13" fmla="*/ 295085 w 3857967"/>
              <a:gd name="connsiteY13" fmla="*/ 429878 h 1442640"/>
              <a:gd name="connsiteX14" fmla="*/ 346088 w 3857967"/>
              <a:gd name="connsiteY14" fmla="*/ 429878 h 1442640"/>
              <a:gd name="connsiteX15" fmla="*/ 346088 w 3857967"/>
              <a:gd name="connsiteY15" fmla="*/ 477237 h 1442640"/>
              <a:gd name="connsiteX16" fmla="*/ 429877 w 3857967"/>
              <a:gd name="connsiteY16" fmla="*/ 477237 h 1442640"/>
              <a:gd name="connsiteX17" fmla="*/ 429877 w 3857967"/>
              <a:gd name="connsiteY17" fmla="*/ 520953 h 1442640"/>
              <a:gd name="connsiteX18" fmla="*/ 510024 w 3857967"/>
              <a:gd name="connsiteY18" fmla="*/ 520953 h 1442640"/>
              <a:gd name="connsiteX19" fmla="*/ 510024 w 3857967"/>
              <a:gd name="connsiteY19" fmla="*/ 550098 h 1442640"/>
              <a:gd name="connsiteX20" fmla="*/ 604743 w 3857967"/>
              <a:gd name="connsiteY20" fmla="*/ 550098 h 1442640"/>
              <a:gd name="connsiteX21" fmla="*/ 604743 w 3857967"/>
              <a:gd name="connsiteY21" fmla="*/ 568313 h 1442640"/>
              <a:gd name="connsiteX22" fmla="*/ 805109 w 3857967"/>
              <a:gd name="connsiteY22" fmla="*/ 568313 h 1442640"/>
              <a:gd name="connsiteX23" fmla="*/ 805109 w 3857967"/>
              <a:gd name="connsiteY23" fmla="*/ 586528 h 1442640"/>
              <a:gd name="connsiteX24" fmla="*/ 863398 w 3857967"/>
              <a:gd name="connsiteY24" fmla="*/ 586528 h 1442640"/>
              <a:gd name="connsiteX25" fmla="*/ 863398 w 3857967"/>
              <a:gd name="connsiteY25" fmla="*/ 601100 h 1442640"/>
              <a:gd name="connsiteX26" fmla="*/ 932615 w 3857967"/>
              <a:gd name="connsiteY26" fmla="*/ 601100 h 1442640"/>
              <a:gd name="connsiteX27" fmla="*/ 932615 w 3857967"/>
              <a:gd name="connsiteY27" fmla="*/ 626601 h 1442640"/>
              <a:gd name="connsiteX28" fmla="*/ 1041906 w 3857967"/>
              <a:gd name="connsiteY28" fmla="*/ 626601 h 1442640"/>
              <a:gd name="connsiteX29" fmla="*/ 1041906 w 3857967"/>
              <a:gd name="connsiteY29" fmla="*/ 648459 h 1442640"/>
              <a:gd name="connsiteX30" fmla="*/ 1122053 w 3857967"/>
              <a:gd name="connsiteY30" fmla="*/ 648459 h 1442640"/>
              <a:gd name="connsiteX31" fmla="*/ 1122053 w 3857967"/>
              <a:gd name="connsiteY31" fmla="*/ 663032 h 1442640"/>
              <a:gd name="connsiteX32" fmla="*/ 1209485 w 3857967"/>
              <a:gd name="connsiteY32" fmla="*/ 663032 h 1442640"/>
              <a:gd name="connsiteX33" fmla="*/ 1209485 w 3857967"/>
              <a:gd name="connsiteY33" fmla="*/ 681247 h 1442640"/>
              <a:gd name="connsiteX34" fmla="*/ 1293275 w 3857967"/>
              <a:gd name="connsiteY34" fmla="*/ 681247 h 1442640"/>
              <a:gd name="connsiteX35" fmla="*/ 1293275 w 3857967"/>
              <a:gd name="connsiteY35" fmla="*/ 692176 h 1442640"/>
              <a:gd name="connsiteX36" fmla="*/ 1387994 w 3857967"/>
              <a:gd name="connsiteY36" fmla="*/ 692176 h 1442640"/>
              <a:gd name="connsiteX37" fmla="*/ 1387994 w 3857967"/>
              <a:gd name="connsiteY37" fmla="*/ 706748 h 1442640"/>
              <a:gd name="connsiteX38" fmla="*/ 1446282 w 3857967"/>
              <a:gd name="connsiteY38" fmla="*/ 706748 h 1442640"/>
              <a:gd name="connsiteX39" fmla="*/ 1446282 w 3857967"/>
              <a:gd name="connsiteY39" fmla="*/ 724963 h 1442640"/>
              <a:gd name="connsiteX40" fmla="*/ 1526429 w 3857967"/>
              <a:gd name="connsiteY40" fmla="*/ 724963 h 1442640"/>
              <a:gd name="connsiteX41" fmla="*/ 1526429 w 3857967"/>
              <a:gd name="connsiteY41" fmla="*/ 765036 h 1442640"/>
              <a:gd name="connsiteX42" fmla="*/ 1628433 w 3857967"/>
              <a:gd name="connsiteY42" fmla="*/ 765036 h 1442640"/>
              <a:gd name="connsiteX43" fmla="*/ 1628433 w 3857967"/>
              <a:gd name="connsiteY43" fmla="*/ 790538 h 1442640"/>
              <a:gd name="connsiteX44" fmla="*/ 1697651 w 3857967"/>
              <a:gd name="connsiteY44" fmla="*/ 790538 h 1442640"/>
              <a:gd name="connsiteX45" fmla="*/ 1697651 w 3857967"/>
              <a:gd name="connsiteY45" fmla="*/ 826968 h 1442640"/>
              <a:gd name="connsiteX46" fmla="*/ 1781441 w 3857967"/>
              <a:gd name="connsiteY46" fmla="*/ 826968 h 1442640"/>
              <a:gd name="connsiteX47" fmla="*/ 1781441 w 3857967"/>
              <a:gd name="connsiteY47" fmla="*/ 848826 h 1442640"/>
              <a:gd name="connsiteX48" fmla="*/ 1847015 w 3857967"/>
              <a:gd name="connsiteY48" fmla="*/ 848826 h 1442640"/>
              <a:gd name="connsiteX49" fmla="*/ 1847015 w 3857967"/>
              <a:gd name="connsiteY49" fmla="*/ 877970 h 1442640"/>
              <a:gd name="connsiteX50" fmla="*/ 1916233 w 3857967"/>
              <a:gd name="connsiteY50" fmla="*/ 877970 h 1442640"/>
              <a:gd name="connsiteX51" fmla="*/ 1916233 w 3857967"/>
              <a:gd name="connsiteY51" fmla="*/ 928973 h 1442640"/>
              <a:gd name="connsiteX52" fmla="*/ 2214961 w 3857967"/>
              <a:gd name="connsiteY52" fmla="*/ 928973 h 1442640"/>
              <a:gd name="connsiteX53" fmla="*/ 2214961 w 3857967"/>
              <a:gd name="connsiteY53" fmla="*/ 976332 h 1442640"/>
              <a:gd name="connsiteX54" fmla="*/ 2276892 w 3857967"/>
              <a:gd name="connsiteY54" fmla="*/ 976332 h 1442640"/>
              <a:gd name="connsiteX55" fmla="*/ 2276892 w 3857967"/>
              <a:gd name="connsiteY55" fmla="*/ 1016405 h 1442640"/>
              <a:gd name="connsiteX56" fmla="*/ 2313323 w 3857967"/>
              <a:gd name="connsiteY56" fmla="*/ 1016405 h 1442640"/>
              <a:gd name="connsiteX57" fmla="*/ 2313323 w 3857967"/>
              <a:gd name="connsiteY57" fmla="*/ 1045550 h 1442640"/>
              <a:gd name="connsiteX58" fmla="*/ 2542833 w 3857967"/>
              <a:gd name="connsiteY58" fmla="*/ 1045550 h 1442640"/>
              <a:gd name="connsiteX59" fmla="*/ 2542833 w 3857967"/>
              <a:gd name="connsiteY59" fmla="*/ 1129339 h 1442640"/>
              <a:gd name="connsiteX60" fmla="*/ 2608408 w 3857967"/>
              <a:gd name="connsiteY60" fmla="*/ 1129339 h 1442640"/>
              <a:gd name="connsiteX61" fmla="*/ 2608408 w 3857967"/>
              <a:gd name="connsiteY61" fmla="*/ 1176699 h 1442640"/>
              <a:gd name="connsiteX62" fmla="*/ 2714056 w 3857967"/>
              <a:gd name="connsiteY62" fmla="*/ 1176699 h 1442640"/>
              <a:gd name="connsiteX63" fmla="*/ 2714056 w 3857967"/>
              <a:gd name="connsiteY63" fmla="*/ 1245916 h 1442640"/>
              <a:gd name="connsiteX64" fmla="*/ 2750486 w 3857967"/>
              <a:gd name="connsiteY64" fmla="*/ 1245916 h 1442640"/>
              <a:gd name="connsiteX65" fmla="*/ 2750486 w 3857967"/>
              <a:gd name="connsiteY65" fmla="*/ 1304204 h 1442640"/>
              <a:gd name="connsiteX66" fmla="*/ 3224080 w 3857967"/>
              <a:gd name="connsiteY66" fmla="*/ 1304204 h 1442640"/>
              <a:gd name="connsiteX67" fmla="*/ 3224080 w 3857967"/>
              <a:gd name="connsiteY67" fmla="*/ 1442640 h 1442640"/>
              <a:gd name="connsiteX68" fmla="*/ 3857967 w 3857967"/>
              <a:gd name="connsiteY68" fmla="*/ 1442640 h 144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857967" h="1442640">
                <a:moveTo>
                  <a:pt x="0" y="0"/>
                </a:moveTo>
                <a:lnTo>
                  <a:pt x="36431" y="36431"/>
                </a:lnTo>
                <a:lnTo>
                  <a:pt x="131149" y="36431"/>
                </a:lnTo>
                <a:lnTo>
                  <a:pt x="131149" y="76504"/>
                </a:lnTo>
                <a:lnTo>
                  <a:pt x="156650" y="76504"/>
                </a:lnTo>
                <a:lnTo>
                  <a:pt x="156650" y="138436"/>
                </a:lnTo>
                <a:lnTo>
                  <a:pt x="163936" y="138436"/>
                </a:lnTo>
                <a:lnTo>
                  <a:pt x="163936" y="222225"/>
                </a:lnTo>
                <a:lnTo>
                  <a:pt x="182151" y="222225"/>
                </a:lnTo>
                <a:lnTo>
                  <a:pt x="182151" y="313301"/>
                </a:lnTo>
                <a:lnTo>
                  <a:pt x="255012" y="313301"/>
                </a:lnTo>
                <a:lnTo>
                  <a:pt x="255012" y="375232"/>
                </a:lnTo>
                <a:lnTo>
                  <a:pt x="295085" y="375232"/>
                </a:lnTo>
                <a:lnTo>
                  <a:pt x="295085" y="429878"/>
                </a:lnTo>
                <a:lnTo>
                  <a:pt x="346088" y="429878"/>
                </a:lnTo>
                <a:lnTo>
                  <a:pt x="346088" y="477237"/>
                </a:lnTo>
                <a:lnTo>
                  <a:pt x="429877" y="477237"/>
                </a:lnTo>
                <a:lnTo>
                  <a:pt x="429877" y="520953"/>
                </a:lnTo>
                <a:lnTo>
                  <a:pt x="510024" y="520953"/>
                </a:lnTo>
                <a:lnTo>
                  <a:pt x="510024" y="550098"/>
                </a:lnTo>
                <a:lnTo>
                  <a:pt x="604743" y="550098"/>
                </a:lnTo>
                <a:lnTo>
                  <a:pt x="604743" y="568313"/>
                </a:lnTo>
                <a:lnTo>
                  <a:pt x="805109" y="568313"/>
                </a:lnTo>
                <a:lnTo>
                  <a:pt x="805109" y="586528"/>
                </a:lnTo>
                <a:lnTo>
                  <a:pt x="863398" y="586528"/>
                </a:lnTo>
                <a:lnTo>
                  <a:pt x="863398" y="601100"/>
                </a:lnTo>
                <a:lnTo>
                  <a:pt x="932615" y="601100"/>
                </a:lnTo>
                <a:lnTo>
                  <a:pt x="932615" y="626601"/>
                </a:lnTo>
                <a:lnTo>
                  <a:pt x="1041906" y="626601"/>
                </a:lnTo>
                <a:lnTo>
                  <a:pt x="1041906" y="648459"/>
                </a:lnTo>
                <a:lnTo>
                  <a:pt x="1122053" y="648459"/>
                </a:lnTo>
                <a:lnTo>
                  <a:pt x="1122053" y="663032"/>
                </a:lnTo>
                <a:lnTo>
                  <a:pt x="1209485" y="663032"/>
                </a:lnTo>
                <a:lnTo>
                  <a:pt x="1209485" y="681247"/>
                </a:lnTo>
                <a:lnTo>
                  <a:pt x="1293275" y="681247"/>
                </a:lnTo>
                <a:lnTo>
                  <a:pt x="1293275" y="692176"/>
                </a:lnTo>
                <a:lnTo>
                  <a:pt x="1387994" y="692176"/>
                </a:lnTo>
                <a:lnTo>
                  <a:pt x="1387994" y="706748"/>
                </a:lnTo>
                <a:lnTo>
                  <a:pt x="1446282" y="706748"/>
                </a:lnTo>
                <a:lnTo>
                  <a:pt x="1446282" y="724963"/>
                </a:lnTo>
                <a:lnTo>
                  <a:pt x="1526429" y="724963"/>
                </a:lnTo>
                <a:lnTo>
                  <a:pt x="1526429" y="765036"/>
                </a:lnTo>
                <a:lnTo>
                  <a:pt x="1628433" y="765036"/>
                </a:lnTo>
                <a:lnTo>
                  <a:pt x="1628433" y="790538"/>
                </a:lnTo>
                <a:lnTo>
                  <a:pt x="1697651" y="790538"/>
                </a:lnTo>
                <a:lnTo>
                  <a:pt x="1697651" y="826968"/>
                </a:lnTo>
                <a:lnTo>
                  <a:pt x="1781441" y="826968"/>
                </a:lnTo>
                <a:lnTo>
                  <a:pt x="1781441" y="848826"/>
                </a:lnTo>
                <a:lnTo>
                  <a:pt x="1847015" y="848826"/>
                </a:lnTo>
                <a:lnTo>
                  <a:pt x="1847015" y="877970"/>
                </a:lnTo>
                <a:lnTo>
                  <a:pt x="1916233" y="877970"/>
                </a:lnTo>
                <a:lnTo>
                  <a:pt x="1916233" y="928973"/>
                </a:lnTo>
                <a:lnTo>
                  <a:pt x="2214961" y="928973"/>
                </a:lnTo>
                <a:lnTo>
                  <a:pt x="2214961" y="976332"/>
                </a:lnTo>
                <a:lnTo>
                  <a:pt x="2276892" y="976332"/>
                </a:lnTo>
                <a:lnTo>
                  <a:pt x="2276892" y="1016405"/>
                </a:lnTo>
                <a:lnTo>
                  <a:pt x="2313323" y="1016405"/>
                </a:lnTo>
                <a:lnTo>
                  <a:pt x="2313323" y="1045550"/>
                </a:lnTo>
                <a:lnTo>
                  <a:pt x="2542833" y="1045550"/>
                </a:lnTo>
                <a:lnTo>
                  <a:pt x="2542833" y="1129339"/>
                </a:lnTo>
                <a:lnTo>
                  <a:pt x="2608408" y="1129339"/>
                </a:lnTo>
                <a:lnTo>
                  <a:pt x="2608408" y="1176699"/>
                </a:lnTo>
                <a:lnTo>
                  <a:pt x="2714056" y="1176699"/>
                </a:lnTo>
                <a:lnTo>
                  <a:pt x="2714056" y="1245916"/>
                </a:lnTo>
                <a:lnTo>
                  <a:pt x="2750486" y="1245916"/>
                </a:lnTo>
                <a:lnTo>
                  <a:pt x="2750486" y="1304204"/>
                </a:lnTo>
                <a:lnTo>
                  <a:pt x="3224080" y="1304204"/>
                </a:lnTo>
                <a:lnTo>
                  <a:pt x="3224080" y="1442640"/>
                </a:lnTo>
                <a:lnTo>
                  <a:pt x="3857967" y="144264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8CC8D86-8FDE-60F2-69D8-D7D2A0CE3CC4}"/>
              </a:ext>
            </a:extLst>
          </p:cNvPr>
          <p:cNvSpPr/>
          <p:nvPr/>
        </p:nvSpPr>
        <p:spPr bwMode="auto">
          <a:xfrm>
            <a:off x="1979185" y="1844691"/>
            <a:ext cx="3610241" cy="2692197"/>
          </a:xfrm>
          <a:custGeom>
            <a:avLst/>
            <a:gdLst>
              <a:gd name="connsiteX0" fmla="*/ 0 w 3610241"/>
              <a:gd name="connsiteY0" fmla="*/ 0 h 2692197"/>
              <a:gd name="connsiteX1" fmla="*/ 32787 w 3610241"/>
              <a:gd name="connsiteY1" fmla="*/ 32787 h 2692197"/>
              <a:gd name="connsiteX2" fmla="*/ 153007 w 3610241"/>
              <a:gd name="connsiteY2" fmla="*/ 32787 h 2692197"/>
              <a:gd name="connsiteX3" fmla="*/ 153007 w 3610241"/>
              <a:gd name="connsiteY3" fmla="*/ 58288 h 2692197"/>
              <a:gd name="connsiteX4" fmla="*/ 189437 w 3610241"/>
              <a:gd name="connsiteY4" fmla="*/ 58288 h 2692197"/>
              <a:gd name="connsiteX5" fmla="*/ 189437 w 3610241"/>
              <a:gd name="connsiteY5" fmla="*/ 87432 h 2692197"/>
              <a:gd name="connsiteX6" fmla="*/ 265941 w 3610241"/>
              <a:gd name="connsiteY6" fmla="*/ 87432 h 2692197"/>
              <a:gd name="connsiteX7" fmla="*/ 265941 w 3610241"/>
              <a:gd name="connsiteY7" fmla="*/ 149364 h 2692197"/>
              <a:gd name="connsiteX8" fmla="*/ 291442 w 3610241"/>
              <a:gd name="connsiteY8" fmla="*/ 149364 h 2692197"/>
              <a:gd name="connsiteX9" fmla="*/ 291442 w 3610241"/>
              <a:gd name="connsiteY9" fmla="*/ 193080 h 2692197"/>
              <a:gd name="connsiteX10" fmla="*/ 320586 w 3610241"/>
              <a:gd name="connsiteY10" fmla="*/ 193080 h 2692197"/>
              <a:gd name="connsiteX11" fmla="*/ 320586 w 3610241"/>
              <a:gd name="connsiteY11" fmla="*/ 229510 h 2692197"/>
              <a:gd name="connsiteX12" fmla="*/ 338802 w 3610241"/>
              <a:gd name="connsiteY12" fmla="*/ 229510 h 2692197"/>
              <a:gd name="connsiteX13" fmla="*/ 338802 w 3610241"/>
              <a:gd name="connsiteY13" fmla="*/ 276870 h 2692197"/>
              <a:gd name="connsiteX14" fmla="*/ 364303 w 3610241"/>
              <a:gd name="connsiteY14" fmla="*/ 276870 h 2692197"/>
              <a:gd name="connsiteX15" fmla="*/ 364303 w 3610241"/>
              <a:gd name="connsiteY15" fmla="*/ 360659 h 2692197"/>
              <a:gd name="connsiteX16" fmla="*/ 400733 w 3610241"/>
              <a:gd name="connsiteY16" fmla="*/ 360659 h 2692197"/>
              <a:gd name="connsiteX17" fmla="*/ 400733 w 3610241"/>
              <a:gd name="connsiteY17" fmla="*/ 404376 h 2692197"/>
              <a:gd name="connsiteX18" fmla="*/ 437163 w 3610241"/>
              <a:gd name="connsiteY18" fmla="*/ 404376 h 2692197"/>
              <a:gd name="connsiteX19" fmla="*/ 437163 w 3610241"/>
              <a:gd name="connsiteY19" fmla="*/ 535525 h 2692197"/>
              <a:gd name="connsiteX20" fmla="*/ 437163 w 3610241"/>
              <a:gd name="connsiteY20" fmla="*/ 550097 h 2692197"/>
              <a:gd name="connsiteX21" fmla="*/ 455379 w 3610241"/>
              <a:gd name="connsiteY21" fmla="*/ 550097 h 2692197"/>
              <a:gd name="connsiteX22" fmla="*/ 455379 w 3610241"/>
              <a:gd name="connsiteY22" fmla="*/ 622957 h 2692197"/>
              <a:gd name="connsiteX23" fmla="*/ 499095 w 3610241"/>
              <a:gd name="connsiteY23" fmla="*/ 622957 h 2692197"/>
              <a:gd name="connsiteX24" fmla="*/ 499095 w 3610241"/>
              <a:gd name="connsiteY24" fmla="*/ 684889 h 2692197"/>
              <a:gd name="connsiteX25" fmla="*/ 557383 w 3610241"/>
              <a:gd name="connsiteY25" fmla="*/ 684889 h 2692197"/>
              <a:gd name="connsiteX26" fmla="*/ 557383 w 3610241"/>
              <a:gd name="connsiteY26" fmla="*/ 790537 h 2692197"/>
              <a:gd name="connsiteX27" fmla="*/ 586528 w 3610241"/>
              <a:gd name="connsiteY27" fmla="*/ 790537 h 2692197"/>
              <a:gd name="connsiteX28" fmla="*/ 586528 w 3610241"/>
              <a:gd name="connsiteY28" fmla="*/ 856111 h 2692197"/>
              <a:gd name="connsiteX29" fmla="*/ 586528 w 3610241"/>
              <a:gd name="connsiteY29" fmla="*/ 856111 h 2692197"/>
              <a:gd name="connsiteX30" fmla="*/ 608386 w 3610241"/>
              <a:gd name="connsiteY30" fmla="*/ 877969 h 2692197"/>
              <a:gd name="connsiteX31" fmla="*/ 655745 w 3610241"/>
              <a:gd name="connsiteY31" fmla="*/ 877969 h 2692197"/>
              <a:gd name="connsiteX32" fmla="*/ 655745 w 3610241"/>
              <a:gd name="connsiteY32" fmla="*/ 910756 h 2692197"/>
              <a:gd name="connsiteX33" fmla="*/ 681246 w 3610241"/>
              <a:gd name="connsiteY33" fmla="*/ 910756 h 2692197"/>
              <a:gd name="connsiteX34" fmla="*/ 681246 w 3610241"/>
              <a:gd name="connsiteY34" fmla="*/ 972688 h 2692197"/>
              <a:gd name="connsiteX35" fmla="*/ 721320 w 3610241"/>
              <a:gd name="connsiteY35" fmla="*/ 972688 h 2692197"/>
              <a:gd name="connsiteX36" fmla="*/ 721320 w 3610241"/>
              <a:gd name="connsiteY36" fmla="*/ 1016404 h 2692197"/>
              <a:gd name="connsiteX37" fmla="*/ 779608 w 3610241"/>
              <a:gd name="connsiteY37" fmla="*/ 1016404 h 2692197"/>
              <a:gd name="connsiteX38" fmla="*/ 779608 w 3610241"/>
              <a:gd name="connsiteY38" fmla="*/ 1067407 h 2692197"/>
              <a:gd name="connsiteX39" fmla="*/ 812395 w 3610241"/>
              <a:gd name="connsiteY39" fmla="*/ 1067407 h 2692197"/>
              <a:gd name="connsiteX40" fmla="*/ 812395 w 3610241"/>
              <a:gd name="connsiteY40" fmla="*/ 1096551 h 2692197"/>
              <a:gd name="connsiteX41" fmla="*/ 841539 w 3610241"/>
              <a:gd name="connsiteY41" fmla="*/ 1096551 h 2692197"/>
              <a:gd name="connsiteX42" fmla="*/ 841539 w 3610241"/>
              <a:gd name="connsiteY42" fmla="*/ 1118409 h 2692197"/>
              <a:gd name="connsiteX43" fmla="*/ 885256 w 3610241"/>
              <a:gd name="connsiteY43" fmla="*/ 1118409 h 2692197"/>
              <a:gd name="connsiteX44" fmla="*/ 885256 w 3610241"/>
              <a:gd name="connsiteY44" fmla="*/ 1143910 h 2692197"/>
              <a:gd name="connsiteX45" fmla="*/ 921686 w 3610241"/>
              <a:gd name="connsiteY45" fmla="*/ 1143910 h 2692197"/>
              <a:gd name="connsiteX46" fmla="*/ 921686 w 3610241"/>
              <a:gd name="connsiteY46" fmla="*/ 1176698 h 2692197"/>
              <a:gd name="connsiteX47" fmla="*/ 954473 w 3610241"/>
              <a:gd name="connsiteY47" fmla="*/ 1176698 h 2692197"/>
              <a:gd name="connsiteX48" fmla="*/ 954473 w 3610241"/>
              <a:gd name="connsiteY48" fmla="*/ 1198556 h 2692197"/>
              <a:gd name="connsiteX49" fmla="*/ 1001833 w 3610241"/>
              <a:gd name="connsiteY49" fmla="*/ 1198556 h 2692197"/>
              <a:gd name="connsiteX50" fmla="*/ 1001833 w 3610241"/>
              <a:gd name="connsiteY50" fmla="*/ 1213128 h 2692197"/>
              <a:gd name="connsiteX51" fmla="*/ 1056478 w 3610241"/>
              <a:gd name="connsiteY51" fmla="*/ 1213128 h 2692197"/>
              <a:gd name="connsiteX52" fmla="*/ 1056478 w 3610241"/>
              <a:gd name="connsiteY52" fmla="*/ 1242272 h 2692197"/>
              <a:gd name="connsiteX53" fmla="*/ 1085622 w 3610241"/>
              <a:gd name="connsiteY53" fmla="*/ 1242272 h 2692197"/>
              <a:gd name="connsiteX54" fmla="*/ 1085622 w 3610241"/>
              <a:gd name="connsiteY54" fmla="*/ 1260487 h 2692197"/>
              <a:gd name="connsiteX55" fmla="*/ 1100194 w 3610241"/>
              <a:gd name="connsiteY55" fmla="*/ 1260487 h 2692197"/>
              <a:gd name="connsiteX56" fmla="*/ 1100194 w 3610241"/>
              <a:gd name="connsiteY56" fmla="*/ 1293274 h 2692197"/>
              <a:gd name="connsiteX57" fmla="*/ 1151197 w 3610241"/>
              <a:gd name="connsiteY57" fmla="*/ 1293274 h 2692197"/>
              <a:gd name="connsiteX58" fmla="*/ 1151197 w 3610241"/>
              <a:gd name="connsiteY58" fmla="*/ 1326062 h 2692197"/>
              <a:gd name="connsiteX59" fmla="*/ 1194913 w 3610241"/>
              <a:gd name="connsiteY59" fmla="*/ 1326062 h 2692197"/>
              <a:gd name="connsiteX60" fmla="*/ 1194913 w 3610241"/>
              <a:gd name="connsiteY60" fmla="*/ 1355206 h 2692197"/>
              <a:gd name="connsiteX61" fmla="*/ 1234986 w 3610241"/>
              <a:gd name="connsiteY61" fmla="*/ 1355206 h 2692197"/>
              <a:gd name="connsiteX62" fmla="*/ 1234986 w 3610241"/>
              <a:gd name="connsiteY62" fmla="*/ 1373421 h 2692197"/>
              <a:gd name="connsiteX63" fmla="*/ 1293275 w 3610241"/>
              <a:gd name="connsiteY63" fmla="*/ 1373421 h 2692197"/>
              <a:gd name="connsiteX64" fmla="*/ 1293275 w 3610241"/>
              <a:gd name="connsiteY64" fmla="*/ 1402565 h 2692197"/>
              <a:gd name="connsiteX65" fmla="*/ 1369779 w 3610241"/>
              <a:gd name="connsiteY65" fmla="*/ 1402565 h 2692197"/>
              <a:gd name="connsiteX66" fmla="*/ 1369779 w 3610241"/>
              <a:gd name="connsiteY66" fmla="*/ 1438996 h 2692197"/>
              <a:gd name="connsiteX67" fmla="*/ 1384351 w 3610241"/>
              <a:gd name="connsiteY67" fmla="*/ 1438996 h 2692197"/>
              <a:gd name="connsiteX68" fmla="*/ 1384351 w 3610241"/>
              <a:gd name="connsiteY68" fmla="*/ 1446282 h 2692197"/>
              <a:gd name="connsiteX69" fmla="*/ 1442639 w 3610241"/>
              <a:gd name="connsiteY69" fmla="*/ 1446282 h 2692197"/>
              <a:gd name="connsiteX70" fmla="*/ 1442639 w 3610241"/>
              <a:gd name="connsiteY70" fmla="*/ 1482712 h 2692197"/>
              <a:gd name="connsiteX71" fmla="*/ 1468140 w 3610241"/>
              <a:gd name="connsiteY71" fmla="*/ 1482712 h 2692197"/>
              <a:gd name="connsiteX72" fmla="*/ 1468140 w 3610241"/>
              <a:gd name="connsiteY72" fmla="*/ 1555572 h 2692197"/>
              <a:gd name="connsiteX73" fmla="*/ 1493641 w 3610241"/>
              <a:gd name="connsiteY73" fmla="*/ 1555572 h 2692197"/>
              <a:gd name="connsiteX74" fmla="*/ 1493641 w 3610241"/>
              <a:gd name="connsiteY74" fmla="*/ 1588360 h 2692197"/>
              <a:gd name="connsiteX75" fmla="*/ 1537358 w 3610241"/>
              <a:gd name="connsiteY75" fmla="*/ 1588360 h 2692197"/>
              <a:gd name="connsiteX76" fmla="*/ 1537358 w 3610241"/>
              <a:gd name="connsiteY76" fmla="*/ 1617504 h 2692197"/>
              <a:gd name="connsiteX77" fmla="*/ 1555573 w 3610241"/>
              <a:gd name="connsiteY77" fmla="*/ 1635719 h 2692197"/>
              <a:gd name="connsiteX78" fmla="*/ 1584717 w 3610241"/>
              <a:gd name="connsiteY78" fmla="*/ 1635719 h 2692197"/>
              <a:gd name="connsiteX79" fmla="*/ 1584717 w 3610241"/>
              <a:gd name="connsiteY79" fmla="*/ 1668506 h 2692197"/>
              <a:gd name="connsiteX80" fmla="*/ 1643006 w 3610241"/>
              <a:gd name="connsiteY80" fmla="*/ 1668506 h 2692197"/>
              <a:gd name="connsiteX81" fmla="*/ 1643006 w 3610241"/>
              <a:gd name="connsiteY81" fmla="*/ 1690364 h 2692197"/>
              <a:gd name="connsiteX82" fmla="*/ 1683079 w 3610241"/>
              <a:gd name="connsiteY82" fmla="*/ 1690364 h 2692197"/>
              <a:gd name="connsiteX83" fmla="*/ 1683079 w 3610241"/>
              <a:gd name="connsiteY83" fmla="*/ 1730438 h 2692197"/>
              <a:gd name="connsiteX84" fmla="*/ 1748653 w 3610241"/>
              <a:gd name="connsiteY84" fmla="*/ 1730438 h 2692197"/>
              <a:gd name="connsiteX85" fmla="*/ 1748653 w 3610241"/>
              <a:gd name="connsiteY85" fmla="*/ 1796012 h 2692197"/>
              <a:gd name="connsiteX86" fmla="*/ 1821514 w 3610241"/>
              <a:gd name="connsiteY86" fmla="*/ 1796012 h 2692197"/>
              <a:gd name="connsiteX87" fmla="*/ 1821514 w 3610241"/>
              <a:gd name="connsiteY87" fmla="*/ 1825156 h 2692197"/>
              <a:gd name="connsiteX88" fmla="*/ 1879802 w 3610241"/>
              <a:gd name="connsiteY88" fmla="*/ 1825156 h 2692197"/>
              <a:gd name="connsiteX89" fmla="*/ 1879802 w 3610241"/>
              <a:gd name="connsiteY89" fmla="*/ 1868873 h 2692197"/>
              <a:gd name="connsiteX90" fmla="*/ 1952663 w 3610241"/>
              <a:gd name="connsiteY90" fmla="*/ 1868873 h 2692197"/>
              <a:gd name="connsiteX91" fmla="*/ 1952663 w 3610241"/>
              <a:gd name="connsiteY91" fmla="*/ 1905303 h 2692197"/>
              <a:gd name="connsiteX92" fmla="*/ 2061954 w 3610241"/>
              <a:gd name="connsiteY92" fmla="*/ 1905303 h 2692197"/>
              <a:gd name="connsiteX93" fmla="*/ 2061954 w 3610241"/>
              <a:gd name="connsiteY93" fmla="*/ 1963592 h 2692197"/>
              <a:gd name="connsiteX94" fmla="*/ 2196746 w 3610241"/>
              <a:gd name="connsiteY94" fmla="*/ 1963592 h 2692197"/>
              <a:gd name="connsiteX95" fmla="*/ 2196746 w 3610241"/>
              <a:gd name="connsiteY95" fmla="*/ 2025523 h 2692197"/>
              <a:gd name="connsiteX96" fmla="*/ 2433543 w 3610241"/>
              <a:gd name="connsiteY96" fmla="*/ 2025523 h 2692197"/>
              <a:gd name="connsiteX97" fmla="*/ 2459044 w 3610241"/>
              <a:gd name="connsiteY97" fmla="*/ 2051024 h 2692197"/>
              <a:gd name="connsiteX98" fmla="*/ 2459044 w 3610241"/>
              <a:gd name="connsiteY98" fmla="*/ 2076525 h 2692197"/>
              <a:gd name="connsiteX99" fmla="*/ 2502760 w 3610241"/>
              <a:gd name="connsiteY99" fmla="*/ 2076525 h 2692197"/>
              <a:gd name="connsiteX100" fmla="*/ 2502760 w 3610241"/>
              <a:gd name="connsiteY100" fmla="*/ 2134814 h 2692197"/>
              <a:gd name="connsiteX101" fmla="*/ 2921708 w 3610241"/>
              <a:gd name="connsiteY101" fmla="*/ 2134814 h 2692197"/>
              <a:gd name="connsiteX102" fmla="*/ 2921708 w 3610241"/>
              <a:gd name="connsiteY102" fmla="*/ 2273249 h 2692197"/>
              <a:gd name="connsiteX103" fmla="*/ 2965425 w 3610241"/>
              <a:gd name="connsiteY103" fmla="*/ 2273249 h 2692197"/>
              <a:gd name="connsiteX104" fmla="*/ 2965425 w 3610241"/>
              <a:gd name="connsiteY104" fmla="*/ 2488188 h 2692197"/>
              <a:gd name="connsiteX105" fmla="*/ 3169434 w 3610241"/>
              <a:gd name="connsiteY105" fmla="*/ 2488188 h 2692197"/>
              <a:gd name="connsiteX106" fmla="*/ 3169434 w 3610241"/>
              <a:gd name="connsiteY106" fmla="*/ 2692197 h 2692197"/>
              <a:gd name="connsiteX107" fmla="*/ 3610241 w 3610241"/>
              <a:gd name="connsiteY107" fmla="*/ 2692197 h 2692197"/>
              <a:gd name="connsiteX0" fmla="*/ 0 w 3610241"/>
              <a:gd name="connsiteY0" fmla="*/ 0 h 2692197"/>
              <a:gd name="connsiteX1" fmla="*/ 32787 w 3610241"/>
              <a:gd name="connsiteY1" fmla="*/ 32787 h 2692197"/>
              <a:gd name="connsiteX2" fmla="*/ 153007 w 3610241"/>
              <a:gd name="connsiteY2" fmla="*/ 32787 h 2692197"/>
              <a:gd name="connsiteX3" fmla="*/ 153007 w 3610241"/>
              <a:gd name="connsiteY3" fmla="*/ 58288 h 2692197"/>
              <a:gd name="connsiteX4" fmla="*/ 189437 w 3610241"/>
              <a:gd name="connsiteY4" fmla="*/ 58288 h 2692197"/>
              <a:gd name="connsiteX5" fmla="*/ 189437 w 3610241"/>
              <a:gd name="connsiteY5" fmla="*/ 87432 h 2692197"/>
              <a:gd name="connsiteX6" fmla="*/ 265941 w 3610241"/>
              <a:gd name="connsiteY6" fmla="*/ 87432 h 2692197"/>
              <a:gd name="connsiteX7" fmla="*/ 265941 w 3610241"/>
              <a:gd name="connsiteY7" fmla="*/ 149364 h 2692197"/>
              <a:gd name="connsiteX8" fmla="*/ 291442 w 3610241"/>
              <a:gd name="connsiteY8" fmla="*/ 149364 h 2692197"/>
              <a:gd name="connsiteX9" fmla="*/ 291442 w 3610241"/>
              <a:gd name="connsiteY9" fmla="*/ 193080 h 2692197"/>
              <a:gd name="connsiteX10" fmla="*/ 320586 w 3610241"/>
              <a:gd name="connsiteY10" fmla="*/ 193080 h 2692197"/>
              <a:gd name="connsiteX11" fmla="*/ 320586 w 3610241"/>
              <a:gd name="connsiteY11" fmla="*/ 229510 h 2692197"/>
              <a:gd name="connsiteX12" fmla="*/ 338802 w 3610241"/>
              <a:gd name="connsiteY12" fmla="*/ 229510 h 2692197"/>
              <a:gd name="connsiteX13" fmla="*/ 338802 w 3610241"/>
              <a:gd name="connsiteY13" fmla="*/ 276870 h 2692197"/>
              <a:gd name="connsiteX14" fmla="*/ 364303 w 3610241"/>
              <a:gd name="connsiteY14" fmla="*/ 276870 h 2692197"/>
              <a:gd name="connsiteX15" fmla="*/ 364303 w 3610241"/>
              <a:gd name="connsiteY15" fmla="*/ 360659 h 2692197"/>
              <a:gd name="connsiteX16" fmla="*/ 400733 w 3610241"/>
              <a:gd name="connsiteY16" fmla="*/ 360659 h 2692197"/>
              <a:gd name="connsiteX17" fmla="*/ 400733 w 3610241"/>
              <a:gd name="connsiteY17" fmla="*/ 404376 h 2692197"/>
              <a:gd name="connsiteX18" fmla="*/ 437163 w 3610241"/>
              <a:gd name="connsiteY18" fmla="*/ 404376 h 2692197"/>
              <a:gd name="connsiteX19" fmla="*/ 437163 w 3610241"/>
              <a:gd name="connsiteY19" fmla="*/ 535525 h 2692197"/>
              <a:gd name="connsiteX20" fmla="*/ 437163 w 3610241"/>
              <a:gd name="connsiteY20" fmla="*/ 550097 h 2692197"/>
              <a:gd name="connsiteX21" fmla="*/ 455379 w 3610241"/>
              <a:gd name="connsiteY21" fmla="*/ 550097 h 2692197"/>
              <a:gd name="connsiteX22" fmla="*/ 455379 w 3610241"/>
              <a:gd name="connsiteY22" fmla="*/ 622957 h 2692197"/>
              <a:gd name="connsiteX23" fmla="*/ 499095 w 3610241"/>
              <a:gd name="connsiteY23" fmla="*/ 622957 h 2692197"/>
              <a:gd name="connsiteX24" fmla="*/ 499095 w 3610241"/>
              <a:gd name="connsiteY24" fmla="*/ 684889 h 2692197"/>
              <a:gd name="connsiteX25" fmla="*/ 557383 w 3610241"/>
              <a:gd name="connsiteY25" fmla="*/ 684889 h 2692197"/>
              <a:gd name="connsiteX26" fmla="*/ 557383 w 3610241"/>
              <a:gd name="connsiteY26" fmla="*/ 790537 h 2692197"/>
              <a:gd name="connsiteX27" fmla="*/ 586528 w 3610241"/>
              <a:gd name="connsiteY27" fmla="*/ 790537 h 2692197"/>
              <a:gd name="connsiteX28" fmla="*/ 586528 w 3610241"/>
              <a:gd name="connsiteY28" fmla="*/ 856111 h 2692197"/>
              <a:gd name="connsiteX29" fmla="*/ 586528 w 3610241"/>
              <a:gd name="connsiteY29" fmla="*/ 856111 h 2692197"/>
              <a:gd name="connsiteX30" fmla="*/ 608386 w 3610241"/>
              <a:gd name="connsiteY30" fmla="*/ 877969 h 2692197"/>
              <a:gd name="connsiteX31" fmla="*/ 655745 w 3610241"/>
              <a:gd name="connsiteY31" fmla="*/ 877969 h 2692197"/>
              <a:gd name="connsiteX32" fmla="*/ 655745 w 3610241"/>
              <a:gd name="connsiteY32" fmla="*/ 910756 h 2692197"/>
              <a:gd name="connsiteX33" fmla="*/ 681246 w 3610241"/>
              <a:gd name="connsiteY33" fmla="*/ 910756 h 2692197"/>
              <a:gd name="connsiteX34" fmla="*/ 681246 w 3610241"/>
              <a:gd name="connsiteY34" fmla="*/ 972688 h 2692197"/>
              <a:gd name="connsiteX35" fmla="*/ 721320 w 3610241"/>
              <a:gd name="connsiteY35" fmla="*/ 972688 h 2692197"/>
              <a:gd name="connsiteX36" fmla="*/ 721320 w 3610241"/>
              <a:gd name="connsiteY36" fmla="*/ 1016404 h 2692197"/>
              <a:gd name="connsiteX37" fmla="*/ 779608 w 3610241"/>
              <a:gd name="connsiteY37" fmla="*/ 1016404 h 2692197"/>
              <a:gd name="connsiteX38" fmla="*/ 779608 w 3610241"/>
              <a:gd name="connsiteY38" fmla="*/ 1067407 h 2692197"/>
              <a:gd name="connsiteX39" fmla="*/ 812395 w 3610241"/>
              <a:gd name="connsiteY39" fmla="*/ 1067407 h 2692197"/>
              <a:gd name="connsiteX40" fmla="*/ 812395 w 3610241"/>
              <a:gd name="connsiteY40" fmla="*/ 1096551 h 2692197"/>
              <a:gd name="connsiteX41" fmla="*/ 841539 w 3610241"/>
              <a:gd name="connsiteY41" fmla="*/ 1096551 h 2692197"/>
              <a:gd name="connsiteX42" fmla="*/ 841539 w 3610241"/>
              <a:gd name="connsiteY42" fmla="*/ 1118409 h 2692197"/>
              <a:gd name="connsiteX43" fmla="*/ 885256 w 3610241"/>
              <a:gd name="connsiteY43" fmla="*/ 1118409 h 2692197"/>
              <a:gd name="connsiteX44" fmla="*/ 885256 w 3610241"/>
              <a:gd name="connsiteY44" fmla="*/ 1143910 h 2692197"/>
              <a:gd name="connsiteX45" fmla="*/ 921686 w 3610241"/>
              <a:gd name="connsiteY45" fmla="*/ 1143910 h 2692197"/>
              <a:gd name="connsiteX46" fmla="*/ 921686 w 3610241"/>
              <a:gd name="connsiteY46" fmla="*/ 1176698 h 2692197"/>
              <a:gd name="connsiteX47" fmla="*/ 954473 w 3610241"/>
              <a:gd name="connsiteY47" fmla="*/ 1176698 h 2692197"/>
              <a:gd name="connsiteX48" fmla="*/ 954473 w 3610241"/>
              <a:gd name="connsiteY48" fmla="*/ 1198556 h 2692197"/>
              <a:gd name="connsiteX49" fmla="*/ 1001833 w 3610241"/>
              <a:gd name="connsiteY49" fmla="*/ 1198556 h 2692197"/>
              <a:gd name="connsiteX50" fmla="*/ 1001833 w 3610241"/>
              <a:gd name="connsiteY50" fmla="*/ 1213128 h 2692197"/>
              <a:gd name="connsiteX51" fmla="*/ 1056478 w 3610241"/>
              <a:gd name="connsiteY51" fmla="*/ 1213128 h 2692197"/>
              <a:gd name="connsiteX52" fmla="*/ 1056478 w 3610241"/>
              <a:gd name="connsiteY52" fmla="*/ 1242272 h 2692197"/>
              <a:gd name="connsiteX53" fmla="*/ 1085622 w 3610241"/>
              <a:gd name="connsiteY53" fmla="*/ 1242272 h 2692197"/>
              <a:gd name="connsiteX54" fmla="*/ 1085622 w 3610241"/>
              <a:gd name="connsiteY54" fmla="*/ 1260487 h 2692197"/>
              <a:gd name="connsiteX55" fmla="*/ 1100194 w 3610241"/>
              <a:gd name="connsiteY55" fmla="*/ 1260487 h 2692197"/>
              <a:gd name="connsiteX56" fmla="*/ 1100194 w 3610241"/>
              <a:gd name="connsiteY56" fmla="*/ 1293274 h 2692197"/>
              <a:gd name="connsiteX57" fmla="*/ 1151197 w 3610241"/>
              <a:gd name="connsiteY57" fmla="*/ 1293274 h 2692197"/>
              <a:gd name="connsiteX58" fmla="*/ 1151197 w 3610241"/>
              <a:gd name="connsiteY58" fmla="*/ 1326062 h 2692197"/>
              <a:gd name="connsiteX59" fmla="*/ 1194913 w 3610241"/>
              <a:gd name="connsiteY59" fmla="*/ 1326062 h 2692197"/>
              <a:gd name="connsiteX60" fmla="*/ 1194913 w 3610241"/>
              <a:gd name="connsiteY60" fmla="*/ 1355206 h 2692197"/>
              <a:gd name="connsiteX61" fmla="*/ 1234986 w 3610241"/>
              <a:gd name="connsiteY61" fmla="*/ 1355206 h 2692197"/>
              <a:gd name="connsiteX62" fmla="*/ 1234986 w 3610241"/>
              <a:gd name="connsiteY62" fmla="*/ 1373421 h 2692197"/>
              <a:gd name="connsiteX63" fmla="*/ 1293275 w 3610241"/>
              <a:gd name="connsiteY63" fmla="*/ 1373421 h 2692197"/>
              <a:gd name="connsiteX64" fmla="*/ 1293275 w 3610241"/>
              <a:gd name="connsiteY64" fmla="*/ 1402565 h 2692197"/>
              <a:gd name="connsiteX65" fmla="*/ 1369779 w 3610241"/>
              <a:gd name="connsiteY65" fmla="*/ 1402565 h 2692197"/>
              <a:gd name="connsiteX66" fmla="*/ 1369779 w 3610241"/>
              <a:gd name="connsiteY66" fmla="*/ 1438996 h 2692197"/>
              <a:gd name="connsiteX67" fmla="*/ 1384351 w 3610241"/>
              <a:gd name="connsiteY67" fmla="*/ 1438996 h 2692197"/>
              <a:gd name="connsiteX68" fmla="*/ 1384351 w 3610241"/>
              <a:gd name="connsiteY68" fmla="*/ 1446282 h 2692197"/>
              <a:gd name="connsiteX69" fmla="*/ 1442639 w 3610241"/>
              <a:gd name="connsiteY69" fmla="*/ 1446282 h 2692197"/>
              <a:gd name="connsiteX70" fmla="*/ 1442639 w 3610241"/>
              <a:gd name="connsiteY70" fmla="*/ 1482712 h 2692197"/>
              <a:gd name="connsiteX71" fmla="*/ 1468140 w 3610241"/>
              <a:gd name="connsiteY71" fmla="*/ 1482712 h 2692197"/>
              <a:gd name="connsiteX72" fmla="*/ 1468140 w 3610241"/>
              <a:gd name="connsiteY72" fmla="*/ 1555572 h 2692197"/>
              <a:gd name="connsiteX73" fmla="*/ 1493641 w 3610241"/>
              <a:gd name="connsiteY73" fmla="*/ 1555572 h 2692197"/>
              <a:gd name="connsiteX74" fmla="*/ 1493641 w 3610241"/>
              <a:gd name="connsiteY74" fmla="*/ 1588360 h 2692197"/>
              <a:gd name="connsiteX75" fmla="*/ 1537358 w 3610241"/>
              <a:gd name="connsiteY75" fmla="*/ 1588360 h 2692197"/>
              <a:gd name="connsiteX76" fmla="*/ 1537358 w 3610241"/>
              <a:gd name="connsiteY76" fmla="*/ 1617504 h 2692197"/>
              <a:gd name="connsiteX77" fmla="*/ 1584717 w 3610241"/>
              <a:gd name="connsiteY77" fmla="*/ 1613861 h 2692197"/>
              <a:gd name="connsiteX78" fmla="*/ 1584717 w 3610241"/>
              <a:gd name="connsiteY78" fmla="*/ 1635719 h 2692197"/>
              <a:gd name="connsiteX79" fmla="*/ 1584717 w 3610241"/>
              <a:gd name="connsiteY79" fmla="*/ 1668506 h 2692197"/>
              <a:gd name="connsiteX80" fmla="*/ 1643006 w 3610241"/>
              <a:gd name="connsiteY80" fmla="*/ 1668506 h 2692197"/>
              <a:gd name="connsiteX81" fmla="*/ 1643006 w 3610241"/>
              <a:gd name="connsiteY81" fmla="*/ 1690364 h 2692197"/>
              <a:gd name="connsiteX82" fmla="*/ 1683079 w 3610241"/>
              <a:gd name="connsiteY82" fmla="*/ 1690364 h 2692197"/>
              <a:gd name="connsiteX83" fmla="*/ 1683079 w 3610241"/>
              <a:gd name="connsiteY83" fmla="*/ 1730438 h 2692197"/>
              <a:gd name="connsiteX84" fmla="*/ 1748653 w 3610241"/>
              <a:gd name="connsiteY84" fmla="*/ 1730438 h 2692197"/>
              <a:gd name="connsiteX85" fmla="*/ 1748653 w 3610241"/>
              <a:gd name="connsiteY85" fmla="*/ 1796012 h 2692197"/>
              <a:gd name="connsiteX86" fmla="*/ 1821514 w 3610241"/>
              <a:gd name="connsiteY86" fmla="*/ 1796012 h 2692197"/>
              <a:gd name="connsiteX87" fmla="*/ 1821514 w 3610241"/>
              <a:gd name="connsiteY87" fmla="*/ 1825156 h 2692197"/>
              <a:gd name="connsiteX88" fmla="*/ 1879802 w 3610241"/>
              <a:gd name="connsiteY88" fmla="*/ 1825156 h 2692197"/>
              <a:gd name="connsiteX89" fmla="*/ 1879802 w 3610241"/>
              <a:gd name="connsiteY89" fmla="*/ 1868873 h 2692197"/>
              <a:gd name="connsiteX90" fmla="*/ 1952663 w 3610241"/>
              <a:gd name="connsiteY90" fmla="*/ 1868873 h 2692197"/>
              <a:gd name="connsiteX91" fmla="*/ 1952663 w 3610241"/>
              <a:gd name="connsiteY91" fmla="*/ 1905303 h 2692197"/>
              <a:gd name="connsiteX92" fmla="*/ 2061954 w 3610241"/>
              <a:gd name="connsiteY92" fmla="*/ 1905303 h 2692197"/>
              <a:gd name="connsiteX93" fmla="*/ 2061954 w 3610241"/>
              <a:gd name="connsiteY93" fmla="*/ 1963592 h 2692197"/>
              <a:gd name="connsiteX94" fmla="*/ 2196746 w 3610241"/>
              <a:gd name="connsiteY94" fmla="*/ 1963592 h 2692197"/>
              <a:gd name="connsiteX95" fmla="*/ 2196746 w 3610241"/>
              <a:gd name="connsiteY95" fmla="*/ 2025523 h 2692197"/>
              <a:gd name="connsiteX96" fmla="*/ 2433543 w 3610241"/>
              <a:gd name="connsiteY96" fmla="*/ 2025523 h 2692197"/>
              <a:gd name="connsiteX97" fmla="*/ 2459044 w 3610241"/>
              <a:gd name="connsiteY97" fmla="*/ 2051024 h 2692197"/>
              <a:gd name="connsiteX98" fmla="*/ 2459044 w 3610241"/>
              <a:gd name="connsiteY98" fmla="*/ 2076525 h 2692197"/>
              <a:gd name="connsiteX99" fmla="*/ 2502760 w 3610241"/>
              <a:gd name="connsiteY99" fmla="*/ 2076525 h 2692197"/>
              <a:gd name="connsiteX100" fmla="*/ 2502760 w 3610241"/>
              <a:gd name="connsiteY100" fmla="*/ 2134814 h 2692197"/>
              <a:gd name="connsiteX101" fmla="*/ 2921708 w 3610241"/>
              <a:gd name="connsiteY101" fmla="*/ 2134814 h 2692197"/>
              <a:gd name="connsiteX102" fmla="*/ 2921708 w 3610241"/>
              <a:gd name="connsiteY102" fmla="*/ 2273249 h 2692197"/>
              <a:gd name="connsiteX103" fmla="*/ 2965425 w 3610241"/>
              <a:gd name="connsiteY103" fmla="*/ 2273249 h 2692197"/>
              <a:gd name="connsiteX104" fmla="*/ 2965425 w 3610241"/>
              <a:gd name="connsiteY104" fmla="*/ 2488188 h 2692197"/>
              <a:gd name="connsiteX105" fmla="*/ 3169434 w 3610241"/>
              <a:gd name="connsiteY105" fmla="*/ 2488188 h 2692197"/>
              <a:gd name="connsiteX106" fmla="*/ 3169434 w 3610241"/>
              <a:gd name="connsiteY106" fmla="*/ 2692197 h 2692197"/>
              <a:gd name="connsiteX107" fmla="*/ 3610241 w 3610241"/>
              <a:gd name="connsiteY107" fmla="*/ 2692197 h 269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610241" h="2692197">
                <a:moveTo>
                  <a:pt x="0" y="0"/>
                </a:moveTo>
                <a:lnTo>
                  <a:pt x="32787" y="32787"/>
                </a:lnTo>
                <a:lnTo>
                  <a:pt x="153007" y="32787"/>
                </a:lnTo>
                <a:lnTo>
                  <a:pt x="153007" y="58288"/>
                </a:lnTo>
                <a:lnTo>
                  <a:pt x="189437" y="58288"/>
                </a:lnTo>
                <a:lnTo>
                  <a:pt x="189437" y="87432"/>
                </a:lnTo>
                <a:lnTo>
                  <a:pt x="265941" y="87432"/>
                </a:lnTo>
                <a:lnTo>
                  <a:pt x="265941" y="149364"/>
                </a:lnTo>
                <a:lnTo>
                  <a:pt x="291442" y="149364"/>
                </a:lnTo>
                <a:lnTo>
                  <a:pt x="291442" y="193080"/>
                </a:lnTo>
                <a:lnTo>
                  <a:pt x="320586" y="193080"/>
                </a:lnTo>
                <a:lnTo>
                  <a:pt x="320586" y="229510"/>
                </a:lnTo>
                <a:lnTo>
                  <a:pt x="338802" y="229510"/>
                </a:lnTo>
                <a:lnTo>
                  <a:pt x="338802" y="276870"/>
                </a:lnTo>
                <a:lnTo>
                  <a:pt x="364303" y="276870"/>
                </a:lnTo>
                <a:lnTo>
                  <a:pt x="364303" y="360659"/>
                </a:lnTo>
                <a:lnTo>
                  <a:pt x="400733" y="360659"/>
                </a:lnTo>
                <a:lnTo>
                  <a:pt x="400733" y="404376"/>
                </a:lnTo>
                <a:lnTo>
                  <a:pt x="437163" y="404376"/>
                </a:lnTo>
                <a:lnTo>
                  <a:pt x="437163" y="535525"/>
                </a:lnTo>
                <a:lnTo>
                  <a:pt x="437163" y="550097"/>
                </a:lnTo>
                <a:lnTo>
                  <a:pt x="455379" y="550097"/>
                </a:lnTo>
                <a:lnTo>
                  <a:pt x="455379" y="622957"/>
                </a:lnTo>
                <a:lnTo>
                  <a:pt x="499095" y="622957"/>
                </a:lnTo>
                <a:lnTo>
                  <a:pt x="499095" y="684889"/>
                </a:lnTo>
                <a:lnTo>
                  <a:pt x="557383" y="684889"/>
                </a:lnTo>
                <a:lnTo>
                  <a:pt x="557383" y="790537"/>
                </a:lnTo>
                <a:lnTo>
                  <a:pt x="586528" y="790537"/>
                </a:lnTo>
                <a:lnTo>
                  <a:pt x="586528" y="856111"/>
                </a:lnTo>
                <a:lnTo>
                  <a:pt x="586528" y="856111"/>
                </a:lnTo>
                <a:lnTo>
                  <a:pt x="608386" y="877969"/>
                </a:lnTo>
                <a:lnTo>
                  <a:pt x="655745" y="877969"/>
                </a:lnTo>
                <a:lnTo>
                  <a:pt x="655745" y="910756"/>
                </a:lnTo>
                <a:lnTo>
                  <a:pt x="681246" y="910756"/>
                </a:lnTo>
                <a:lnTo>
                  <a:pt x="681246" y="972688"/>
                </a:lnTo>
                <a:lnTo>
                  <a:pt x="721320" y="972688"/>
                </a:lnTo>
                <a:lnTo>
                  <a:pt x="721320" y="1016404"/>
                </a:lnTo>
                <a:lnTo>
                  <a:pt x="779608" y="1016404"/>
                </a:lnTo>
                <a:lnTo>
                  <a:pt x="779608" y="1067407"/>
                </a:lnTo>
                <a:lnTo>
                  <a:pt x="812395" y="1067407"/>
                </a:lnTo>
                <a:lnTo>
                  <a:pt x="812395" y="1096551"/>
                </a:lnTo>
                <a:lnTo>
                  <a:pt x="841539" y="1096551"/>
                </a:lnTo>
                <a:lnTo>
                  <a:pt x="841539" y="1118409"/>
                </a:lnTo>
                <a:lnTo>
                  <a:pt x="885256" y="1118409"/>
                </a:lnTo>
                <a:lnTo>
                  <a:pt x="885256" y="1143910"/>
                </a:lnTo>
                <a:lnTo>
                  <a:pt x="921686" y="1143910"/>
                </a:lnTo>
                <a:lnTo>
                  <a:pt x="921686" y="1176698"/>
                </a:lnTo>
                <a:lnTo>
                  <a:pt x="954473" y="1176698"/>
                </a:lnTo>
                <a:lnTo>
                  <a:pt x="954473" y="1198556"/>
                </a:lnTo>
                <a:lnTo>
                  <a:pt x="1001833" y="1198556"/>
                </a:lnTo>
                <a:lnTo>
                  <a:pt x="1001833" y="1213128"/>
                </a:lnTo>
                <a:lnTo>
                  <a:pt x="1056478" y="1213128"/>
                </a:lnTo>
                <a:lnTo>
                  <a:pt x="1056478" y="1242272"/>
                </a:lnTo>
                <a:lnTo>
                  <a:pt x="1085622" y="1242272"/>
                </a:lnTo>
                <a:lnTo>
                  <a:pt x="1085622" y="1260487"/>
                </a:lnTo>
                <a:lnTo>
                  <a:pt x="1100194" y="1260487"/>
                </a:lnTo>
                <a:lnTo>
                  <a:pt x="1100194" y="1293274"/>
                </a:lnTo>
                <a:lnTo>
                  <a:pt x="1151197" y="1293274"/>
                </a:lnTo>
                <a:lnTo>
                  <a:pt x="1151197" y="1326062"/>
                </a:lnTo>
                <a:lnTo>
                  <a:pt x="1194913" y="1326062"/>
                </a:lnTo>
                <a:lnTo>
                  <a:pt x="1194913" y="1355206"/>
                </a:lnTo>
                <a:lnTo>
                  <a:pt x="1234986" y="1355206"/>
                </a:lnTo>
                <a:lnTo>
                  <a:pt x="1234986" y="1373421"/>
                </a:lnTo>
                <a:lnTo>
                  <a:pt x="1293275" y="1373421"/>
                </a:lnTo>
                <a:lnTo>
                  <a:pt x="1293275" y="1402565"/>
                </a:lnTo>
                <a:lnTo>
                  <a:pt x="1369779" y="1402565"/>
                </a:lnTo>
                <a:lnTo>
                  <a:pt x="1369779" y="1438996"/>
                </a:lnTo>
                <a:lnTo>
                  <a:pt x="1384351" y="1438996"/>
                </a:lnTo>
                <a:lnTo>
                  <a:pt x="1384351" y="1446282"/>
                </a:lnTo>
                <a:lnTo>
                  <a:pt x="1442639" y="1446282"/>
                </a:lnTo>
                <a:lnTo>
                  <a:pt x="1442639" y="1482712"/>
                </a:lnTo>
                <a:lnTo>
                  <a:pt x="1468140" y="1482712"/>
                </a:lnTo>
                <a:lnTo>
                  <a:pt x="1468140" y="1555572"/>
                </a:lnTo>
                <a:lnTo>
                  <a:pt x="1493641" y="1555572"/>
                </a:lnTo>
                <a:lnTo>
                  <a:pt x="1493641" y="1588360"/>
                </a:lnTo>
                <a:lnTo>
                  <a:pt x="1537358" y="1588360"/>
                </a:lnTo>
                <a:lnTo>
                  <a:pt x="1537358" y="1617504"/>
                </a:lnTo>
                <a:lnTo>
                  <a:pt x="1584717" y="1613861"/>
                </a:lnTo>
                <a:lnTo>
                  <a:pt x="1584717" y="1635719"/>
                </a:lnTo>
                <a:lnTo>
                  <a:pt x="1584717" y="1668506"/>
                </a:lnTo>
                <a:lnTo>
                  <a:pt x="1643006" y="1668506"/>
                </a:lnTo>
                <a:lnTo>
                  <a:pt x="1643006" y="1690364"/>
                </a:lnTo>
                <a:lnTo>
                  <a:pt x="1683079" y="1690364"/>
                </a:lnTo>
                <a:lnTo>
                  <a:pt x="1683079" y="1730438"/>
                </a:lnTo>
                <a:lnTo>
                  <a:pt x="1748653" y="1730438"/>
                </a:lnTo>
                <a:lnTo>
                  <a:pt x="1748653" y="1796012"/>
                </a:lnTo>
                <a:lnTo>
                  <a:pt x="1821514" y="1796012"/>
                </a:lnTo>
                <a:lnTo>
                  <a:pt x="1821514" y="1825156"/>
                </a:lnTo>
                <a:lnTo>
                  <a:pt x="1879802" y="1825156"/>
                </a:lnTo>
                <a:lnTo>
                  <a:pt x="1879802" y="1868873"/>
                </a:lnTo>
                <a:lnTo>
                  <a:pt x="1952663" y="1868873"/>
                </a:lnTo>
                <a:lnTo>
                  <a:pt x="1952663" y="1905303"/>
                </a:lnTo>
                <a:lnTo>
                  <a:pt x="2061954" y="1905303"/>
                </a:lnTo>
                <a:lnTo>
                  <a:pt x="2061954" y="1963592"/>
                </a:lnTo>
                <a:lnTo>
                  <a:pt x="2196746" y="1963592"/>
                </a:lnTo>
                <a:lnTo>
                  <a:pt x="2196746" y="2025523"/>
                </a:lnTo>
                <a:lnTo>
                  <a:pt x="2433543" y="2025523"/>
                </a:lnTo>
                <a:lnTo>
                  <a:pt x="2459044" y="2051024"/>
                </a:lnTo>
                <a:lnTo>
                  <a:pt x="2459044" y="2076525"/>
                </a:lnTo>
                <a:lnTo>
                  <a:pt x="2502760" y="2076525"/>
                </a:lnTo>
                <a:lnTo>
                  <a:pt x="2502760" y="2134814"/>
                </a:lnTo>
                <a:lnTo>
                  <a:pt x="2921708" y="2134814"/>
                </a:lnTo>
                <a:lnTo>
                  <a:pt x="2921708" y="2273249"/>
                </a:lnTo>
                <a:lnTo>
                  <a:pt x="2965425" y="2273249"/>
                </a:lnTo>
                <a:lnTo>
                  <a:pt x="2965425" y="2488188"/>
                </a:lnTo>
                <a:lnTo>
                  <a:pt x="3169434" y="2488188"/>
                </a:lnTo>
                <a:lnTo>
                  <a:pt x="3169434" y="2692197"/>
                </a:lnTo>
                <a:lnTo>
                  <a:pt x="3610241" y="2692197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8546831A-73CD-4F8E-9FF8-D93136486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CARTITUDE-4: PFS and ORR</a:t>
            </a:r>
            <a:endParaRPr lang="en-US" altLang="en-US" dirty="0"/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65B131A2-2283-A674-81E6-1E704F682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734" y="590701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San-Miguel. NEJM </a:t>
            </a:r>
            <a:r>
              <a:rPr lang="en-US" altLang="en-US" sz="1200" dirty="0">
                <a:solidFill>
                  <a:srgbClr val="00101B"/>
                </a:solidFill>
                <a:latin typeface="Calibri" panose="020F0502020204030204" pitchFamily="34" charset="0"/>
              </a:rPr>
              <a:t>2023;389(4):335-347.</a:t>
            </a:r>
            <a:r>
              <a:rPr lang="en-US" altLang="en-US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A5160C-DF91-19CD-32B7-7C70F86712CF}"/>
              </a:ext>
            </a:extLst>
          </p:cNvPr>
          <p:cNvSpPr txBox="1"/>
          <p:nvPr/>
        </p:nvSpPr>
        <p:spPr bwMode="auto">
          <a:xfrm>
            <a:off x="2219681" y="4452096"/>
            <a:ext cx="18934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dirty="0">
                <a:latin typeface="Calibri" panose="020F0502020204030204" pitchFamily="34" charset="0"/>
              </a:rPr>
              <a:t>Wk 8 End of Bridging Phase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240BDEB-B514-5EC6-6EFC-74C51E4D8E75}"/>
              </a:ext>
            </a:extLst>
          </p:cNvPr>
          <p:cNvSpPr/>
          <p:nvPr/>
        </p:nvSpPr>
        <p:spPr bwMode="auto">
          <a:xfrm>
            <a:off x="1989024" y="1831977"/>
            <a:ext cx="4242318" cy="3321698"/>
          </a:xfrm>
          <a:custGeom>
            <a:avLst/>
            <a:gdLst>
              <a:gd name="connsiteX0" fmla="*/ 0 w 4242318"/>
              <a:gd name="connsiteY0" fmla="*/ 0 h 3321698"/>
              <a:gd name="connsiteX1" fmla="*/ 0 w 4242318"/>
              <a:gd name="connsiteY1" fmla="*/ 3321698 h 3321698"/>
              <a:gd name="connsiteX2" fmla="*/ 4242318 w 4242318"/>
              <a:gd name="connsiteY2" fmla="*/ 3321698 h 3321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2318" h="3321698">
                <a:moveTo>
                  <a:pt x="0" y="0"/>
                </a:moveTo>
                <a:lnTo>
                  <a:pt x="0" y="3321698"/>
                </a:lnTo>
                <a:lnTo>
                  <a:pt x="4242318" y="3321698"/>
                </a:lnTo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2DC0EF-4153-D442-F3FD-3D904F0CDEB3}"/>
              </a:ext>
            </a:extLst>
          </p:cNvPr>
          <p:cNvGrpSpPr/>
          <p:nvPr/>
        </p:nvGrpSpPr>
        <p:grpSpPr>
          <a:xfrm>
            <a:off x="1908157" y="1831977"/>
            <a:ext cx="80867" cy="3321698"/>
            <a:chOff x="1478056" y="1754155"/>
            <a:chExt cx="119627" cy="332169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D9D480-CE3C-F979-37FB-4E63DF4C3E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8056" y="1754155"/>
              <a:ext cx="119627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8CDF13-788C-EE90-8CA9-9DEF50EA6E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8056" y="2418495"/>
              <a:ext cx="119627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1B5D1AA-5A4F-E6DC-D512-8C8D9AEB1C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8056" y="3082835"/>
              <a:ext cx="119627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782CE28-7F74-1E9F-5C53-C22EBCE679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8056" y="3747175"/>
              <a:ext cx="119627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C59BB5E-EF03-8F7E-D133-FD6E60DE99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8056" y="4411515"/>
              <a:ext cx="119627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534CCA-E425-F3A7-D2E1-19F15C4A43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8056" y="5075853"/>
              <a:ext cx="119627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1B5BAC2-25B2-07E6-B00E-F8F5F102D3EE}"/>
              </a:ext>
            </a:extLst>
          </p:cNvPr>
          <p:cNvGrpSpPr/>
          <p:nvPr/>
        </p:nvGrpSpPr>
        <p:grpSpPr>
          <a:xfrm>
            <a:off x="1989024" y="5154498"/>
            <a:ext cx="4229875" cy="81171"/>
            <a:chOff x="1579984" y="5076676"/>
            <a:chExt cx="4229875" cy="8117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B4E8683-E842-9C50-2127-9B8EF1D0F42F}"/>
                </a:ext>
              </a:extLst>
            </p:cNvPr>
            <p:cNvGrpSpPr/>
            <p:nvPr/>
          </p:nvGrpSpPr>
          <p:grpSpPr>
            <a:xfrm rot="5400000">
              <a:off x="2599978" y="4056682"/>
              <a:ext cx="81171" cy="2121159"/>
              <a:chOff x="1478056" y="1754155"/>
              <a:chExt cx="119627" cy="3321698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2F85171-B8E9-3539-289E-7A831E98F7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175415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00B2A54-4AC6-1050-6822-E91E7BB1A4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241849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048039B-353D-823F-1D1D-5D0CE315AE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308283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A25559C-D852-25F1-D491-FB906F720B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374717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B236A70-4EFB-284C-1D4A-884FD4F3469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441151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2491418-A562-9415-EC50-71BB0C582A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5075853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99E1F7-B0FF-3789-ADE4-4FC6E74ADF4B}"/>
                </a:ext>
              </a:extLst>
            </p:cNvPr>
            <p:cNvGrpSpPr/>
            <p:nvPr/>
          </p:nvGrpSpPr>
          <p:grpSpPr>
            <a:xfrm rot="5400000">
              <a:off x="4920810" y="4268798"/>
              <a:ext cx="81171" cy="1696927"/>
              <a:chOff x="1478056" y="2418495"/>
              <a:chExt cx="119627" cy="265735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733B736-79AC-7384-38CD-C9F81D6589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241849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5035A45-35C1-F401-5986-432001882B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308283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7212BBC-4036-0673-9C8D-71513F39399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374717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4955B41-4A1E-C7D9-973C-13ECECD0061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4411515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F9BC3BA-AB78-1A48-B0A2-20D78279DB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78056" y="5075853"/>
                <a:ext cx="119627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433C67B-4586-BA3B-CDC6-50F7A2E1B417}"/>
              </a:ext>
            </a:extLst>
          </p:cNvPr>
          <p:cNvSpPr txBox="1"/>
          <p:nvPr/>
        </p:nvSpPr>
        <p:spPr bwMode="auto">
          <a:xfrm rot="16200000">
            <a:off x="-454841" y="3339084"/>
            <a:ext cx="3454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dirty="0">
                <a:latin typeface="Calibri" panose="020F0502020204030204" pitchFamily="34" charset="0"/>
              </a:rPr>
              <a:t>Progression-free Survival (%)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694ED5-7F86-4547-AA6F-5ADB96545672}"/>
              </a:ext>
            </a:extLst>
          </p:cNvPr>
          <p:cNvSpPr txBox="1"/>
          <p:nvPr/>
        </p:nvSpPr>
        <p:spPr bwMode="auto">
          <a:xfrm>
            <a:off x="1433864" y="1656708"/>
            <a:ext cx="5357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0133F8-C1F6-7571-C033-F47A7DEE42E8}"/>
              </a:ext>
            </a:extLst>
          </p:cNvPr>
          <p:cNvSpPr txBox="1"/>
          <p:nvPr/>
        </p:nvSpPr>
        <p:spPr bwMode="auto">
          <a:xfrm>
            <a:off x="1550884" y="231820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6BA64F-3B5C-5A84-A602-EC25DA37150B}"/>
              </a:ext>
            </a:extLst>
          </p:cNvPr>
          <p:cNvSpPr txBox="1"/>
          <p:nvPr/>
        </p:nvSpPr>
        <p:spPr bwMode="auto">
          <a:xfrm>
            <a:off x="1550884" y="2979700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086622-E1DD-5115-8612-3EBB13343A82}"/>
              </a:ext>
            </a:extLst>
          </p:cNvPr>
          <p:cNvSpPr txBox="1"/>
          <p:nvPr/>
        </p:nvSpPr>
        <p:spPr bwMode="auto">
          <a:xfrm>
            <a:off x="1550884" y="3641196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689335-D121-D252-B96C-F8DFAA5466D2}"/>
              </a:ext>
            </a:extLst>
          </p:cNvPr>
          <p:cNvSpPr txBox="1"/>
          <p:nvPr/>
        </p:nvSpPr>
        <p:spPr bwMode="auto">
          <a:xfrm>
            <a:off x="1550884" y="4302692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3D5D9C-CE6F-2EA0-0847-44F0D55671E0}"/>
              </a:ext>
            </a:extLst>
          </p:cNvPr>
          <p:cNvSpPr txBox="1"/>
          <p:nvPr/>
        </p:nvSpPr>
        <p:spPr bwMode="auto">
          <a:xfrm>
            <a:off x="1667903" y="4964188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59689A-3431-DB92-B257-6BFD0783A3A7}"/>
              </a:ext>
            </a:extLst>
          </p:cNvPr>
          <p:cNvSpPr txBox="1"/>
          <p:nvPr/>
        </p:nvSpPr>
        <p:spPr bwMode="auto">
          <a:xfrm>
            <a:off x="1842315" y="5166069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2F7E3B-9EE3-8FA3-0F7C-026E46F44645}"/>
              </a:ext>
            </a:extLst>
          </p:cNvPr>
          <p:cNvSpPr txBox="1"/>
          <p:nvPr/>
        </p:nvSpPr>
        <p:spPr bwMode="auto">
          <a:xfrm>
            <a:off x="2266544" y="5166069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6E1733-DC3A-84EC-01B2-928CEA9F27AD}"/>
              </a:ext>
            </a:extLst>
          </p:cNvPr>
          <p:cNvSpPr txBox="1"/>
          <p:nvPr/>
        </p:nvSpPr>
        <p:spPr bwMode="auto">
          <a:xfrm>
            <a:off x="2692870" y="5166069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7F3E4A-24BD-6467-EC94-E8169A95B6A2}"/>
              </a:ext>
            </a:extLst>
          </p:cNvPr>
          <p:cNvSpPr txBox="1"/>
          <p:nvPr/>
        </p:nvSpPr>
        <p:spPr bwMode="auto">
          <a:xfrm>
            <a:off x="3117099" y="5166069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76E57C-6F32-D786-C86F-96F3DB79AEEB}"/>
              </a:ext>
            </a:extLst>
          </p:cNvPr>
          <p:cNvSpPr txBox="1"/>
          <p:nvPr/>
        </p:nvSpPr>
        <p:spPr bwMode="auto">
          <a:xfrm>
            <a:off x="3482819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7B1C55-9734-A0BC-E8B7-F9E1C892308F}"/>
              </a:ext>
            </a:extLst>
          </p:cNvPr>
          <p:cNvSpPr txBox="1"/>
          <p:nvPr/>
        </p:nvSpPr>
        <p:spPr bwMode="auto">
          <a:xfrm>
            <a:off x="3907048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BBE34C-CB18-2C58-42A3-FE886948B9DF}"/>
              </a:ext>
            </a:extLst>
          </p:cNvPr>
          <p:cNvSpPr txBox="1"/>
          <p:nvPr/>
        </p:nvSpPr>
        <p:spPr bwMode="auto">
          <a:xfrm>
            <a:off x="4333374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FCD4A1-7143-1291-B9F2-636837312CAA}"/>
              </a:ext>
            </a:extLst>
          </p:cNvPr>
          <p:cNvSpPr txBox="1"/>
          <p:nvPr/>
        </p:nvSpPr>
        <p:spPr bwMode="auto">
          <a:xfrm>
            <a:off x="4757603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117EC5-8551-5066-F818-6477909F5986}"/>
              </a:ext>
            </a:extLst>
          </p:cNvPr>
          <p:cNvSpPr txBox="1"/>
          <p:nvPr/>
        </p:nvSpPr>
        <p:spPr bwMode="auto">
          <a:xfrm>
            <a:off x="5150069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1905E02-C17D-CB7A-AD4E-84C38F5DBCCB}"/>
              </a:ext>
            </a:extLst>
          </p:cNvPr>
          <p:cNvSpPr txBox="1"/>
          <p:nvPr/>
        </p:nvSpPr>
        <p:spPr bwMode="auto">
          <a:xfrm>
            <a:off x="5576395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27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B9938A-7FA4-58EA-D920-495975BF7F49}"/>
              </a:ext>
            </a:extLst>
          </p:cNvPr>
          <p:cNvSpPr txBox="1"/>
          <p:nvPr/>
        </p:nvSpPr>
        <p:spPr bwMode="auto">
          <a:xfrm>
            <a:off x="6000624" y="516606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 dirty="0"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B0DEEE-9757-F562-A02B-865DE5702D96}"/>
              </a:ext>
            </a:extLst>
          </p:cNvPr>
          <p:cNvSpPr txBox="1"/>
          <p:nvPr/>
        </p:nvSpPr>
        <p:spPr bwMode="auto">
          <a:xfrm>
            <a:off x="3825120" y="5435374"/>
            <a:ext cx="5100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dirty="0">
                <a:latin typeface="Calibri" panose="020F0502020204030204" pitchFamily="34" charset="0"/>
              </a:rPr>
              <a:t>Mo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3A366B7-4C4E-510D-9323-56813FEE606A}"/>
              </a:ext>
            </a:extLst>
          </p:cNvPr>
          <p:cNvCxnSpPr>
            <a:cxnSpLocks/>
          </p:cNvCxnSpPr>
          <p:nvPr/>
        </p:nvCxnSpPr>
        <p:spPr bwMode="auto">
          <a:xfrm flipV="1">
            <a:off x="2241974" y="1796309"/>
            <a:ext cx="0" cy="3352545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9272" name="Group 9271">
            <a:extLst>
              <a:ext uri="{FF2B5EF4-FFF2-40B4-BE49-F238E27FC236}">
                <a16:creationId xmlns:a16="http://schemas.microsoft.com/office/drawing/2014/main" id="{79EB5CC2-5F2D-4E81-F768-3D2A3AB9D206}"/>
              </a:ext>
            </a:extLst>
          </p:cNvPr>
          <p:cNvGrpSpPr/>
          <p:nvPr/>
        </p:nvGrpSpPr>
        <p:grpSpPr>
          <a:xfrm>
            <a:off x="3215937" y="2470372"/>
            <a:ext cx="2660350" cy="859626"/>
            <a:chOff x="2806897" y="2392550"/>
            <a:chExt cx="2660350" cy="859626"/>
          </a:xfrm>
        </p:grpSpPr>
        <p:sp>
          <p:nvSpPr>
            <p:cNvPr id="9216" name="Isosceles Triangle 9215">
              <a:extLst>
                <a:ext uri="{FF2B5EF4-FFF2-40B4-BE49-F238E27FC236}">
                  <a16:creationId xmlns:a16="http://schemas.microsoft.com/office/drawing/2014/main" id="{4B9BB3F0-13AC-B15B-3680-F2C9BFFFD1A2}"/>
                </a:ext>
              </a:extLst>
            </p:cNvPr>
            <p:cNvSpPr/>
            <p:nvPr/>
          </p:nvSpPr>
          <p:spPr bwMode="auto">
            <a:xfrm>
              <a:off x="2806897" y="2392550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17" name="Isosceles Triangle 9216">
              <a:extLst>
                <a:ext uri="{FF2B5EF4-FFF2-40B4-BE49-F238E27FC236}">
                  <a16:creationId xmlns:a16="http://schemas.microsoft.com/office/drawing/2014/main" id="{A7A39DE3-3E74-EC46-A459-87475B69CE55}"/>
                </a:ext>
              </a:extLst>
            </p:cNvPr>
            <p:cNvSpPr/>
            <p:nvPr/>
          </p:nvSpPr>
          <p:spPr bwMode="auto">
            <a:xfrm>
              <a:off x="3007298" y="2451133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19" name="Isosceles Triangle 9218">
              <a:extLst>
                <a:ext uri="{FF2B5EF4-FFF2-40B4-BE49-F238E27FC236}">
                  <a16:creationId xmlns:a16="http://schemas.microsoft.com/office/drawing/2014/main" id="{2BB7DD8C-AAE8-71E2-85BC-4CD4AC2679D6}"/>
                </a:ext>
              </a:extLst>
            </p:cNvPr>
            <p:cNvSpPr/>
            <p:nvPr/>
          </p:nvSpPr>
          <p:spPr bwMode="auto">
            <a:xfrm>
              <a:off x="3118753" y="2488483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20" name="Isosceles Triangle 9219">
              <a:extLst>
                <a:ext uri="{FF2B5EF4-FFF2-40B4-BE49-F238E27FC236}">
                  <a16:creationId xmlns:a16="http://schemas.microsoft.com/office/drawing/2014/main" id="{AAC8550A-F9DC-ADF2-1EE1-F0053FF569C4}"/>
                </a:ext>
              </a:extLst>
            </p:cNvPr>
            <p:cNvSpPr/>
            <p:nvPr/>
          </p:nvSpPr>
          <p:spPr bwMode="auto">
            <a:xfrm>
              <a:off x="3154969" y="2492126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21" name="Isosceles Triangle 9220">
              <a:extLst>
                <a:ext uri="{FF2B5EF4-FFF2-40B4-BE49-F238E27FC236}">
                  <a16:creationId xmlns:a16="http://schemas.microsoft.com/office/drawing/2014/main" id="{BF96E61A-61DF-C243-9300-AD8CEB0111C6}"/>
                </a:ext>
              </a:extLst>
            </p:cNvPr>
            <p:cNvSpPr/>
            <p:nvPr/>
          </p:nvSpPr>
          <p:spPr bwMode="auto">
            <a:xfrm>
              <a:off x="3193463" y="251129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22" name="Isosceles Triangle 9221">
              <a:extLst>
                <a:ext uri="{FF2B5EF4-FFF2-40B4-BE49-F238E27FC236}">
                  <a16:creationId xmlns:a16="http://schemas.microsoft.com/office/drawing/2014/main" id="{17036A96-8E3C-BC0E-0A77-7CEFB961A3F7}"/>
                </a:ext>
              </a:extLst>
            </p:cNvPr>
            <p:cNvSpPr/>
            <p:nvPr/>
          </p:nvSpPr>
          <p:spPr bwMode="auto">
            <a:xfrm>
              <a:off x="3230255" y="253159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23" name="Isosceles Triangle 9222">
              <a:extLst>
                <a:ext uri="{FF2B5EF4-FFF2-40B4-BE49-F238E27FC236}">
                  <a16:creationId xmlns:a16="http://schemas.microsoft.com/office/drawing/2014/main" id="{4A4B596C-8E40-7F2F-4551-641172D86C81}"/>
                </a:ext>
              </a:extLst>
            </p:cNvPr>
            <p:cNvSpPr/>
            <p:nvPr/>
          </p:nvSpPr>
          <p:spPr bwMode="auto">
            <a:xfrm>
              <a:off x="3259823" y="2534146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24" name="Isosceles Triangle 9223">
              <a:extLst>
                <a:ext uri="{FF2B5EF4-FFF2-40B4-BE49-F238E27FC236}">
                  <a16:creationId xmlns:a16="http://schemas.microsoft.com/office/drawing/2014/main" id="{0D9C3682-A55B-CF86-C092-68849AB4BC57}"/>
                </a:ext>
              </a:extLst>
            </p:cNvPr>
            <p:cNvSpPr/>
            <p:nvPr/>
          </p:nvSpPr>
          <p:spPr bwMode="auto">
            <a:xfrm>
              <a:off x="3283358" y="2537790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25" name="Isosceles Triangle 9224">
              <a:extLst>
                <a:ext uri="{FF2B5EF4-FFF2-40B4-BE49-F238E27FC236}">
                  <a16:creationId xmlns:a16="http://schemas.microsoft.com/office/drawing/2014/main" id="{2F0B4559-1A0A-E86E-1E94-A5DD30B9CE4C}"/>
                </a:ext>
              </a:extLst>
            </p:cNvPr>
            <p:cNvSpPr/>
            <p:nvPr/>
          </p:nvSpPr>
          <p:spPr bwMode="auto">
            <a:xfrm>
              <a:off x="3317753" y="255331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26" name="Isosceles Triangle 9225">
              <a:extLst>
                <a:ext uri="{FF2B5EF4-FFF2-40B4-BE49-F238E27FC236}">
                  <a16:creationId xmlns:a16="http://schemas.microsoft.com/office/drawing/2014/main" id="{96D0DB45-2609-4CAE-0AF2-94DE01F8DFC4}"/>
                </a:ext>
              </a:extLst>
            </p:cNvPr>
            <p:cNvSpPr/>
            <p:nvPr/>
          </p:nvSpPr>
          <p:spPr bwMode="auto">
            <a:xfrm>
              <a:off x="3378080" y="2573613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27" name="Isosceles Triangle 9226">
              <a:extLst>
                <a:ext uri="{FF2B5EF4-FFF2-40B4-BE49-F238E27FC236}">
                  <a16:creationId xmlns:a16="http://schemas.microsoft.com/office/drawing/2014/main" id="{FA80970D-4A36-EA1D-3C65-3F428F1FA79F}"/>
                </a:ext>
              </a:extLst>
            </p:cNvPr>
            <p:cNvSpPr/>
            <p:nvPr/>
          </p:nvSpPr>
          <p:spPr bwMode="auto">
            <a:xfrm>
              <a:off x="3450556" y="262407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28" name="Isosceles Triangle 9227">
              <a:extLst>
                <a:ext uri="{FF2B5EF4-FFF2-40B4-BE49-F238E27FC236}">
                  <a16:creationId xmlns:a16="http://schemas.microsoft.com/office/drawing/2014/main" id="{75CC0CAD-C182-17E1-C551-0D121FB6A497}"/>
                </a:ext>
              </a:extLst>
            </p:cNvPr>
            <p:cNvSpPr/>
            <p:nvPr/>
          </p:nvSpPr>
          <p:spPr bwMode="auto">
            <a:xfrm>
              <a:off x="3469992" y="2648093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29" name="Isosceles Triangle 9228">
              <a:extLst>
                <a:ext uri="{FF2B5EF4-FFF2-40B4-BE49-F238E27FC236}">
                  <a16:creationId xmlns:a16="http://schemas.microsoft.com/office/drawing/2014/main" id="{259C372A-EAF8-7CFB-A254-438FCC14D6C0}"/>
                </a:ext>
              </a:extLst>
            </p:cNvPr>
            <p:cNvSpPr/>
            <p:nvPr/>
          </p:nvSpPr>
          <p:spPr bwMode="auto">
            <a:xfrm>
              <a:off x="3489186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30" name="Isosceles Triangle 9229">
              <a:extLst>
                <a:ext uri="{FF2B5EF4-FFF2-40B4-BE49-F238E27FC236}">
                  <a16:creationId xmlns:a16="http://schemas.microsoft.com/office/drawing/2014/main" id="{CEEC047A-0617-709D-2AE6-19278C267436}"/>
                </a:ext>
              </a:extLst>
            </p:cNvPr>
            <p:cNvSpPr/>
            <p:nvPr/>
          </p:nvSpPr>
          <p:spPr bwMode="auto">
            <a:xfrm>
              <a:off x="3523032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31" name="Isosceles Triangle 9230">
              <a:extLst>
                <a:ext uri="{FF2B5EF4-FFF2-40B4-BE49-F238E27FC236}">
                  <a16:creationId xmlns:a16="http://schemas.microsoft.com/office/drawing/2014/main" id="{BC608FEE-BF4F-DE54-84E0-04BDCB00DB59}"/>
                </a:ext>
              </a:extLst>
            </p:cNvPr>
            <p:cNvSpPr/>
            <p:nvPr/>
          </p:nvSpPr>
          <p:spPr bwMode="auto">
            <a:xfrm>
              <a:off x="3590344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32" name="Isosceles Triangle 9231">
              <a:extLst>
                <a:ext uri="{FF2B5EF4-FFF2-40B4-BE49-F238E27FC236}">
                  <a16:creationId xmlns:a16="http://schemas.microsoft.com/office/drawing/2014/main" id="{17379058-DE74-BEAB-FEDB-B73CBEF348E3}"/>
                </a:ext>
              </a:extLst>
            </p:cNvPr>
            <p:cNvSpPr/>
            <p:nvPr/>
          </p:nvSpPr>
          <p:spPr bwMode="auto">
            <a:xfrm>
              <a:off x="3623931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33" name="Isosceles Triangle 9232">
              <a:extLst>
                <a:ext uri="{FF2B5EF4-FFF2-40B4-BE49-F238E27FC236}">
                  <a16:creationId xmlns:a16="http://schemas.microsoft.com/office/drawing/2014/main" id="{AA02AD85-F02A-8020-8701-7A84D74CBAA9}"/>
                </a:ext>
              </a:extLst>
            </p:cNvPr>
            <p:cNvSpPr/>
            <p:nvPr/>
          </p:nvSpPr>
          <p:spPr bwMode="auto">
            <a:xfrm>
              <a:off x="3656186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34" name="Isosceles Triangle 9233">
              <a:extLst>
                <a:ext uri="{FF2B5EF4-FFF2-40B4-BE49-F238E27FC236}">
                  <a16:creationId xmlns:a16="http://schemas.microsoft.com/office/drawing/2014/main" id="{97181363-2D61-1873-1D64-C9F2C337265C}"/>
                </a:ext>
              </a:extLst>
            </p:cNvPr>
            <p:cNvSpPr/>
            <p:nvPr/>
          </p:nvSpPr>
          <p:spPr bwMode="auto">
            <a:xfrm>
              <a:off x="3692675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35" name="Isosceles Triangle 9234">
              <a:extLst>
                <a:ext uri="{FF2B5EF4-FFF2-40B4-BE49-F238E27FC236}">
                  <a16:creationId xmlns:a16="http://schemas.microsoft.com/office/drawing/2014/main" id="{931DE81A-18B2-64DF-697A-3916A0358193}"/>
                </a:ext>
              </a:extLst>
            </p:cNvPr>
            <p:cNvSpPr/>
            <p:nvPr/>
          </p:nvSpPr>
          <p:spPr bwMode="auto">
            <a:xfrm>
              <a:off x="3723339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36" name="Isosceles Triangle 9235">
              <a:extLst>
                <a:ext uri="{FF2B5EF4-FFF2-40B4-BE49-F238E27FC236}">
                  <a16:creationId xmlns:a16="http://schemas.microsoft.com/office/drawing/2014/main" id="{83106204-E33B-60B8-7FF3-FDFE0C55EE8F}"/>
                </a:ext>
              </a:extLst>
            </p:cNvPr>
            <p:cNvSpPr/>
            <p:nvPr/>
          </p:nvSpPr>
          <p:spPr bwMode="auto">
            <a:xfrm>
              <a:off x="3741658" y="2652679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37" name="Isosceles Triangle 9236">
              <a:extLst>
                <a:ext uri="{FF2B5EF4-FFF2-40B4-BE49-F238E27FC236}">
                  <a16:creationId xmlns:a16="http://schemas.microsoft.com/office/drawing/2014/main" id="{B57BA861-D9DF-7411-F699-2061A4E0DA2C}"/>
                </a:ext>
              </a:extLst>
            </p:cNvPr>
            <p:cNvSpPr/>
            <p:nvPr/>
          </p:nvSpPr>
          <p:spPr bwMode="auto">
            <a:xfrm>
              <a:off x="3751480" y="2673098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38" name="Isosceles Triangle 9237">
              <a:extLst>
                <a:ext uri="{FF2B5EF4-FFF2-40B4-BE49-F238E27FC236}">
                  <a16:creationId xmlns:a16="http://schemas.microsoft.com/office/drawing/2014/main" id="{66009049-BFAE-D3A3-6A93-0877B4947CB6}"/>
                </a:ext>
              </a:extLst>
            </p:cNvPr>
            <p:cNvSpPr/>
            <p:nvPr/>
          </p:nvSpPr>
          <p:spPr bwMode="auto">
            <a:xfrm>
              <a:off x="3776689" y="2704288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39" name="Isosceles Triangle 9238">
              <a:extLst>
                <a:ext uri="{FF2B5EF4-FFF2-40B4-BE49-F238E27FC236}">
                  <a16:creationId xmlns:a16="http://schemas.microsoft.com/office/drawing/2014/main" id="{C0AF8771-5301-394D-A83C-61169FB9F4FE}"/>
                </a:ext>
              </a:extLst>
            </p:cNvPr>
            <p:cNvSpPr/>
            <p:nvPr/>
          </p:nvSpPr>
          <p:spPr bwMode="auto">
            <a:xfrm>
              <a:off x="3800993" y="2706057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40" name="Isosceles Triangle 9239">
              <a:extLst>
                <a:ext uri="{FF2B5EF4-FFF2-40B4-BE49-F238E27FC236}">
                  <a16:creationId xmlns:a16="http://schemas.microsoft.com/office/drawing/2014/main" id="{BAEFF0B8-31FA-666D-D319-2B0F9805D857}"/>
                </a:ext>
              </a:extLst>
            </p:cNvPr>
            <p:cNvSpPr/>
            <p:nvPr/>
          </p:nvSpPr>
          <p:spPr bwMode="auto">
            <a:xfrm>
              <a:off x="3836199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41" name="Isosceles Triangle 9240">
              <a:extLst>
                <a:ext uri="{FF2B5EF4-FFF2-40B4-BE49-F238E27FC236}">
                  <a16:creationId xmlns:a16="http://schemas.microsoft.com/office/drawing/2014/main" id="{F6C03ACD-B2A5-3101-38B5-D72D98C358CE}"/>
                </a:ext>
              </a:extLst>
            </p:cNvPr>
            <p:cNvSpPr/>
            <p:nvPr/>
          </p:nvSpPr>
          <p:spPr bwMode="auto">
            <a:xfrm>
              <a:off x="3889962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42" name="Isosceles Triangle 9241">
              <a:extLst>
                <a:ext uri="{FF2B5EF4-FFF2-40B4-BE49-F238E27FC236}">
                  <a16:creationId xmlns:a16="http://schemas.microsoft.com/office/drawing/2014/main" id="{C6B36200-6435-70F9-38F8-B56E62C12FFF}"/>
                </a:ext>
              </a:extLst>
            </p:cNvPr>
            <p:cNvSpPr/>
            <p:nvPr/>
          </p:nvSpPr>
          <p:spPr bwMode="auto">
            <a:xfrm>
              <a:off x="3908522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43" name="Isosceles Triangle 9242">
              <a:extLst>
                <a:ext uri="{FF2B5EF4-FFF2-40B4-BE49-F238E27FC236}">
                  <a16:creationId xmlns:a16="http://schemas.microsoft.com/office/drawing/2014/main" id="{12F0A06F-3378-B5D1-74A3-CC0142BCCF53}"/>
                </a:ext>
              </a:extLst>
            </p:cNvPr>
            <p:cNvSpPr/>
            <p:nvPr/>
          </p:nvSpPr>
          <p:spPr bwMode="auto">
            <a:xfrm>
              <a:off x="3938714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44" name="Isosceles Triangle 9243">
              <a:extLst>
                <a:ext uri="{FF2B5EF4-FFF2-40B4-BE49-F238E27FC236}">
                  <a16:creationId xmlns:a16="http://schemas.microsoft.com/office/drawing/2014/main" id="{DA1A530F-3675-936D-AD2C-79D928B11824}"/>
                </a:ext>
              </a:extLst>
            </p:cNvPr>
            <p:cNvSpPr/>
            <p:nvPr/>
          </p:nvSpPr>
          <p:spPr bwMode="auto">
            <a:xfrm>
              <a:off x="4003930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45" name="Isosceles Triangle 9244">
              <a:extLst>
                <a:ext uri="{FF2B5EF4-FFF2-40B4-BE49-F238E27FC236}">
                  <a16:creationId xmlns:a16="http://schemas.microsoft.com/office/drawing/2014/main" id="{C5690444-5144-4D32-52B1-312EE4A59BF0}"/>
                </a:ext>
              </a:extLst>
            </p:cNvPr>
            <p:cNvSpPr/>
            <p:nvPr/>
          </p:nvSpPr>
          <p:spPr bwMode="auto">
            <a:xfrm>
              <a:off x="4022490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46" name="Isosceles Triangle 9245">
              <a:extLst>
                <a:ext uri="{FF2B5EF4-FFF2-40B4-BE49-F238E27FC236}">
                  <a16:creationId xmlns:a16="http://schemas.microsoft.com/office/drawing/2014/main" id="{68D26BF3-8574-1389-A98A-70BED1ABE9E5}"/>
                </a:ext>
              </a:extLst>
            </p:cNvPr>
            <p:cNvSpPr/>
            <p:nvPr/>
          </p:nvSpPr>
          <p:spPr bwMode="auto">
            <a:xfrm>
              <a:off x="4051810" y="2745522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47" name="Isosceles Triangle 9246">
              <a:extLst>
                <a:ext uri="{FF2B5EF4-FFF2-40B4-BE49-F238E27FC236}">
                  <a16:creationId xmlns:a16="http://schemas.microsoft.com/office/drawing/2014/main" id="{B370E2D8-5B13-13B5-1DC7-2250843A09E2}"/>
                </a:ext>
              </a:extLst>
            </p:cNvPr>
            <p:cNvSpPr/>
            <p:nvPr/>
          </p:nvSpPr>
          <p:spPr bwMode="auto">
            <a:xfrm>
              <a:off x="4068650" y="2804381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48" name="Isosceles Triangle 9247">
              <a:extLst>
                <a:ext uri="{FF2B5EF4-FFF2-40B4-BE49-F238E27FC236}">
                  <a16:creationId xmlns:a16="http://schemas.microsoft.com/office/drawing/2014/main" id="{CD54CC6C-9FF0-2B89-2B2F-E77D079066DC}"/>
                </a:ext>
              </a:extLst>
            </p:cNvPr>
            <p:cNvSpPr/>
            <p:nvPr/>
          </p:nvSpPr>
          <p:spPr bwMode="auto">
            <a:xfrm>
              <a:off x="4068270" y="2845771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49" name="Isosceles Triangle 9248">
              <a:extLst>
                <a:ext uri="{FF2B5EF4-FFF2-40B4-BE49-F238E27FC236}">
                  <a16:creationId xmlns:a16="http://schemas.microsoft.com/office/drawing/2014/main" id="{66C5C47B-BE39-200B-D048-F44379DE217B}"/>
                </a:ext>
              </a:extLst>
            </p:cNvPr>
            <p:cNvSpPr/>
            <p:nvPr/>
          </p:nvSpPr>
          <p:spPr bwMode="auto">
            <a:xfrm>
              <a:off x="4114430" y="2839111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50" name="Isosceles Triangle 9249">
              <a:extLst>
                <a:ext uri="{FF2B5EF4-FFF2-40B4-BE49-F238E27FC236}">
                  <a16:creationId xmlns:a16="http://schemas.microsoft.com/office/drawing/2014/main" id="{707495F0-29C1-9704-89A8-68730CF55F43}"/>
                </a:ext>
              </a:extLst>
            </p:cNvPr>
            <p:cNvSpPr/>
            <p:nvPr/>
          </p:nvSpPr>
          <p:spPr bwMode="auto">
            <a:xfrm>
              <a:off x="4142731" y="2900827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51" name="Isosceles Triangle 9250">
              <a:extLst>
                <a:ext uri="{FF2B5EF4-FFF2-40B4-BE49-F238E27FC236}">
                  <a16:creationId xmlns:a16="http://schemas.microsoft.com/office/drawing/2014/main" id="{5E62AC2A-D63D-8E83-B1E2-FB0007E6B97E}"/>
                </a:ext>
              </a:extLst>
            </p:cNvPr>
            <p:cNvSpPr/>
            <p:nvPr/>
          </p:nvSpPr>
          <p:spPr bwMode="auto">
            <a:xfrm>
              <a:off x="4225427" y="2896361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52" name="Isosceles Triangle 9251">
              <a:extLst>
                <a:ext uri="{FF2B5EF4-FFF2-40B4-BE49-F238E27FC236}">
                  <a16:creationId xmlns:a16="http://schemas.microsoft.com/office/drawing/2014/main" id="{E0837E11-E6A1-3C83-6BD1-431FD906BE8D}"/>
                </a:ext>
              </a:extLst>
            </p:cNvPr>
            <p:cNvSpPr/>
            <p:nvPr/>
          </p:nvSpPr>
          <p:spPr bwMode="auto">
            <a:xfrm>
              <a:off x="4273266" y="3027570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53" name="Isosceles Triangle 9252">
              <a:extLst>
                <a:ext uri="{FF2B5EF4-FFF2-40B4-BE49-F238E27FC236}">
                  <a16:creationId xmlns:a16="http://schemas.microsoft.com/office/drawing/2014/main" id="{13EB90EB-4316-2EA0-27F4-71F1A1EA4F1B}"/>
                </a:ext>
              </a:extLst>
            </p:cNvPr>
            <p:cNvSpPr/>
            <p:nvPr/>
          </p:nvSpPr>
          <p:spPr bwMode="auto">
            <a:xfrm>
              <a:off x="4301440" y="3027570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54" name="Isosceles Triangle 9253">
              <a:extLst>
                <a:ext uri="{FF2B5EF4-FFF2-40B4-BE49-F238E27FC236}">
                  <a16:creationId xmlns:a16="http://schemas.microsoft.com/office/drawing/2014/main" id="{D3FABF15-5978-E4AE-0CBF-962BF547E2FF}"/>
                </a:ext>
              </a:extLst>
            </p:cNvPr>
            <p:cNvSpPr/>
            <p:nvPr/>
          </p:nvSpPr>
          <p:spPr bwMode="auto">
            <a:xfrm>
              <a:off x="4330406" y="3027570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55" name="Isosceles Triangle 9254">
              <a:extLst>
                <a:ext uri="{FF2B5EF4-FFF2-40B4-BE49-F238E27FC236}">
                  <a16:creationId xmlns:a16="http://schemas.microsoft.com/office/drawing/2014/main" id="{F6D67197-73B8-2EB0-8AC5-57B744E7E225}"/>
                </a:ext>
              </a:extLst>
            </p:cNvPr>
            <p:cNvSpPr/>
            <p:nvPr/>
          </p:nvSpPr>
          <p:spPr bwMode="auto">
            <a:xfrm>
              <a:off x="4355727" y="3027570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56" name="Isosceles Triangle 9255">
              <a:extLst>
                <a:ext uri="{FF2B5EF4-FFF2-40B4-BE49-F238E27FC236}">
                  <a16:creationId xmlns:a16="http://schemas.microsoft.com/office/drawing/2014/main" id="{F98CA288-D746-6931-09C1-3C5473EF54A4}"/>
                </a:ext>
              </a:extLst>
            </p:cNvPr>
            <p:cNvSpPr/>
            <p:nvPr/>
          </p:nvSpPr>
          <p:spPr bwMode="auto">
            <a:xfrm>
              <a:off x="4481892" y="302541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57" name="Isosceles Triangle 9256">
              <a:extLst>
                <a:ext uri="{FF2B5EF4-FFF2-40B4-BE49-F238E27FC236}">
                  <a16:creationId xmlns:a16="http://schemas.microsoft.com/office/drawing/2014/main" id="{099D6AA3-92ED-E726-34A9-B44EF55920FD}"/>
                </a:ext>
              </a:extLst>
            </p:cNvPr>
            <p:cNvSpPr/>
            <p:nvPr/>
          </p:nvSpPr>
          <p:spPr bwMode="auto">
            <a:xfrm>
              <a:off x="4510066" y="302541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58" name="Isosceles Triangle 9257">
              <a:extLst>
                <a:ext uri="{FF2B5EF4-FFF2-40B4-BE49-F238E27FC236}">
                  <a16:creationId xmlns:a16="http://schemas.microsoft.com/office/drawing/2014/main" id="{95FA2E86-F4CC-26D7-DCD5-246A8776D531}"/>
                </a:ext>
              </a:extLst>
            </p:cNvPr>
            <p:cNvSpPr/>
            <p:nvPr/>
          </p:nvSpPr>
          <p:spPr bwMode="auto">
            <a:xfrm>
              <a:off x="4539032" y="302541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59" name="Isosceles Triangle 9258">
              <a:extLst>
                <a:ext uri="{FF2B5EF4-FFF2-40B4-BE49-F238E27FC236}">
                  <a16:creationId xmlns:a16="http://schemas.microsoft.com/office/drawing/2014/main" id="{BCB26C69-1AE3-8053-552D-32396B311A6B}"/>
                </a:ext>
              </a:extLst>
            </p:cNvPr>
            <p:cNvSpPr/>
            <p:nvPr/>
          </p:nvSpPr>
          <p:spPr bwMode="auto">
            <a:xfrm>
              <a:off x="4564353" y="302541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0" name="Isosceles Triangle 9259">
              <a:extLst>
                <a:ext uri="{FF2B5EF4-FFF2-40B4-BE49-F238E27FC236}">
                  <a16:creationId xmlns:a16="http://schemas.microsoft.com/office/drawing/2014/main" id="{2522F670-2922-C2CE-0C2A-F7DDD89A33C4}"/>
                </a:ext>
              </a:extLst>
            </p:cNvPr>
            <p:cNvSpPr/>
            <p:nvPr/>
          </p:nvSpPr>
          <p:spPr bwMode="auto">
            <a:xfrm>
              <a:off x="4645325" y="302541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1" name="Isosceles Triangle 9260">
              <a:extLst>
                <a:ext uri="{FF2B5EF4-FFF2-40B4-BE49-F238E27FC236}">
                  <a16:creationId xmlns:a16="http://schemas.microsoft.com/office/drawing/2014/main" id="{544E99B6-2280-69F1-89CE-FEABE82E5A5E}"/>
                </a:ext>
              </a:extLst>
            </p:cNvPr>
            <p:cNvSpPr/>
            <p:nvPr/>
          </p:nvSpPr>
          <p:spPr bwMode="auto">
            <a:xfrm>
              <a:off x="4673499" y="302541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2" name="Isosceles Triangle 9261">
              <a:extLst>
                <a:ext uri="{FF2B5EF4-FFF2-40B4-BE49-F238E27FC236}">
                  <a16:creationId xmlns:a16="http://schemas.microsoft.com/office/drawing/2014/main" id="{C86FF8AD-881C-7D2B-3E8A-75CFC394536A}"/>
                </a:ext>
              </a:extLst>
            </p:cNvPr>
            <p:cNvSpPr/>
            <p:nvPr/>
          </p:nvSpPr>
          <p:spPr bwMode="auto">
            <a:xfrm>
              <a:off x="4781137" y="3170876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3" name="Isosceles Triangle 9262">
              <a:extLst>
                <a:ext uri="{FF2B5EF4-FFF2-40B4-BE49-F238E27FC236}">
                  <a16:creationId xmlns:a16="http://schemas.microsoft.com/office/drawing/2014/main" id="{D672F78D-3B26-52A6-0F80-6AE65B326176}"/>
                </a:ext>
              </a:extLst>
            </p:cNvPr>
            <p:cNvSpPr/>
            <p:nvPr/>
          </p:nvSpPr>
          <p:spPr bwMode="auto">
            <a:xfrm>
              <a:off x="4769008" y="3169233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4" name="Isosceles Triangle 9263">
              <a:extLst>
                <a:ext uri="{FF2B5EF4-FFF2-40B4-BE49-F238E27FC236}">
                  <a16:creationId xmlns:a16="http://schemas.microsoft.com/office/drawing/2014/main" id="{F89F4A74-62CF-B69D-A169-F55C138FBA8B}"/>
                </a:ext>
              </a:extLst>
            </p:cNvPr>
            <p:cNvSpPr/>
            <p:nvPr/>
          </p:nvSpPr>
          <p:spPr bwMode="auto">
            <a:xfrm>
              <a:off x="4864525" y="3166627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5" name="Isosceles Triangle 9264">
              <a:extLst>
                <a:ext uri="{FF2B5EF4-FFF2-40B4-BE49-F238E27FC236}">
                  <a16:creationId xmlns:a16="http://schemas.microsoft.com/office/drawing/2014/main" id="{9DFB39E1-DCB1-75FF-AE22-C5BA5B1C0BAE}"/>
                </a:ext>
              </a:extLst>
            </p:cNvPr>
            <p:cNvSpPr/>
            <p:nvPr/>
          </p:nvSpPr>
          <p:spPr bwMode="auto">
            <a:xfrm>
              <a:off x="4931723" y="3162378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6" name="Isosceles Triangle 9265">
              <a:extLst>
                <a:ext uri="{FF2B5EF4-FFF2-40B4-BE49-F238E27FC236}">
                  <a16:creationId xmlns:a16="http://schemas.microsoft.com/office/drawing/2014/main" id="{5E33AF1E-C014-BB06-79D3-A2A755394152}"/>
                </a:ext>
              </a:extLst>
            </p:cNvPr>
            <p:cNvSpPr/>
            <p:nvPr/>
          </p:nvSpPr>
          <p:spPr bwMode="auto">
            <a:xfrm>
              <a:off x="4953564" y="3165415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7" name="Isosceles Triangle 9266">
              <a:extLst>
                <a:ext uri="{FF2B5EF4-FFF2-40B4-BE49-F238E27FC236}">
                  <a16:creationId xmlns:a16="http://schemas.microsoft.com/office/drawing/2014/main" id="{A73F9853-B935-9BED-9DFA-EB9CB9BEA91B}"/>
                </a:ext>
              </a:extLst>
            </p:cNvPr>
            <p:cNvSpPr/>
            <p:nvPr/>
          </p:nvSpPr>
          <p:spPr bwMode="auto">
            <a:xfrm>
              <a:off x="5067318" y="3167041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8" name="Isosceles Triangle 9267">
              <a:extLst>
                <a:ext uri="{FF2B5EF4-FFF2-40B4-BE49-F238E27FC236}">
                  <a16:creationId xmlns:a16="http://schemas.microsoft.com/office/drawing/2014/main" id="{0D2EED38-F161-8E15-19C3-B1ED0FE0283C}"/>
                </a:ext>
              </a:extLst>
            </p:cNvPr>
            <p:cNvSpPr/>
            <p:nvPr/>
          </p:nvSpPr>
          <p:spPr bwMode="auto">
            <a:xfrm>
              <a:off x="5098532" y="3168588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69" name="Isosceles Triangle 9268">
              <a:extLst>
                <a:ext uri="{FF2B5EF4-FFF2-40B4-BE49-F238E27FC236}">
                  <a16:creationId xmlns:a16="http://schemas.microsoft.com/office/drawing/2014/main" id="{8611D49C-43F8-2058-DE72-8B87370AC59B}"/>
                </a:ext>
              </a:extLst>
            </p:cNvPr>
            <p:cNvSpPr/>
            <p:nvPr/>
          </p:nvSpPr>
          <p:spPr bwMode="auto">
            <a:xfrm>
              <a:off x="5224169" y="3169233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0" name="Isosceles Triangle 9269">
              <a:extLst>
                <a:ext uri="{FF2B5EF4-FFF2-40B4-BE49-F238E27FC236}">
                  <a16:creationId xmlns:a16="http://schemas.microsoft.com/office/drawing/2014/main" id="{EAD18240-5742-E3A4-161E-9C6B939EDC9D}"/>
                </a:ext>
              </a:extLst>
            </p:cNvPr>
            <p:cNvSpPr/>
            <p:nvPr/>
          </p:nvSpPr>
          <p:spPr bwMode="auto">
            <a:xfrm>
              <a:off x="5301325" y="3172596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1" name="Isosceles Triangle 9270">
              <a:extLst>
                <a:ext uri="{FF2B5EF4-FFF2-40B4-BE49-F238E27FC236}">
                  <a16:creationId xmlns:a16="http://schemas.microsoft.com/office/drawing/2014/main" id="{FAD81D5F-E4FE-E31B-4A51-F911EB23CBB9}"/>
                </a:ext>
              </a:extLst>
            </p:cNvPr>
            <p:cNvSpPr/>
            <p:nvPr/>
          </p:nvSpPr>
          <p:spPr bwMode="auto">
            <a:xfrm>
              <a:off x="5375686" y="3173244"/>
              <a:ext cx="91561" cy="78932"/>
            </a:xfrm>
            <a:prstGeom prst="triangle">
              <a:avLst/>
            </a:prstGeom>
            <a:solidFill>
              <a:schemeClr val="accent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330" name="Group 9329">
            <a:extLst>
              <a:ext uri="{FF2B5EF4-FFF2-40B4-BE49-F238E27FC236}">
                <a16:creationId xmlns:a16="http://schemas.microsoft.com/office/drawing/2014/main" id="{0C44E7E3-CF14-FF58-BAB7-7791B2E8EA76}"/>
              </a:ext>
            </a:extLst>
          </p:cNvPr>
          <p:cNvGrpSpPr/>
          <p:nvPr/>
        </p:nvGrpSpPr>
        <p:grpSpPr>
          <a:xfrm>
            <a:off x="1952968" y="1811446"/>
            <a:ext cx="3660660" cy="2763024"/>
            <a:chOff x="1543928" y="1733624"/>
            <a:chExt cx="3660660" cy="2763024"/>
          </a:xfrm>
        </p:grpSpPr>
        <p:sp>
          <p:nvSpPr>
            <p:cNvPr id="9274" name="Isosceles Triangle 9273">
              <a:extLst>
                <a:ext uri="{FF2B5EF4-FFF2-40B4-BE49-F238E27FC236}">
                  <a16:creationId xmlns:a16="http://schemas.microsoft.com/office/drawing/2014/main" id="{7AF1A3F9-D661-2D54-5889-DDB7AA1E7AB3}"/>
                </a:ext>
              </a:extLst>
            </p:cNvPr>
            <p:cNvSpPr/>
            <p:nvPr/>
          </p:nvSpPr>
          <p:spPr bwMode="auto">
            <a:xfrm>
              <a:off x="1543928" y="173362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5" name="Isosceles Triangle 9274">
              <a:extLst>
                <a:ext uri="{FF2B5EF4-FFF2-40B4-BE49-F238E27FC236}">
                  <a16:creationId xmlns:a16="http://schemas.microsoft.com/office/drawing/2014/main" id="{A622D93A-1DFD-F1BF-5734-66AD1FED4064}"/>
                </a:ext>
              </a:extLst>
            </p:cNvPr>
            <p:cNvSpPr/>
            <p:nvPr/>
          </p:nvSpPr>
          <p:spPr bwMode="auto">
            <a:xfrm>
              <a:off x="1568008" y="174176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6" name="Isosceles Triangle 9275">
              <a:extLst>
                <a:ext uri="{FF2B5EF4-FFF2-40B4-BE49-F238E27FC236}">
                  <a16:creationId xmlns:a16="http://schemas.microsoft.com/office/drawing/2014/main" id="{69440968-864E-9603-964D-D994A6F3841D}"/>
                </a:ext>
              </a:extLst>
            </p:cNvPr>
            <p:cNvSpPr/>
            <p:nvPr/>
          </p:nvSpPr>
          <p:spPr bwMode="auto">
            <a:xfrm>
              <a:off x="1660190" y="1752435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7" name="Isosceles Triangle 9276">
              <a:extLst>
                <a:ext uri="{FF2B5EF4-FFF2-40B4-BE49-F238E27FC236}">
                  <a16:creationId xmlns:a16="http://schemas.microsoft.com/office/drawing/2014/main" id="{E9D6FA65-DD2D-8213-0251-881C38769709}"/>
                </a:ext>
              </a:extLst>
            </p:cNvPr>
            <p:cNvSpPr/>
            <p:nvPr/>
          </p:nvSpPr>
          <p:spPr bwMode="auto">
            <a:xfrm>
              <a:off x="1733194" y="181181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8" name="Isosceles Triangle 9277">
              <a:extLst>
                <a:ext uri="{FF2B5EF4-FFF2-40B4-BE49-F238E27FC236}">
                  <a16:creationId xmlns:a16="http://schemas.microsoft.com/office/drawing/2014/main" id="{63991D46-191F-96C0-13F1-71DE54F0555F}"/>
                </a:ext>
              </a:extLst>
            </p:cNvPr>
            <p:cNvSpPr/>
            <p:nvPr/>
          </p:nvSpPr>
          <p:spPr bwMode="auto">
            <a:xfrm>
              <a:off x="1683458" y="176951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79" name="Isosceles Triangle 9278">
              <a:extLst>
                <a:ext uri="{FF2B5EF4-FFF2-40B4-BE49-F238E27FC236}">
                  <a16:creationId xmlns:a16="http://schemas.microsoft.com/office/drawing/2014/main" id="{6C9B2A32-089A-51FF-FE57-00C502D16D62}"/>
                </a:ext>
              </a:extLst>
            </p:cNvPr>
            <p:cNvSpPr/>
            <p:nvPr/>
          </p:nvSpPr>
          <p:spPr bwMode="auto">
            <a:xfrm>
              <a:off x="2317233" y="2789735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0" name="Isosceles Triangle 9279">
              <a:extLst>
                <a:ext uri="{FF2B5EF4-FFF2-40B4-BE49-F238E27FC236}">
                  <a16:creationId xmlns:a16="http://schemas.microsoft.com/office/drawing/2014/main" id="{C009A775-0C84-D513-10AB-BB7F65959DDA}"/>
                </a:ext>
              </a:extLst>
            </p:cNvPr>
            <p:cNvSpPr/>
            <p:nvPr/>
          </p:nvSpPr>
          <p:spPr bwMode="auto">
            <a:xfrm>
              <a:off x="2094398" y="252663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1" name="Isosceles Triangle 9280">
              <a:extLst>
                <a:ext uri="{FF2B5EF4-FFF2-40B4-BE49-F238E27FC236}">
                  <a16:creationId xmlns:a16="http://schemas.microsoft.com/office/drawing/2014/main" id="{3B6D653F-ECF5-614E-94EB-5D1810119103}"/>
                </a:ext>
              </a:extLst>
            </p:cNvPr>
            <p:cNvSpPr/>
            <p:nvPr/>
          </p:nvSpPr>
          <p:spPr bwMode="auto">
            <a:xfrm>
              <a:off x="1961778" y="2169200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2" name="Isosceles Triangle 9281">
              <a:extLst>
                <a:ext uri="{FF2B5EF4-FFF2-40B4-BE49-F238E27FC236}">
                  <a16:creationId xmlns:a16="http://schemas.microsoft.com/office/drawing/2014/main" id="{ABB30CE0-643B-0517-113D-953373229511}"/>
                </a:ext>
              </a:extLst>
            </p:cNvPr>
            <p:cNvSpPr/>
            <p:nvPr/>
          </p:nvSpPr>
          <p:spPr bwMode="auto">
            <a:xfrm>
              <a:off x="2385596" y="283904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3" name="Isosceles Triangle 9282">
              <a:extLst>
                <a:ext uri="{FF2B5EF4-FFF2-40B4-BE49-F238E27FC236}">
                  <a16:creationId xmlns:a16="http://schemas.microsoft.com/office/drawing/2014/main" id="{120AFFE7-0F74-D58E-633B-7CD4391851D2}"/>
                </a:ext>
              </a:extLst>
            </p:cNvPr>
            <p:cNvSpPr/>
            <p:nvPr/>
          </p:nvSpPr>
          <p:spPr bwMode="auto">
            <a:xfrm>
              <a:off x="2508624" y="2925153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4" name="Isosceles Triangle 9283">
              <a:extLst>
                <a:ext uri="{FF2B5EF4-FFF2-40B4-BE49-F238E27FC236}">
                  <a16:creationId xmlns:a16="http://schemas.microsoft.com/office/drawing/2014/main" id="{D9367D7D-F803-5584-7CE5-F7A36234CAE5}"/>
                </a:ext>
              </a:extLst>
            </p:cNvPr>
            <p:cNvSpPr/>
            <p:nvPr/>
          </p:nvSpPr>
          <p:spPr bwMode="auto">
            <a:xfrm>
              <a:off x="3096125" y="3327416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5" name="Isosceles Triangle 9284">
              <a:extLst>
                <a:ext uri="{FF2B5EF4-FFF2-40B4-BE49-F238E27FC236}">
                  <a16:creationId xmlns:a16="http://schemas.microsoft.com/office/drawing/2014/main" id="{969579E9-A2D9-8D3C-1A41-BD1FA696A778}"/>
                </a:ext>
              </a:extLst>
            </p:cNvPr>
            <p:cNvSpPr/>
            <p:nvPr/>
          </p:nvSpPr>
          <p:spPr bwMode="auto">
            <a:xfrm>
              <a:off x="3197013" y="338494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6" name="Isosceles Triangle 9285">
              <a:extLst>
                <a:ext uri="{FF2B5EF4-FFF2-40B4-BE49-F238E27FC236}">
                  <a16:creationId xmlns:a16="http://schemas.microsoft.com/office/drawing/2014/main" id="{29E54B34-FF7D-D5CF-E58D-4ABCFC757070}"/>
                </a:ext>
              </a:extLst>
            </p:cNvPr>
            <p:cNvSpPr/>
            <p:nvPr/>
          </p:nvSpPr>
          <p:spPr bwMode="auto">
            <a:xfrm>
              <a:off x="3174219" y="3375538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7" name="Isosceles Triangle 9286">
              <a:extLst>
                <a:ext uri="{FF2B5EF4-FFF2-40B4-BE49-F238E27FC236}">
                  <a16:creationId xmlns:a16="http://schemas.microsoft.com/office/drawing/2014/main" id="{0E3A6ACC-9AA2-E69E-AE41-233C389C7909}"/>
                </a:ext>
              </a:extLst>
            </p:cNvPr>
            <p:cNvSpPr/>
            <p:nvPr/>
          </p:nvSpPr>
          <p:spPr bwMode="auto">
            <a:xfrm>
              <a:off x="3127378" y="3349530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8" name="Isosceles Triangle 9287">
              <a:extLst>
                <a:ext uri="{FF2B5EF4-FFF2-40B4-BE49-F238E27FC236}">
                  <a16:creationId xmlns:a16="http://schemas.microsoft.com/office/drawing/2014/main" id="{D97A1FA7-6CF3-9A65-147D-CCC166E9037C}"/>
                </a:ext>
              </a:extLst>
            </p:cNvPr>
            <p:cNvSpPr/>
            <p:nvPr/>
          </p:nvSpPr>
          <p:spPr bwMode="auto">
            <a:xfrm>
              <a:off x="3241481" y="3425999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89" name="Isosceles Triangle 9288">
              <a:extLst>
                <a:ext uri="{FF2B5EF4-FFF2-40B4-BE49-F238E27FC236}">
                  <a16:creationId xmlns:a16="http://schemas.microsoft.com/office/drawing/2014/main" id="{37831E6A-7DAD-375D-8BC6-1975013FF34E}"/>
                </a:ext>
              </a:extLst>
            </p:cNvPr>
            <p:cNvSpPr/>
            <p:nvPr/>
          </p:nvSpPr>
          <p:spPr bwMode="auto">
            <a:xfrm>
              <a:off x="3267225" y="3451205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0" name="Isosceles Triangle 9289">
              <a:extLst>
                <a:ext uri="{FF2B5EF4-FFF2-40B4-BE49-F238E27FC236}">
                  <a16:creationId xmlns:a16="http://schemas.microsoft.com/office/drawing/2014/main" id="{B84B3D98-BE86-CEC7-0952-F16B189CD347}"/>
                </a:ext>
              </a:extLst>
            </p:cNvPr>
            <p:cNvSpPr/>
            <p:nvPr/>
          </p:nvSpPr>
          <p:spPr bwMode="auto">
            <a:xfrm>
              <a:off x="3270705" y="3487653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1" name="Isosceles Triangle 9290">
              <a:extLst>
                <a:ext uri="{FF2B5EF4-FFF2-40B4-BE49-F238E27FC236}">
                  <a16:creationId xmlns:a16="http://schemas.microsoft.com/office/drawing/2014/main" id="{7CBFF98D-7731-4D97-8BF9-054B02AF7756}"/>
                </a:ext>
              </a:extLst>
            </p:cNvPr>
            <p:cNvSpPr/>
            <p:nvPr/>
          </p:nvSpPr>
          <p:spPr bwMode="auto">
            <a:xfrm>
              <a:off x="3299134" y="3506098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2" name="Isosceles Triangle 9291">
              <a:extLst>
                <a:ext uri="{FF2B5EF4-FFF2-40B4-BE49-F238E27FC236}">
                  <a16:creationId xmlns:a16="http://schemas.microsoft.com/office/drawing/2014/main" id="{34F392B8-0919-5447-5EAE-582A09E947EF}"/>
                </a:ext>
              </a:extLst>
            </p:cNvPr>
            <p:cNvSpPr/>
            <p:nvPr/>
          </p:nvSpPr>
          <p:spPr bwMode="auto">
            <a:xfrm>
              <a:off x="3405579" y="357049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3" name="Isosceles Triangle 9292">
              <a:extLst>
                <a:ext uri="{FF2B5EF4-FFF2-40B4-BE49-F238E27FC236}">
                  <a16:creationId xmlns:a16="http://schemas.microsoft.com/office/drawing/2014/main" id="{7D0BCAA8-3696-422F-8779-2449C497FD69}"/>
                </a:ext>
              </a:extLst>
            </p:cNvPr>
            <p:cNvSpPr/>
            <p:nvPr/>
          </p:nvSpPr>
          <p:spPr bwMode="auto">
            <a:xfrm>
              <a:off x="3364561" y="3541240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4" name="Isosceles Triangle 9293">
              <a:extLst>
                <a:ext uri="{FF2B5EF4-FFF2-40B4-BE49-F238E27FC236}">
                  <a16:creationId xmlns:a16="http://schemas.microsoft.com/office/drawing/2014/main" id="{4EDC40BA-7419-CD87-D28E-C19B7B367411}"/>
                </a:ext>
              </a:extLst>
            </p:cNvPr>
            <p:cNvSpPr/>
            <p:nvPr/>
          </p:nvSpPr>
          <p:spPr bwMode="auto">
            <a:xfrm>
              <a:off x="3314215" y="3526577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5" name="Isosceles Triangle 9294">
              <a:extLst>
                <a:ext uri="{FF2B5EF4-FFF2-40B4-BE49-F238E27FC236}">
                  <a16:creationId xmlns:a16="http://schemas.microsoft.com/office/drawing/2014/main" id="{0B8FBC58-9463-2952-FBEA-DF7140B5EA9C}"/>
                </a:ext>
              </a:extLst>
            </p:cNvPr>
            <p:cNvSpPr/>
            <p:nvPr/>
          </p:nvSpPr>
          <p:spPr bwMode="auto">
            <a:xfrm>
              <a:off x="3500571" y="3620306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6" name="Isosceles Triangle 9295">
              <a:extLst>
                <a:ext uri="{FF2B5EF4-FFF2-40B4-BE49-F238E27FC236}">
                  <a16:creationId xmlns:a16="http://schemas.microsoft.com/office/drawing/2014/main" id="{953B31BB-FCB0-5979-C64B-E5FF776F0B2F}"/>
                </a:ext>
              </a:extLst>
            </p:cNvPr>
            <p:cNvSpPr/>
            <p:nvPr/>
          </p:nvSpPr>
          <p:spPr bwMode="auto">
            <a:xfrm>
              <a:off x="3441526" y="357413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7" name="Isosceles Triangle 9296">
              <a:extLst>
                <a:ext uri="{FF2B5EF4-FFF2-40B4-BE49-F238E27FC236}">
                  <a16:creationId xmlns:a16="http://schemas.microsoft.com/office/drawing/2014/main" id="{6FF6B2EA-FB69-F6DA-14CD-01B142D6EC47}"/>
                </a:ext>
              </a:extLst>
            </p:cNvPr>
            <p:cNvSpPr/>
            <p:nvPr/>
          </p:nvSpPr>
          <p:spPr bwMode="auto">
            <a:xfrm>
              <a:off x="3534063" y="3646419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8" name="Isosceles Triangle 9297">
              <a:extLst>
                <a:ext uri="{FF2B5EF4-FFF2-40B4-BE49-F238E27FC236}">
                  <a16:creationId xmlns:a16="http://schemas.microsoft.com/office/drawing/2014/main" id="{081A4FE3-B4DF-268A-ACDC-91EF5E92A4B7}"/>
                </a:ext>
              </a:extLst>
            </p:cNvPr>
            <p:cNvSpPr/>
            <p:nvPr/>
          </p:nvSpPr>
          <p:spPr bwMode="auto">
            <a:xfrm>
              <a:off x="3622458" y="369530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99" name="Isosceles Triangle 9298">
              <a:extLst>
                <a:ext uri="{FF2B5EF4-FFF2-40B4-BE49-F238E27FC236}">
                  <a16:creationId xmlns:a16="http://schemas.microsoft.com/office/drawing/2014/main" id="{B6B793D9-7163-CE66-8AB8-2356EF97B0E9}"/>
                </a:ext>
              </a:extLst>
            </p:cNvPr>
            <p:cNvSpPr/>
            <p:nvPr/>
          </p:nvSpPr>
          <p:spPr bwMode="auto">
            <a:xfrm>
              <a:off x="3568812" y="364754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0" name="Isosceles Triangle 9299">
              <a:extLst>
                <a:ext uri="{FF2B5EF4-FFF2-40B4-BE49-F238E27FC236}">
                  <a16:creationId xmlns:a16="http://schemas.microsoft.com/office/drawing/2014/main" id="{84FBFC1C-1CD0-DC4E-71CB-345410BD683C}"/>
                </a:ext>
              </a:extLst>
            </p:cNvPr>
            <p:cNvSpPr/>
            <p:nvPr/>
          </p:nvSpPr>
          <p:spPr bwMode="auto">
            <a:xfrm>
              <a:off x="3661084" y="3694478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1" name="Isosceles Triangle 9300">
              <a:extLst>
                <a:ext uri="{FF2B5EF4-FFF2-40B4-BE49-F238E27FC236}">
                  <a16:creationId xmlns:a16="http://schemas.microsoft.com/office/drawing/2014/main" id="{E7050D52-06BF-4FED-9837-D4AB37803373}"/>
                </a:ext>
              </a:extLst>
            </p:cNvPr>
            <p:cNvSpPr/>
            <p:nvPr/>
          </p:nvSpPr>
          <p:spPr bwMode="auto">
            <a:xfrm>
              <a:off x="3817767" y="376307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2" name="Isosceles Triangle 9301">
              <a:extLst>
                <a:ext uri="{FF2B5EF4-FFF2-40B4-BE49-F238E27FC236}">
                  <a16:creationId xmlns:a16="http://schemas.microsoft.com/office/drawing/2014/main" id="{8FA76C9C-6BA1-69F8-694D-5E5784251EAF}"/>
                </a:ext>
              </a:extLst>
            </p:cNvPr>
            <p:cNvSpPr/>
            <p:nvPr/>
          </p:nvSpPr>
          <p:spPr bwMode="auto">
            <a:xfrm>
              <a:off x="3709675" y="3697298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3" name="Isosceles Triangle 9302">
              <a:extLst>
                <a:ext uri="{FF2B5EF4-FFF2-40B4-BE49-F238E27FC236}">
                  <a16:creationId xmlns:a16="http://schemas.microsoft.com/office/drawing/2014/main" id="{4D1DEE6B-987F-95D0-3B47-E5F99DB7C618}"/>
                </a:ext>
              </a:extLst>
            </p:cNvPr>
            <p:cNvSpPr/>
            <p:nvPr/>
          </p:nvSpPr>
          <p:spPr bwMode="auto">
            <a:xfrm>
              <a:off x="3776063" y="373048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4" name="Isosceles Triangle 9303">
              <a:extLst>
                <a:ext uri="{FF2B5EF4-FFF2-40B4-BE49-F238E27FC236}">
                  <a16:creationId xmlns:a16="http://schemas.microsoft.com/office/drawing/2014/main" id="{3746B4BD-FF6D-3A8D-5538-C4E1174DA15F}"/>
                </a:ext>
              </a:extLst>
            </p:cNvPr>
            <p:cNvSpPr/>
            <p:nvPr/>
          </p:nvSpPr>
          <p:spPr bwMode="auto">
            <a:xfrm>
              <a:off x="3895360" y="376456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5" name="Isosceles Triangle 9304">
              <a:extLst>
                <a:ext uri="{FF2B5EF4-FFF2-40B4-BE49-F238E27FC236}">
                  <a16:creationId xmlns:a16="http://schemas.microsoft.com/office/drawing/2014/main" id="{383D9022-5575-5839-EF2E-3EF942898FD9}"/>
                </a:ext>
              </a:extLst>
            </p:cNvPr>
            <p:cNvSpPr/>
            <p:nvPr/>
          </p:nvSpPr>
          <p:spPr bwMode="auto">
            <a:xfrm>
              <a:off x="3947324" y="376307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6" name="Isosceles Triangle 9305">
              <a:extLst>
                <a:ext uri="{FF2B5EF4-FFF2-40B4-BE49-F238E27FC236}">
                  <a16:creationId xmlns:a16="http://schemas.microsoft.com/office/drawing/2014/main" id="{86386078-35B1-2806-15CE-57886BD5DC37}"/>
                </a:ext>
              </a:extLst>
            </p:cNvPr>
            <p:cNvSpPr/>
            <p:nvPr/>
          </p:nvSpPr>
          <p:spPr bwMode="auto">
            <a:xfrm>
              <a:off x="3855251" y="3764351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7" name="Isosceles Triangle 9306">
              <a:extLst>
                <a:ext uri="{FF2B5EF4-FFF2-40B4-BE49-F238E27FC236}">
                  <a16:creationId xmlns:a16="http://schemas.microsoft.com/office/drawing/2014/main" id="{0A6EA450-5753-477A-AB36-A4ED15455035}"/>
                </a:ext>
              </a:extLst>
            </p:cNvPr>
            <p:cNvSpPr/>
            <p:nvPr/>
          </p:nvSpPr>
          <p:spPr bwMode="auto">
            <a:xfrm>
              <a:off x="4003541" y="380941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8" name="Isosceles Triangle 9307">
              <a:extLst>
                <a:ext uri="{FF2B5EF4-FFF2-40B4-BE49-F238E27FC236}">
                  <a16:creationId xmlns:a16="http://schemas.microsoft.com/office/drawing/2014/main" id="{8B25F0CA-E0C3-D355-2C3D-ADAEC721D4F4}"/>
                </a:ext>
              </a:extLst>
            </p:cNvPr>
            <p:cNvSpPr/>
            <p:nvPr/>
          </p:nvSpPr>
          <p:spPr bwMode="auto">
            <a:xfrm>
              <a:off x="4037561" y="3855357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09" name="Isosceles Triangle 9308">
              <a:extLst>
                <a:ext uri="{FF2B5EF4-FFF2-40B4-BE49-F238E27FC236}">
                  <a16:creationId xmlns:a16="http://schemas.microsoft.com/office/drawing/2014/main" id="{5FECDA21-033D-AF89-B5CD-BF34F07F7063}"/>
                </a:ext>
              </a:extLst>
            </p:cNvPr>
            <p:cNvSpPr/>
            <p:nvPr/>
          </p:nvSpPr>
          <p:spPr bwMode="auto">
            <a:xfrm>
              <a:off x="4068217" y="3859129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0" name="Isosceles Triangle 9309">
              <a:extLst>
                <a:ext uri="{FF2B5EF4-FFF2-40B4-BE49-F238E27FC236}">
                  <a16:creationId xmlns:a16="http://schemas.microsoft.com/office/drawing/2014/main" id="{15109CDE-B250-DC15-887B-BF5F84989204}"/>
                </a:ext>
              </a:extLst>
            </p:cNvPr>
            <p:cNvSpPr/>
            <p:nvPr/>
          </p:nvSpPr>
          <p:spPr bwMode="auto">
            <a:xfrm>
              <a:off x="4170166" y="386277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1" name="Isosceles Triangle 9310">
              <a:extLst>
                <a:ext uri="{FF2B5EF4-FFF2-40B4-BE49-F238E27FC236}">
                  <a16:creationId xmlns:a16="http://schemas.microsoft.com/office/drawing/2014/main" id="{A1AB4501-19B4-7D82-0E25-BFB79BBCE786}"/>
                </a:ext>
              </a:extLst>
            </p:cNvPr>
            <p:cNvSpPr/>
            <p:nvPr/>
          </p:nvSpPr>
          <p:spPr bwMode="auto">
            <a:xfrm>
              <a:off x="4210036" y="386351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2" name="Isosceles Triangle 9311">
              <a:extLst>
                <a:ext uri="{FF2B5EF4-FFF2-40B4-BE49-F238E27FC236}">
                  <a16:creationId xmlns:a16="http://schemas.microsoft.com/office/drawing/2014/main" id="{B75B0AC4-3D3B-623D-54F6-F1F4424083E4}"/>
                </a:ext>
              </a:extLst>
            </p:cNvPr>
            <p:cNvSpPr/>
            <p:nvPr/>
          </p:nvSpPr>
          <p:spPr bwMode="auto">
            <a:xfrm>
              <a:off x="4072517" y="3859229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3" name="Isosceles Triangle 9312">
              <a:extLst>
                <a:ext uri="{FF2B5EF4-FFF2-40B4-BE49-F238E27FC236}">
                  <a16:creationId xmlns:a16="http://schemas.microsoft.com/office/drawing/2014/main" id="{44098CF7-8D3C-F833-73F4-7AAC7B75A8C1}"/>
                </a:ext>
              </a:extLst>
            </p:cNvPr>
            <p:cNvSpPr/>
            <p:nvPr/>
          </p:nvSpPr>
          <p:spPr bwMode="auto">
            <a:xfrm>
              <a:off x="4200617" y="3862643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4" name="Isosceles Triangle 9313">
              <a:extLst>
                <a:ext uri="{FF2B5EF4-FFF2-40B4-BE49-F238E27FC236}">
                  <a16:creationId xmlns:a16="http://schemas.microsoft.com/office/drawing/2014/main" id="{075B07B8-BAE3-720B-511F-E2C91AD8CD3C}"/>
                </a:ext>
              </a:extLst>
            </p:cNvPr>
            <p:cNvSpPr/>
            <p:nvPr/>
          </p:nvSpPr>
          <p:spPr bwMode="auto">
            <a:xfrm>
              <a:off x="4325506" y="386168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5" name="Isosceles Triangle 9314">
              <a:extLst>
                <a:ext uri="{FF2B5EF4-FFF2-40B4-BE49-F238E27FC236}">
                  <a16:creationId xmlns:a16="http://schemas.microsoft.com/office/drawing/2014/main" id="{17731732-48F1-05E9-EB5B-07EC71534432}"/>
                </a:ext>
              </a:extLst>
            </p:cNvPr>
            <p:cNvSpPr/>
            <p:nvPr/>
          </p:nvSpPr>
          <p:spPr bwMode="auto">
            <a:xfrm>
              <a:off x="4263168" y="3862643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6" name="Isosceles Triangle 9315">
              <a:extLst>
                <a:ext uri="{FF2B5EF4-FFF2-40B4-BE49-F238E27FC236}">
                  <a16:creationId xmlns:a16="http://schemas.microsoft.com/office/drawing/2014/main" id="{1CD12881-4591-B352-B4E9-F0D1DCEA02EB}"/>
                </a:ext>
              </a:extLst>
            </p:cNvPr>
            <p:cNvSpPr/>
            <p:nvPr/>
          </p:nvSpPr>
          <p:spPr bwMode="auto">
            <a:xfrm>
              <a:off x="4310723" y="386177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7" name="Isosceles Triangle 9316">
              <a:extLst>
                <a:ext uri="{FF2B5EF4-FFF2-40B4-BE49-F238E27FC236}">
                  <a16:creationId xmlns:a16="http://schemas.microsoft.com/office/drawing/2014/main" id="{489501D6-C220-6B6A-F7E8-0AE6C512FAB2}"/>
                </a:ext>
              </a:extLst>
            </p:cNvPr>
            <p:cNvSpPr/>
            <p:nvPr/>
          </p:nvSpPr>
          <p:spPr bwMode="auto">
            <a:xfrm>
              <a:off x="4414186" y="3861334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8" name="Isosceles Triangle 9317">
              <a:extLst>
                <a:ext uri="{FF2B5EF4-FFF2-40B4-BE49-F238E27FC236}">
                  <a16:creationId xmlns:a16="http://schemas.microsoft.com/office/drawing/2014/main" id="{7D11DDE5-8F09-1D0C-B033-5FBEDCEDD6D2}"/>
                </a:ext>
              </a:extLst>
            </p:cNvPr>
            <p:cNvSpPr/>
            <p:nvPr/>
          </p:nvSpPr>
          <p:spPr bwMode="auto">
            <a:xfrm>
              <a:off x="4369402" y="3857690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19" name="Isosceles Triangle 9318">
              <a:extLst>
                <a:ext uri="{FF2B5EF4-FFF2-40B4-BE49-F238E27FC236}">
                  <a16:creationId xmlns:a16="http://schemas.microsoft.com/office/drawing/2014/main" id="{6A3F4BA0-1153-F4F9-BDC5-DAC66651E455}"/>
                </a:ext>
              </a:extLst>
            </p:cNvPr>
            <p:cNvSpPr/>
            <p:nvPr/>
          </p:nvSpPr>
          <p:spPr bwMode="auto">
            <a:xfrm>
              <a:off x="4465206" y="4005900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0" name="Isosceles Triangle 9319">
              <a:extLst>
                <a:ext uri="{FF2B5EF4-FFF2-40B4-BE49-F238E27FC236}">
                  <a16:creationId xmlns:a16="http://schemas.microsoft.com/office/drawing/2014/main" id="{9A3E58B2-AFA2-1A2E-947E-12EE6E5A2936}"/>
                </a:ext>
              </a:extLst>
            </p:cNvPr>
            <p:cNvSpPr/>
            <p:nvPr/>
          </p:nvSpPr>
          <p:spPr bwMode="auto">
            <a:xfrm>
              <a:off x="4439511" y="4005900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1" name="Isosceles Triangle 9320">
              <a:extLst>
                <a:ext uri="{FF2B5EF4-FFF2-40B4-BE49-F238E27FC236}">
                  <a16:creationId xmlns:a16="http://schemas.microsoft.com/office/drawing/2014/main" id="{9B27F5E0-A521-85FA-6DA9-1CE6F14822EE}"/>
                </a:ext>
              </a:extLst>
            </p:cNvPr>
            <p:cNvSpPr/>
            <p:nvPr/>
          </p:nvSpPr>
          <p:spPr bwMode="auto">
            <a:xfrm>
              <a:off x="4778150" y="4417716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2" name="Isosceles Triangle 9321">
              <a:extLst>
                <a:ext uri="{FF2B5EF4-FFF2-40B4-BE49-F238E27FC236}">
                  <a16:creationId xmlns:a16="http://schemas.microsoft.com/office/drawing/2014/main" id="{5E92B7C6-A169-7D3B-885C-47FEB7AB345D}"/>
                </a:ext>
              </a:extLst>
            </p:cNvPr>
            <p:cNvSpPr/>
            <p:nvPr/>
          </p:nvSpPr>
          <p:spPr bwMode="auto">
            <a:xfrm>
              <a:off x="5124027" y="441611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23" name="Isosceles Triangle 9322">
              <a:extLst>
                <a:ext uri="{FF2B5EF4-FFF2-40B4-BE49-F238E27FC236}">
                  <a16:creationId xmlns:a16="http://schemas.microsoft.com/office/drawing/2014/main" id="{046B51AD-7298-B97D-FA3A-5EE66142ACDC}"/>
                </a:ext>
              </a:extLst>
            </p:cNvPr>
            <p:cNvSpPr/>
            <p:nvPr/>
          </p:nvSpPr>
          <p:spPr bwMode="auto">
            <a:xfrm>
              <a:off x="4857126" y="4416112"/>
              <a:ext cx="80561" cy="78932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331" name="TextBox 9330">
            <a:extLst>
              <a:ext uri="{FF2B5EF4-FFF2-40B4-BE49-F238E27FC236}">
                <a16:creationId xmlns:a16="http://schemas.microsoft.com/office/drawing/2014/main" id="{4EC03AD1-9A51-3AF7-C98D-273B4E152A8F}"/>
              </a:ext>
            </a:extLst>
          </p:cNvPr>
          <p:cNvSpPr txBox="1"/>
          <p:nvPr/>
        </p:nvSpPr>
        <p:spPr bwMode="auto">
          <a:xfrm>
            <a:off x="4752078" y="2755427"/>
            <a:ext cx="1559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</a:rPr>
              <a:t>Cilta-cel group</a:t>
            </a:r>
          </a:p>
        </p:txBody>
      </p:sp>
      <p:sp>
        <p:nvSpPr>
          <p:cNvPr id="9332" name="TextBox 9331">
            <a:extLst>
              <a:ext uri="{FF2B5EF4-FFF2-40B4-BE49-F238E27FC236}">
                <a16:creationId xmlns:a16="http://schemas.microsoft.com/office/drawing/2014/main" id="{F4E8420C-061A-2760-F7F8-249D1C2F0100}"/>
              </a:ext>
            </a:extLst>
          </p:cNvPr>
          <p:cNvSpPr txBox="1"/>
          <p:nvPr/>
        </p:nvSpPr>
        <p:spPr bwMode="auto">
          <a:xfrm>
            <a:off x="4329827" y="4524139"/>
            <a:ext cx="21333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dirty="0">
                <a:solidFill>
                  <a:schemeClr val="accent3"/>
                </a:solidFill>
                <a:latin typeface="Calibri" panose="020F0502020204030204" pitchFamily="34" charset="0"/>
              </a:rPr>
              <a:t>Standard-care group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728AFC-898A-4B8C-B8E9-E788F29A3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379547"/>
              </p:ext>
            </p:extLst>
          </p:nvPr>
        </p:nvGraphicFramePr>
        <p:xfrm>
          <a:off x="6862207" y="1036551"/>
          <a:ext cx="5026282" cy="2049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459">
                  <a:extLst>
                    <a:ext uri="{9D8B030D-6E8A-4147-A177-3AD203B41FA5}">
                      <a16:colId xmlns:a16="http://schemas.microsoft.com/office/drawing/2014/main" val="1690038418"/>
                    </a:ext>
                  </a:extLst>
                </a:gridCol>
                <a:gridCol w="1449362">
                  <a:extLst>
                    <a:ext uri="{9D8B030D-6E8A-4147-A177-3AD203B41FA5}">
                      <a16:colId xmlns:a16="http://schemas.microsoft.com/office/drawing/2014/main" val="2006831377"/>
                    </a:ext>
                  </a:extLst>
                </a:gridCol>
                <a:gridCol w="147099">
                  <a:extLst>
                    <a:ext uri="{9D8B030D-6E8A-4147-A177-3AD203B41FA5}">
                      <a16:colId xmlns:a16="http://schemas.microsoft.com/office/drawing/2014/main" val="830183197"/>
                    </a:ext>
                  </a:extLst>
                </a:gridCol>
                <a:gridCol w="1542362">
                  <a:extLst>
                    <a:ext uri="{9D8B030D-6E8A-4147-A177-3AD203B41FA5}">
                      <a16:colId xmlns:a16="http://schemas.microsoft.com/office/drawing/2014/main" val="100657840"/>
                    </a:ext>
                  </a:extLst>
                </a:gridCol>
              </a:tblGrid>
              <a:tr h="473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Cilta-Cel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208)</a:t>
                      </a:r>
                    </a:p>
                  </a:txBody>
                  <a:tcPr marL="121699" marR="121699" marT="45728" marB="4572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SoC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211)</a:t>
                      </a:r>
                    </a:p>
                  </a:txBody>
                  <a:tcPr marL="121699" marR="121699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SoC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211)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/>
                </a:tc>
                <a:extLst>
                  <a:ext uri="{0D108BD9-81ED-4DB2-BD59-A6C34878D82A}">
                    <a16:rowId xmlns:a16="http://schemas.microsoft.com/office/drawing/2014/main" val="884094241"/>
                  </a:ext>
                </a:extLst>
              </a:tr>
              <a:tr h="445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mPFS, mo (95% CI)</a:t>
                      </a:r>
                    </a:p>
                  </a:txBody>
                  <a:tcPr marL="121699" marR="121699" marT="45728" marB="4572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NR (22.8-NE)</a:t>
                      </a:r>
                    </a:p>
                  </a:txBody>
                  <a:tcPr marL="121699" marR="121699" marT="45728" marB="4572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11.8 (9.7-13.8)</a:t>
                      </a:r>
                    </a:p>
                  </a:txBody>
                  <a:tcPr marL="121699" marR="121699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11.8 (9.7-13.8)</a:t>
                      </a:r>
                    </a:p>
                  </a:txBody>
                  <a:tcPr marL="121699" marR="121699" marT="45728" marB="45728" anchor="ctr" horzOverflow="overflow"/>
                </a:tc>
                <a:extLst>
                  <a:ext uri="{0D108BD9-81ED-4DB2-BD59-A6C34878D82A}">
                    <a16:rowId xmlns:a16="http://schemas.microsoft.com/office/drawing/2014/main" val="2990236872"/>
                  </a:ext>
                </a:extLst>
              </a:tr>
              <a:tr h="473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HR: 0.26 (95% CI: 0.18-0.38;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&lt;.0001)</a:t>
                      </a:r>
                    </a:p>
                  </a:txBody>
                  <a:tcPr marL="121699" marR="121699" marT="45728" marB="4572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/>
                </a:tc>
                <a:extLst>
                  <a:ext uri="{0D108BD9-81ED-4DB2-BD59-A6C34878D82A}">
                    <a16:rowId xmlns:a16="http://schemas.microsoft.com/office/drawing/2014/main" val="2238606674"/>
                  </a:ext>
                </a:extLst>
              </a:tr>
              <a:tr h="445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12-mo PFS, %</a:t>
                      </a:r>
                    </a:p>
                  </a:txBody>
                  <a:tcPr marL="121699" marR="121699" marT="45728" marB="457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121699" marR="121699" marT="45728" marB="4572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121699" marR="121699" marT="45728" marB="4572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/>
                </a:tc>
                <a:extLst>
                  <a:ext uri="{0D108BD9-81ED-4DB2-BD59-A6C34878D82A}">
                    <a16:rowId xmlns:a16="http://schemas.microsoft.com/office/drawing/2014/main" val="312654242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BE38BE4-B282-4CA5-BB98-D49CEDFDD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3" t="30321" r="55681" b="11110"/>
          <a:stretch/>
        </p:blipFill>
        <p:spPr>
          <a:xfrm>
            <a:off x="7005908" y="3275223"/>
            <a:ext cx="4715210" cy="3354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FF2D92-976A-48E6-958A-8240EB410A86}"/>
              </a:ext>
            </a:extLst>
          </p:cNvPr>
          <p:cNvSpPr txBox="1"/>
          <p:nvPr/>
        </p:nvSpPr>
        <p:spPr>
          <a:xfrm>
            <a:off x="2529230" y="1482477"/>
            <a:ext cx="251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Progression-free Survival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95E2222-2CCA-42BF-92D8-5AB76DD95332}"/>
              </a:ext>
            </a:extLst>
          </p:cNvPr>
          <p:cNvSpPr/>
          <p:nvPr/>
        </p:nvSpPr>
        <p:spPr>
          <a:xfrm>
            <a:off x="2058009" y="1595707"/>
            <a:ext cx="444157" cy="12349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9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66596-C4A2-4F51-8CE5-DF1D110F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on CARTITUDE-4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FD3D-D6F5-4363-A7F1-210B423F9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 FDA indication following pivotal CARTITUDE-1 study</a:t>
            </a:r>
          </a:p>
          <a:p>
            <a:pPr lvl="1"/>
            <a:r>
              <a:rPr lang="en-US" dirty="0"/>
              <a:t>Adults with R/R multiple myeloma after ≥4 prior lines of therapy, including an immunomodulatory agent, a proteasome inhibitor, and an anti-CD38 monoclonal Ab</a:t>
            </a:r>
          </a:p>
          <a:p>
            <a:r>
              <a:rPr lang="en-US" dirty="0"/>
              <a:t>New FDA indication following CARTITUDE-4 results</a:t>
            </a:r>
          </a:p>
          <a:p>
            <a:pPr lvl="1"/>
            <a:r>
              <a:rPr lang="en-US" dirty="0"/>
              <a:t>Adults with R/R multiple myeloma after ≥1 prior line of therapy, including an immunomodulatory agent, a proteasome inhibitor, and refractory to lenalidomide</a:t>
            </a:r>
          </a:p>
          <a:p>
            <a:pPr lvl="1"/>
            <a:endParaRPr lang="en-US" dirty="0"/>
          </a:p>
          <a:p>
            <a:r>
              <a:rPr lang="en-US" dirty="0"/>
              <a:t>Incidence of delayed MNTs was much less c/w CARTITUDE-1</a:t>
            </a:r>
          </a:p>
          <a:p>
            <a:pPr lvl="1"/>
            <a:r>
              <a:rPr lang="en-US" dirty="0"/>
              <a:t>Perhaps due to better bridging therapy – less disease burden</a:t>
            </a:r>
          </a:p>
          <a:p>
            <a:r>
              <a:rPr lang="en-US" dirty="0"/>
              <a:t>Incidence of secondary malignancies less c/w CARTITUDE-1</a:t>
            </a:r>
          </a:p>
          <a:p>
            <a:pPr lvl="1"/>
            <a:r>
              <a:rPr lang="en-US" dirty="0"/>
              <a:t>Signal for secondary heme malignancies still exists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580DF-FAEE-442D-B99D-AACAB0828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6" y="0"/>
            <a:ext cx="10180961" cy="986629"/>
          </a:xfrm>
        </p:spPr>
        <p:txBody>
          <a:bodyPr/>
          <a:lstStyle/>
          <a:p>
            <a:r>
              <a:rPr lang="en-US" dirty="0"/>
              <a:t>CARTITUDE-2 Cohort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0100E-801E-4F23-9E7D-145E4AFC8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56" y="1306669"/>
            <a:ext cx="5036215" cy="4865532"/>
          </a:xfrm>
        </p:spPr>
        <p:txBody>
          <a:bodyPr/>
          <a:lstStyle/>
          <a:p>
            <a:r>
              <a:rPr lang="en-US" dirty="0"/>
              <a:t>Eligibility</a:t>
            </a:r>
          </a:p>
          <a:p>
            <a:pPr lvl="1"/>
            <a:r>
              <a:rPr lang="en-US" dirty="0"/>
              <a:t>1 prior LOT</a:t>
            </a:r>
          </a:p>
          <a:p>
            <a:pPr lvl="1"/>
            <a:r>
              <a:rPr lang="en-US" dirty="0"/>
              <a:t>PD ≤ 12 </a:t>
            </a:r>
            <a:r>
              <a:rPr lang="en-US" dirty="0" err="1"/>
              <a:t>mos</a:t>
            </a:r>
            <a:r>
              <a:rPr lang="en-US" dirty="0"/>
              <a:t> after ASCT or start of anti-myeloma therapy</a:t>
            </a:r>
          </a:p>
          <a:p>
            <a:r>
              <a:rPr lang="en-US" dirty="0"/>
              <a:t>Primary endpoint: MRD negativity (10</a:t>
            </a:r>
            <a:r>
              <a:rPr lang="en-US" baseline="30000" dirty="0"/>
              <a:t>-5</a:t>
            </a:r>
            <a:r>
              <a:rPr lang="en-US" dirty="0"/>
              <a:t> threshold)</a:t>
            </a:r>
          </a:p>
          <a:p>
            <a:r>
              <a:rPr lang="en-US" dirty="0"/>
              <a:t>Secondary/Exploratory endpoints: ORR, DOR, AEs, PFS, OS</a:t>
            </a:r>
          </a:p>
          <a:p>
            <a:endParaRPr lang="en-US" dirty="0"/>
          </a:p>
          <a:p>
            <a:r>
              <a:rPr lang="en-US" dirty="0"/>
              <a:t>19 patients treated – all functionally HR by definition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90A8690-3B95-408E-8904-4204D116D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9527560"/>
              </p:ext>
            </p:extLst>
          </p:nvPr>
        </p:nvGraphicFramePr>
        <p:xfrm>
          <a:off x="6219880" y="1442426"/>
          <a:ext cx="4260438" cy="2085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756DBF9-7C35-4683-882B-4C95CE25975A}"/>
              </a:ext>
            </a:extLst>
          </p:cNvPr>
          <p:cNvSpPr txBox="1"/>
          <p:nvPr/>
        </p:nvSpPr>
        <p:spPr>
          <a:xfrm>
            <a:off x="6219880" y="3664027"/>
            <a:ext cx="4849469" cy="10156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endpoint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sustained MRD negativity 10</a:t>
            </a:r>
            <a:r>
              <a:rPr kumimoji="0" lang="en-US" sz="1800" b="0" i="0" u="sng" strike="noStrike" kern="1200" cap="none" spc="0" normalizeH="0" baseline="3000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93.3% MRD-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76.9% sustained MRD- ≥ 6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0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61.5% sustained MRD- ≥ 12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0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7068E1AE-DB50-4A4D-A6DD-591A96109C98}"/>
              </a:ext>
            </a:extLst>
          </p:cNvPr>
          <p:cNvSpPr/>
          <p:nvPr/>
        </p:nvSpPr>
        <p:spPr>
          <a:xfrm>
            <a:off x="8303491" y="2293322"/>
            <a:ext cx="217242" cy="941575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0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50934E-67E1-49DA-A01F-798B25C4FF99}"/>
              </a:ext>
            </a:extLst>
          </p:cNvPr>
          <p:cNvSpPr txBox="1"/>
          <p:nvPr/>
        </p:nvSpPr>
        <p:spPr>
          <a:xfrm>
            <a:off x="8576133" y="2610220"/>
            <a:ext cx="995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≥ CR 89.5%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C08278-0367-4A35-9760-41F0395865D8}"/>
              </a:ext>
            </a:extLst>
          </p:cNvPr>
          <p:cNvSpPr txBox="1"/>
          <p:nvPr/>
        </p:nvSpPr>
        <p:spPr>
          <a:xfrm>
            <a:off x="383497" y="5664098"/>
            <a:ext cx="2906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Hillengass et al.  ASH 2023, Abs 1021.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86142-D97B-47B3-80EE-367B8BFA070C}"/>
              </a:ext>
            </a:extLst>
          </p:cNvPr>
          <p:cNvSpPr txBox="1"/>
          <p:nvPr/>
        </p:nvSpPr>
        <p:spPr>
          <a:xfrm>
            <a:off x="6096000" y="1035353"/>
            <a:ext cx="1686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01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74EA8069-F1ED-4A53-B4F0-EF122D04C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667"/>
          <a:stretch/>
        </p:blipFill>
        <p:spPr>
          <a:xfrm>
            <a:off x="6179797" y="4710868"/>
            <a:ext cx="4451906" cy="214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01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Greco Hainsworth">
      <a:dk1>
        <a:srgbClr val="00101B"/>
      </a:dk1>
      <a:lt1>
        <a:srgbClr val="FFFFFF"/>
      </a:lt1>
      <a:dk2>
        <a:srgbClr val="00375B"/>
      </a:dk2>
      <a:lt2>
        <a:srgbClr val="E7E6E6"/>
      </a:lt2>
      <a:accent1>
        <a:srgbClr val="005FBE"/>
      </a:accent1>
      <a:accent2>
        <a:srgbClr val="E5EFF7"/>
      </a:accent2>
      <a:accent3>
        <a:srgbClr val="064B8B"/>
      </a:accent3>
      <a:accent4>
        <a:srgbClr val="73A7DB"/>
      </a:accent4>
      <a:accent5>
        <a:srgbClr val="CC9200"/>
      </a:accent5>
      <a:accent6>
        <a:srgbClr val="F2C34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SMO 2017 template">
  <a:themeElements>
    <a:clrScheme name="Custom 3">
      <a:dk1>
        <a:srgbClr val="595454"/>
      </a:dk1>
      <a:lt1>
        <a:srgbClr val="FFFFFF"/>
      </a:lt1>
      <a:dk2>
        <a:srgbClr val="A69F9F"/>
      </a:dk2>
      <a:lt2>
        <a:srgbClr val="EEE7E7"/>
      </a:lt2>
      <a:accent1>
        <a:srgbClr val="BE2BBB"/>
      </a:accent1>
      <a:accent2>
        <a:srgbClr val="33D6F1"/>
      </a:accent2>
      <a:accent3>
        <a:srgbClr val="59FFB9"/>
      </a:accent3>
      <a:accent4>
        <a:srgbClr val="FDA97D"/>
      </a:accent4>
      <a:accent5>
        <a:srgbClr val="FFD186"/>
      </a:accent5>
      <a:accent6>
        <a:srgbClr val="CB7C78"/>
      </a:accent6>
      <a:hlink>
        <a:srgbClr val="595454"/>
      </a:hlink>
      <a:folHlink>
        <a:srgbClr val="59545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vert="horz" wrap="square" lIns="0" tIns="0" rIns="0" bIns="0" rtlCol="0" anchor="b" anchorCtr="0">
        <a:spAutoFit/>
      </a:bodyPr>
      <a:lstStyle>
        <a:defPPr algn="l">
          <a:lnSpc>
            <a:spcPct val="90000"/>
          </a:lnSpc>
          <a:spcBef>
            <a:spcPts val="533"/>
          </a:spcBef>
          <a:defRPr sz="1000" dirty="0">
            <a:solidFill>
              <a:srgbClr val="595454"/>
            </a:solidFill>
            <a:latin typeface="Trebuchet MS" panose="020B0603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ESMO 2017 template">
  <a:themeElements>
    <a:clrScheme name="Custom 9">
      <a:dk1>
        <a:srgbClr val="595454"/>
      </a:dk1>
      <a:lt1>
        <a:srgbClr val="FFFFFF"/>
      </a:lt1>
      <a:dk2>
        <a:srgbClr val="595454"/>
      </a:dk2>
      <a:lt2>
        <a:srgbClr val="A69F9F"/>
      </a:lt2>
      <a:accent1>
        <a:srgbClr val="BE2BBB"/>
      </a:accent1>
      <a:accent2>
        <a:srgbClr val="33D6F1"/>
      </a:accent2>
      <a:accent3>
        <a:srgbClr val="59FFB9"/>
      </a:accent3>
      <a:accent4>
        <a:srgbClr val="FDA97D"/>
      </a:accent4>
      <a:accent5>
        <a:srgbClr val="FFD186"/>
      </a:accent5>
      <a:accent6>
        <a:srgbClr val="AE7A65"/>
      </a:accent6>
      <a:hlink>
        <a:srgbClr val="BE2BBB"/>
      </a:hlink>
      <a:folHlink>
        <a:srgbClr val="A69F9F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f1686b-f877-4eb8-89ab-3a67a5dc2612">
      <Terms xmlns="http://schemas.microsoft.com/office/infopath/2007/PartnerControls"/>
    </lcf76f155ced4ddcb4097134ff3c332f>
    <TaxCatchAll xmlns="b4104d5b-b872-4636-a728-507be7308f43" xsi:nil="true"/>
    <Status xmlns="96f1686b-f877-4eb8-89ab-3a67a5dc2612" xsi:nil="true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173CA9-DF74-4472-B800-6702158841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BE4FAA-CE4B-4721-9840-876B03123EB2}">
  <ds:schemaRefs>
    <ds:schemaRef ds:uri="f6b26cdf-43c8-4835-ad31-95a98fdd9fde"/>
    <ds:schemaRef ds:uri="http://schemas.microsoft.com/office/2006/documentManagement/types"/>
    <ds:schemaRef ds:uri="http://schemas.microsoft.com/office/2006/metadata/properties"/>
    <ds:schemaRef ds:uri="5b6f976f-f798-4b57-b2d0-1634e043936f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3EFE9E8D-F8BE-4581-A56E-F32813F83276}"/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5935</Words>
  <Application>Microsoft Macintosh PowerPoint</Application>
  <PresentationFormat>Widescreen</PresentationFormat>
  <Paragraphs>1061</Paragraphs>
  <Slides>46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Aptos</vt:lpstr>
      <vt:lpstr>Arial</vt:lpstr>
      <vt:lpstr>Calibri</vt:lpstr>
      <vt:lpstr>Courier New</vt:lpstr>
      <vt:lpstr>DIN 2014</vt:lpstr>
      <vt:lpstr>Krub</vt:lpstr>
      <vt:lpstr>Open Sans</vt:lpstr>
      <vt:lpstr>Open Sans Semibold</vt:lpstr>
      <vt:lpstr>Poppins Medium</vt:lpstr>
      <vt:lpstr>Trebuchet MS</vt:lpstr>
      <vt:lpstr>Wingdings</vt:lpstr>
      <vt:lpstr>Office Theme</vt:lpstr>
      <vt:lpstr>1_Office Theme</vt:lpstr>
      <vt:lpstr>ESMO 2017 template</vt:lpstr>
      <vt:lpstr>1_ESMO 2017 template</vt:lpstr>
      <vt:lpstr>Year in Review: Multiple Myeloma Edition</vt:lpstr>
      <vt:lpstr>KarMMa-3: Phase III Trial of Ide-Cel vs SoC in R/R MM</vt:lpstr>
      <vt:lpstr>Efficacy Results</vt:lpstr>
      <vt:lpstr>Delforge: KarMMa-3 QOL</vt:lpstr>
      <vt:lpstr>Conclusions on KarMMa-3</vt:lpstr>
      <vt:lpstr>CARTITUDE-4: Phase III Trial of Cilta-Cel vs SoC in Lenalidomide-Refractory MM </vt:lpstr>
      <vt:lpstr>CARTITUDE-4: PFS and ORR</vt:lpstr>
      <vt:lpstr>Conclusions on CARTITUDE-4</vt:lpstr>
      <vt:lpstr>CARTITUDE-2 Cohort B</vt:lpstr>
      <vt:lpstr>KarMMa-2 Cohort 2b</vt:lpstr>
      <vt:lpstr>CAR-T Cells in Frontline in Patients with Suboptimal Response to ASCT</vt:lpstr>
      <vt:lpstr>Moving CAR T-Cells to Frontline Treatment</vt:lpstr>
      <vt:lpstr>Moving CAR T towards the frontline</vt:lpstr>
      <vt:lpstr>Anitocabtagene autoleucel (anito-cel/CART-ddbcma)</vt:lpstr>
      <vt:lpstr>Phase I Anito-Cel: Summary of Results</vt:lpstr>
      <vt:lpstr>Conclusions on Anito-cel</vt:lpstr>
      <vt:lpstr>CC‑95266‑MM‑001: phase 1 study of BMS-986393: a GPRC5D autologous CAR T-cell therapy</vt:lpstr>
      <vt:lpstr>Figure 2. CC‑95266‑MM‑001 (NCT04674813): first-in-human phase 1 study</vt:lpstr>
      <vt:lpstr>Figure 3. Responses in patients treateda with BMS-986393  A) Overall response rate and (B) Responses over time </vt:lpstr>
      <vt:lpstr>Table 3. Treatment-related adverse events (TRAEs) of interest</vt:lpstr>
      <vt:lpstr>Conclusions on BMS-986393</vt:lpstr>
      <vt:lpstr>MajesTEC-1: Study Design</vt:lpstr>
      <vt:lpstr>MajesTEC-1: Long-Term Follow-Up mFU: 30.4 months</vt:lpstr>
      <vt:lpstr>Conclusions on MajesTEC-1</vt:lpstr>
      <vt:lpstr>MagnetisMM-3: Phase II Trial Design and Primary Endpoint </vt:lpstr>
      <vt:lpstr>MagnetisMM-3: Secondary Endpoints</vt:lpstr>
      <vt:lpstr>Conclusions MagnetisMM-3</vt:lpstr>
      <vt:lpstr>Linvoseltamab - LINKER-MM1 Study Update</vt:lpstr>
      <vt:lpstr>Linvoseltamab - LINKER-MM1 Responses</vt:lpstr>
      <vt:lpstr>Linvoseltamab - LINKER-MM1 Survival Curves</vt:lpstr>
      <vt:lpstr>Linvoseltamab - LINKER-MM1 Safety</vt:lpstr>
      <vt:lpstr>Conclusions LINKER-MM1</vt:lpstr>
      <vt:lpstr>ABBV-383 Phase I Trial Update – Report of 3 highest dose levels</vt:lpstr>
      <vt:lpstr>ABBV-383 Trial Design</vt:lpstr>
      <vt:lpstr>ABBV-383 Safety</vt:lpstr>
      <vt:lpstr>ABBV-383 Response</vt:lpstr>
      <vt:lpstr>Conclusions on ABBV-383</vt:lpstr>
      <vt:lpstr>Talquetamab – MonumenTAL-1</vt:lpstr>
      <vt:lpstr>MonumenTAL-1: Key Efficacy Outcomes</vt:lpstr>
      <vt:lpstr>MonumenTAL-1: Adverse Effects</vt:lpstr>
      <vt:lpstr>Conclusions on MonumenTAL-1</vt:lpstr>
      <vt:lpstr>DREAMM-7: study design </vt:lpstr>
      <vt:lpstr>DREAMM-7: PFS and OS in the ITT</vt:lpstr>
      <vt:lpstr>DREAMM-8: Study Design</vt:lpstr>
      <vt:lpstr>DREAMM-8: Efficacy</vt:lpstr>
      <vt:lpstr>Conclusions on DREAMM-7 and DREAMM-8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Pauly</dc:creator>
  <cp:lastModifiedBy>Fernando Rendina</cp:lastModifiedBy>
  <cp:revision>117</cp:revision>
  <dcterms:created xsi:type="dcterms:W3CDTF">2024-03-27T09:27:07Z</dcterms:created>
  <dcterms:modified xsi:type="dcterms:W3CDTF">2024-07-02T18:56:29Z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