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revisionInfo.xml" ContentType="application/vnd.ms-powerpoint.revisioninfo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1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31" r:id="rId1"/>
    <p:sldMasterId id="2147484449" r:id="rId2"/>
    <p:sldMasterId id="2147484603" r:id="rId3"/>
    <p:sldMasterId id="2147484617" r:id="rId4"/>
  </p:sldMasterIdLst>
  <p:notesMasterIdLst>
    <p:notesMasterId r:id="rId56"/>
  </p:notesMasterIdLst>
  <p:handoutMasterIdLst>
    <p:handoutMasterId r:id="rId57"/>
  </p:handoutMasterIdLst>
  <p:sldIdLst>
    <p:sldId id="2147480125" r:id="rId5"/>
    <p:sldId id="2147480064" r:id="rId6"/>
    <p:sldId id="2147479949" r:id="rId7"/>
    <p:sldId id="2147480082" r:id="rId8"/>
    <p:sldId id="2147479950" r:id="rId9"/>
    <p:sldId id="2147480083" r:id="rId10"/>
    <p:sldId id="13407" r:id="rId11"/>
    <p:sldId id="2147481015" r:id="rId12"/>
    <p:sldId id="2147480947" r:id="rId13"/>
    <p:sldId id="2147480073" r:id="rId14"/>
    <p:sldId id="2147480128" r:id="rId15"/>
    <p:sldId id="2147480992" r:id="rId16"/>
    <p:sldId id="2147480129" r:id="rId17"/>
    <p:sldId id="2147480023" r:id="rId18"/>
    <p:sldId id="256" r:id="rId19"/>
    <p:sldId id="2147480130" r:id="rId20"/>
    <p:sldId id="2147480109" r:id="rId21"/>
    <p:sldId id="2141411330" r:id="rId22"/>
    <p:sldId id="2147480121" r:id="rId23"/>
    <p:sldId id="2147480120" r:id="rId24"/>
    <p:sldId id="2147480111" r:id="rId25"/>
    <p:sldId id="2147480131" r:id="rId26"/>
    <p:sldId id="2147480110" r:id="rId27"/>
    <p:sldId id="2147480122" r:id="rId28"/>
    <p:sldId id="2147470737" r:id="rId29"/>
    <p:sldId id="2147480115" r:id="rId30"/>
    <p:sldId id="2147480997" r:id="rId31"/>
    <p:sldId id="2147480113" r:id="rId32"/>
    <p:sldId id="2454" r:id="rId33"/>
    <p:sldId id="2147480114" r:id="rId34"/>
    <p:sldId id="2147480139" r:id="rId35"/>
    <p:sldId id="2147480132" r:id="rId36"/>
    <p:sldId id="2147480116" r:id="rId37"/>
    <p:sldId id="2147470758" r:id="rId38"/>
    <p:sldId id="2147480124" r:id="rId39"/>
    <p:sldId id="2147480061" r:id="rId40"/>
    <p:sldId id="2147480123" r:id="rId41"/>
    <p:sldId id="2147470629" r:id="rId42"/>
    <p:sldId id="2147480117" r:id="rId43"/>
    <p:sldId id="2147480140" r:id="rId44"/>
    <p:sldId id="2147480143" r:id="rId45"/>
    <p:sldId id="2147480141" r:id="rId46"/>
    <p:sldId id="2147470879" r:id="rId47"/>
    <p:sldId id="2147480053" r:id="rId48"/>
    <p:sldId id="2147480142" r:id="rId49"/>
    <p:sldId id="2147480144" r:id="rId50"/>
    <p:sldId id="2147480145" r:id="rId51"/>
    <p:sldId id="297" r:id="rId52"/>
    <p:sldId id="2147480148" r:id="rId53"/>
    <p:sldId id="2147480149" r:id="rId54"/>
    <p:sldId id="2147480146" r:id="rId55"/>
  </p:sldIdLst>
  <p:sldSz cx="12192000" cy="6858000"/>
  <p:notesSz cx="7772400" cy="10058400"/>
  <p:custDataLst>
    <p:tags r:id="rId58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0C8965"/>
    <a:srgbClr val="F7E2E1"/>
    <a:srgbClr val="E4EDF2"/>
    <a:srgbClr val="E4EEF3"/>
    <a:srgbClr val="EDF5F9"/>
    <a:srgbClr val="E3EDF2"/>
    <a:srgbClr val="E3ECF2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D570E-B975-654A-B8D1-6DEC88E2E728}" v="4" dt="2024-04-22T18:53:17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8" autoAdjust="0"/>
    <p:restoredTop sz="95374" autoAdjust="0"/>
  </p:normalViewPr>
  <p:slideViewPr>
    <p:cSldViewPr>
      <p:cViewPr varScale="1">
        <p:scale>
          <a:sx n="117" d="100"/>
          <a:sy n="117" d="100"/>
        </p:scale>
        <p:origin x="896" y="184"/>
      </p:cViewPr>
      <p:guideLst>
        <p:guide orient="horz" pos="4208"/>
        <p:guide pos="3719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56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gs" Target="tags/tag1.xml"/><Relationship Id="rId66" Type="http://schemas.openxmlformats.org/officeDocument/2006/relationships/customXml" Target="../customXml/item2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4/29/24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5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037D8A-A523-A146-82EA-5E94FDD6B351}" type="slidenum">
              <a:rPr kumimoji="0" lang="en-US" altLang="x-non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-128"/>
                <a:cs typeface="+mn-cs"/>
              </a:rPr>
              <a:pPr marL="0" marR="0" lvl="0" indent="0" algn="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x-non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-128"/>
              <a:cs typeface="+mn-cs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65" tIns="46153" rIns="90765" bIns="46153"/>
          <a:lstStyle/>
          <a:p>
            <a:pPr eaLnBrk="1" hangingPunct="1"/>
            <a:endParaRPr lang="en-US" altLang="x-none" dirty="0">
              <a:latin typeface="Times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04B59F-87C6-A549-8E72-567546E108E4}" type="datetime1"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4/29/24</a:t>
            </a:fld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00A_ONS-Ovarian-17-NL-Intro-Slides_v36rak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72" charset="0"/>
                <a:ea typeface="MS PGothic" charset="0"/>
                <a:cs typeface="+mn-cs"/>
              </a:rPr>
              <a:t>Ovarian Cancer</a:t>
            </a:r>
          </a:p>
        </p:txBody>
      </p:sp>
    </p:spTree>
    <p:extLst>
      <p:ext uri="{BB962C8B-B14F-4D97-AF65-F5344CB8AC3E}">
        <p14:creationId xmlns:p14="http://schemas.microsoft.com/office/powerpoint/2010/main" val="524233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05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74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BC4F1-1245-BB46-850C-E9966AA1C4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44525" y="914400"/>
            <a:ext cx="5567363" cy="3132138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184488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BC4F1-1245-BB46-850C-E9966AA1C4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44525" y="914400"/>
            <a:ext cx="5567363" cy="3132138"/>
          </a:xfrm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3166194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030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61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311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50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7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48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68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F4796-C49B-1646-A9DA-58447A1E2E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3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47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546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  <a:defRPr/>
            </a:pPr>
            <a:endParaRPr lang="en-US" altLang="en-US" dirty="0">
              <a:solidFill>
                <a:sysClr val="windowText" lastClr="000000"/>
              </a:solidFill>
              <a:latin typeface="Times" pitchFamily="2" charset="0"/>
              <a:sym typeface="Helvetica Neue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1pPr>
            <a:lvl2pPr marL="818537" indent="-313827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2pPr>
            <a:lvl3pPr marL="1260160" indent="-250738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3pPr>
            <a:lvl4pPr marL="1764870" indent="-250738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4pPr>
            <a:lvl5pPr marL="2269581" indent="-250738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5pPr>
            <a:lvl6pPr marL="2735468" indent="-2507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6pPr>
            <a:lvl7pPr marL="3201355" indent="-2507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7pPr>
            <a:lvl8pPr marL="3667241" indent="-2507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8pPr>
            <a:lvl9pPr marL="4133128" indent="-25073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2D2D7-B1BE-415C-9B79-77768C74A0A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0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4796-C49B-1646-A9DA-58447A1E2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5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2DE61-6FE8-534E-9BA7-3DC91B42EA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47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33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2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2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6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84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6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797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8539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mentary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6" y="1081981"/>
            <a:ext cx="10607040" cy="1097280"/>
          </a:xfrm>
          <a:noFill/>
        </p:spPr>
        <p:txBody>
          <a:bodyPr lIns="182880" rIns="914400"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6" y="2189527"/>
            <a:ext cx="10742618" cy="4525598"/>
          </a:xfrm>
        </p:spPr>
        <p:txBody>
          <a:bodyPr tIns="9144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9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B84C69-7281-308D-633D-EAFFDD3CB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635" y="476672"/>
            <a:ext cx="10744200" cy="605309"/>
          </a:xfrm>
          <a:solidFill>
            <a:srgbClr val="1731FC"/>
          </a:solidFill>
        </p:spPr>
        <p:txBody>
          <a:bodyPr lIns="182880" rIns="274320" anchor="ctr"/>
          <a:lstStyle>
            <a:lvl1pPr marL="98425" indent="0" algn="l">
              <a:buNone/>
              <a:defRPr sz="3600" i="1">
                <a:solidFill>
                  <a:schemeClr val="bg1"/>
                </a:solidFill>
              </a:defRPr>
            </a:lvl1pPr>
            <a:lvl2pPr marL="522288" indent="0">
              <a:buNone/>
              <a:defRPr/>
            </a:lvl2pPr>
            <a:lvl3pPr marL="979488" indent="0">
              <a:buNone/>
              <a:defRPr/>
            </a:lvl3pPr>
            <a:lvl4pPr marL="1371600" indent="0">
              <a:buNone/>
              <a:defRPr/>
            </a:lvl4pPr>
            <a:lvl5pPr marL="176212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8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12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5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8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9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01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2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8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2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0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0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683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241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2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422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742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6217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4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23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6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4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1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16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509" y="434477"/>
            <a:ext cx="10743624" cy="12282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34" y="1898655"/>
            <a:ext cx="10729577" cy="4396829"/>
          </a:xfrm>
        </p:spPr>
        <p:txBody>
          <a:bodyPr/>
          <a:lstStyle>
            <a:lvl1pPr marL="195263" indent="-195263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800"/>
            </a:lvl1pPr>
            <a:lvl2pPr marL="628650" indent="-28733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600"/>
            </a:lvl2pPr>
            <a:lvl3pPr marL="914400" indent="-230188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/>
            </a:lvl3pPr>
            <a:lvl4pPr marL="1255713" indent="-28575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200"/>
            </a:lvl4pPr>
            <a:lvl5pPr marL="1543050" indent="-231775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678637" y="6384577"/>
            <a:ext cx="10720361" cy="3063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200"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9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0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9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0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6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6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404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93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4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44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9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14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156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04060416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3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661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3315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9" y="1"/>
            <a:ext cx="2526183" cy="249283"/>
          </a:xfrm>
        </p:spPr>
        <p:txBody>
          <a:bodyPr/>
          <a:lstStyle>
            <a:lvl1pPr algn="r"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3" y="1397000"/>
            <a:ext cx="11435077" cy="46228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256020" indent="-256020">
              <a:buFont typeface="Arial" panose="020B0604020202020204" pitchFamily="34" charset="0"/>
              <a:buChar char="•"/>
              <a:defRPr/>
            </a:lvl2pPr>
            <a:lvl3pPr marL="755866" indent="-341358">
              <a:buFont typeface="Arial" panose="020B0604020202020204" pitchFamily="34" charset="0"/>
              <a:buChar char="–"/>
              <a:defRPr/>
            </a:lvl3pPr>
            <a:lvl4pPr marL="1182565" indent="-268211">
              <a:buFont typeface="Arial" panose="020B0604020202020204" pitchFamily="34" charset="0"/>
              <a:buChar char="•"/>
              <a:defRPr/>
            </a:lvl4pPr>
            <a:lvl5pPr marL="1609264" indent="-304784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67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899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201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43C1-D66C-3B47-A3B7-917945FB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135A0-C584-F345-95C3-DD3C8C0DD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/>
          <a:lstStyle/>
          <a:p>
            <a:r>
              <a:rPr lang="en-US"/>
              <a:t>©2022 Karyopharm Therapeutics Inc. | Confidential &amp; Proprietary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41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35B2-3D27-4FA3-B863-05E4C962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enter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E4B5EC-9E53-45C3-B765-C1C483A070D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07988" y="1567815"/>
            <a:ext cx="11376024" cy="4608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 marL="460800" indent="-228600"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 here. </a:t>
            </a:r>
            <a:br>
              <a:rPr lang="en-US"/>
            </a:br>
            <a:r>
              <a:rPr lang="en-US"/>
              <a:t>When pasting copy from other slides, be sure to right-click and choose ‘Keep text only’.</a:t>
            </a:r>
            <a:br>
              <a:rPr lang="en-US"/>
            </a:br>
            <a:r>
              <a:rPr lang="en-US"/>
              <a:t>To increase bullet level, select your text and press Tab.</a:t>
            </a:r>
            <a:br>
              <a:rPr lang="en-US"/>
            </a:br>
            <a:r>
              <a:rPr lang="en-US"/>
              <a:t>To decrease bullet level, select your bullet text and press Shift + Tab.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2CC1A-50FF-4A50-8660-D325E3429D9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en-GB"/>
          </a:p>
        </p:txBody>
      </p:sp>
      <p:sp>
        <p:nvSpPr>
          <p:cNvPr id="11" name="Text Placeholder 96">
            <a:extLst>
              <a:ext uri="{FF2B5EF4-FFF2-40B4-BE49-F238E27FC236}">
                <a16:creationId xmlns:a16="http://schemas.microsoft.com/office/drawing/2014/main" id="{C949FF72-87ED-4607-89DB-176C532FA3A0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407988" y="6200774"/>
            <a:ext cx="9729787" cy="657225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CFD7DC68-CBA3-31A2-DDB4-AB75E408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6258"/>
            <a:ext cx="407988" cy="30914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fld id="{F8E47D07-9D1E-4FE9-B31A-2F5863681021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7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pos="1391">
          <p15:clr>
            <a:srgbClr val="A4A3A4"/>
          </p15:clr>
        </p15:guide>
        <p15:guide id="2" pos="1463">
          <p15:clr>
            <a:srgbClr val="A4A3A4"/>
          </p15:clr>
        </p15:guide>
        <p15:guide id="3" pos="2598">
          <p15:clr>
            <a:srgbClr val="A4A3A4"/>
          </p15:clr>
        </p15:guide>
        <p15:guide id="4" pos="2669">
          <p15:clr>
            <a:srgbClr val="A4A3A4"/>
          </p15:clr>
        </p15:guide>
        <p15:guide id="5" pos="3804">
          <p15:clr>
            <a:srgbClr val="A4A3A4"/>
          </p15:clr>
        </p15:guide>
        <p15:guide id="6" pos="3876">
          <p15:clr>
            <a:srgbClr val="A4A3A4"/>
          </p15:clr>
        </p15:guide>
        <p15:guide id="7" pos="5009">
          <p15:clr>
            <a:srgbClr val="A4A3A4"/>
          </p15:clr>
        </p15:guide>
        <p15:guide id="8" pos="5082">
          <p15:clr>
            <a:srgbClr val="A4A3A4"/>
          </p15:clr>
        </p15:guide>
        <p15:guide id="9" pos="6215">
          <p15:clr>
            <a:srgbClr val="A4A3A4"/>
          </p15:clr>
        </p15:guide>
        <p15:guide id="10" pos="6288">
          <p15:clr>
            <a:srgbClr val="A4A3A4"/>
          </p15:clr>
        </p15:guide>
        <p15:guide id="11" orient="horz" pos="890">
          <p15:clr>
            <a:srgbClr val="C35EA4"/>
          </p15:clr>
        </p15:guide>
        <p15:guide id="12" orient="horz" pos="981">
          <p15:clr>
            <a:srgbClr val="C35E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4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5" r:id="rId4"/>
    <p:sldLayoutId id="2147484436" r:id="rId5"/>
    <p:sldLayoutId id="2147484437" r:id="rId6"/>
    <p:sldLayoutId id="2147484438" r:id="rId7"/>
    <p:sldLayoutId id="2147484439" r:id="rId8"/>
    <p:sldLayoutId id="2147484440" r:id="rId9"/>
    <p:sldLayoutId id="2147484441" r:id="rId10"/>
    <p:sldLayoutId id="2147484442" r:id="rId11"/>
    <p:sldLayoutId id="2147484443" r:id="rId12"/>
    <p:sldLayoutId id="2147484444" r:id="rId13"/>
    <p:sldLayoutId id="2147484445" r:id="rId14"/>
    <p:sldLayoutId id="2147484446" r:id="rId15"/>
    <p:sldLayoutId id="2147484447" r:id="rId16"/>
    <p:sldLayoutId id="2147484448" r:id="rId17"/>
    <p:sldLayoutId id="2147484616" r:id="rId18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EF6EF916-92D7-B547-B155-482438CDB63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1" r:id="rId12"/>
    <p:sldLayoutId id="2147484462" r:id="rId13"/>
    <p:sldLayoutId id="2147484463" r:id="rId14"/>
    <p:sldLayoutId id="2147484464" r:id="rId15"/>
    <p:sldLayoutId id="2147484465" r:id="rId16"/>
    <p:sldLayoutId id="2147484466" r:id="rId17"/>
    <p:sldLayoutId id="2147484467" r:id="rId18"/>
    <p:sldLayoutId id="2147484468" r:id="rId19"/>
    <p:sldLayoutId id="2147484469" r:id="rId20"/>
    <p:sldLayoutId id="2147484470" r:id="rId21"/>
    <p:sldLayoutId id="2147484471" r:id="rId22"/>
    <p:sldLayoutId id="2147484472" r:id="rId23"/>
    <p:sldLayoutId id="2147484473" r:id="rId24"/>
    <p:sldLayoutId id="2147484474" r:id="rId25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467357-6250-497A-ADEC-89B49E25C4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4/29/24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C24A81-7750-42D3-B21B-8D4E1D9C91E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496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B366F00-D68A-ED43-AEFA-68B7121E0CD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8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  <p:sldLayoutId id="2147484629" r:id="rId12"/>
    <p:sldLayoutId id="2147484630" r:id="rId13"/>
    <p:sldLayoutId id="2147484631" r:id="rId14"/>
    <p:sldLayoutId id="2147484632" r:id="rId15"/>
    <p:sldLayoutId id="2147484633" r:id="rId16"/>
    <p:sldLayoutId id="2147484634" r:id="rId17"/>
    <p:sldLayoutId id="2147484635" r:id="rId18"/>
    <p:sldLayoutId id="2147484636" r:id="rId19"/>
    <p:sldLayoutId id="214748463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www.researchtopractice.com/ONS2024Clips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45FFA0E9-3A99-EA4E-901A-E81B0F171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20888"/>
            <a:ext cx="12192000" cy="1044352"/>
          </a:xfrm>
        </p:spPr>
        <p:txBody>
          <a:bodyPr wrap="square" anchor="ctr">
            <a:noAutofit/>
          </a:bodyPr>
          <a:lstStyle/>
          <a:p>
            <a:pPr>
              <a:spcBef>
                <a:spcPts val="2400"/>
              </a:spcBef>
            </a:pPr>
            <a:r>
              <a:rPr lang="en-US" sz="4400" dirty="0"/>
              <a:t>Endometrial Cancer</a:t>
            </a:r>
            <a:br>
              <a:rPr lang="en-US" sz="42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i="1" dirty="0">
                <a:solidFill>
                  <a:srgbClr val="033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Thursday, April 25, 2024</a:t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6:00 AM – 7:30 AM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7E30105C-B3D1-1C45-996D-9E0E654A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868350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4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7D59464-76CC-6B47-B4D2-8CF1505A2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74773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Jennifer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Filipi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 MSN, NP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Kathryn M Lyle, MSN, WHNP-BC, AGNP-C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David M O’Malley, MD</a:t>
            </a:r>
          </a:p>
          <a:p>
            <a:pPr marL="0" marR="0" lvl="0" indent="0" algn="ctr" defTabSz="914400" rtl="0" eaLnBrk="0" fontAlgn="base" latinLnBrk="0" hangingPunct="0">
              <a:lnSpc>
                <a:spcPts val="2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225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Shannon N Westin, MD, MPH, FASCO, FACOG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36C47D5-5EEF-8045-A8D9-2914797D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17032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EBB88-7FF3-D049-BD64-9A306E47C4CD}"/>
              </a:ext>
            </a:extLst>
          </p:cNvPr>
          <p:cNvSpPr txBox="1"/>
          <p:nvPr/>
        </p:nvSpPr>
        <p:spPr>
          <a:xfrm>
            <a:off x="-4572" y="1630154"/>
            <a:ext cx="12196571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Complimentary NCPD Hybrid Symposium Series Held During the 49</a:t>
            </a:r>
            <a:r>
              <a:rPr kumimoji="0" lang="en-US" sz="2500" b="0" i="1" u="none" strike="noStrike" kern="1200" cap="none" spc="0" normalizeH="0" baseline="3000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Annual ONS Congress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EC8CB-F5EA-964A-93E5-F76667552A08}"/>
              </a:ext>
            </a:extLst>
          </p:cNvPr>
          <p:cNvSpPr txBox="1"/>
          <p:nvPr/>
        </p:nvSpPr>
        <p:spPr>
          <a:xfrm>
            <a:off x="3048" y="72845"/>
            <a:ext cx="12188952" cy="16312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ts val="40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What I Tell My Patients: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Integrating New Research Information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into Current Clinical Care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9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1556792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3" y="81769"/>
            <a:ext cx="10358437" cy="649234"/>
          </a:xfrm>
          <a:noFill/>
        </p:spPr>
        <p:txBody>
          <a:bodyPr lIns="182880" rIns="182880"/>
          <a:lstStyle/>
          <a:p>
            <a:r>
              <a:rPr lang="en-US" dirty="0"/>
              <a:t>Consulting Nursing Faculty Comments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32468-EE8B-1767-D379-201D35724932}"/>
              </a:ext>
            </a:extLst>
          </p:cNvPr>
          <p:cNvSpPr txBox="1">
            <a:spLocks/>
          </p:cNvSpPr>
          <p:nvPr/>
        </p:nvSpPr>
        <p:spPr bwMode="auto">
          <a:xfrm>
            <a:off x="263352" y="766172"/>
            <a:ext cx="11656800" cy="119158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0" rIns="18288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People with newly diagnosed cancer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DC091-47EE-597A-C700-F6D706C3E090}"/>
              </a:ext>
            </a:extLst>
          </p:cNvPr>
          <p:cNvSpPr txBox="1"/>
          <p:nvPr/>
        </p:nvSpPr>
        <p:spPr>
          <a:xfrm>
            <a:off x="3102064" y="5740118"/>
            <a:ext cx="597937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Kimberly 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Spickes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MNSc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RN, APRN, OCN, ACNP-BC </a:t>
            </a:r>
          </a:p>
        </p:txBody>
      </p:sp>
      <p:pic>
        <p:nvPicPr>
          <p:cNvPr id="5" name="Picture 4" descr="A person wearing glasses and headphones&#10;&#10;Description automatically generated">
            <a:extLst>
              <a:ext uri="{FF2B5EF4-FFF2-40B4-BE49-F238E27FC236}">
                <a16:creationId xmlns:a16="http://schemas.microsoft.com/office/drawing/2014/main" id="{D81E01EB-69B5-688B-99CC-A8E85EF29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17" y="2348254"/>
            <a:ext cx="5819609" cy="3273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6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2204864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1: 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303682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731166"/>
            <a:ext cx="10358967" cy="2354018"/>
          </a:xfrm>
        </p:spPr>
        <p:txBody>
          <a:bodyPr/>
          <a:lstStyle/>
          <a:p>
            <a:r>
              <a:rPr lang="en-US" sz="2400" dirty="0"/>
              <a:t>Incidence and prognosis of EC in the United States and the rest of the world</a:t>
            </a:r>
          </a:p>
          <a:p>
            <a:r>
              <a:rPr lang="en-US" sz="2400" dirty="0"/>
              <a:t>Appreciation of various molecular subtypes of EC and implications for prognosis and current management</a:t>
            </a:r>
          </a:p>
          <a:p>
            <a:r>
              <a:rPr lang="en-US" sz="2400" dirty="0"/>
              <a:t>Frequency of microsatellite instability (MSI)/mismatch repair (MMR) deficiency in patients with EC</a:t>
            </a:r>
          </a:p>
          <a:p>
            <a:r>
              <a:rPr lang="en-US" sz="2400" dirty="0"/>
              <a:t>Optimal timing of and approach to MSI/MMR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BB61C-7DA4-C864-3307-C5D5D39E8F54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262547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Incidence and Biology of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Endometrial Cancer (EC)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F574E-A0DB-5574-29C2-ACA43132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BB0A6-08D5-8260-B44C-CEAD4EE10ED2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EBB8E-225D-7F75-EF79-2A277E393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74A4620-4CAF-CD42-9D96-5C17CA58C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12" y="1547753"/>
            <a:ext cx="10884130" cy="359176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8D17CD-60D8-524E-AB05-3A70273A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27013"/>
            <a:ext cx="10661652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 MSI Across 39 Cancer Types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Whole-exome data from 11,139 tumor-normal pairs from The Cancer Genome Atlas and Therapeutically Applicable Research to Generate Effective Treatments projects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97D97-9367-174B-8EC0-702FA1BF1885}"/>
              </a:ext>
            </a:extLst>
          </p:cNvPr>
          <p:cNvSpPr txBox="1"/>
          <p:nvPr/>
        </p:nvSpPr>
        <p:spPr>
          <a:xfrm>
            <a:off x="265683" y="6470878"/>
            <a:ext cx="7539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Bonneville R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JCO Precis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2017;1:1-15; Green AK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Educational Book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2020.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6F3D8-0A8D-8140-97B8-67ECB5A8FD68}"/>
              </a:ext>
            </a:extLst>
          </p:cNvPr>
          <p:cNvSpPr txBox="1"/>
          <p:nvPr/>
        </p:nvSpPr>
        <p:spPr>
          <a:xfrm>
            <a:off x="790301" y="5466643"/>
            <a:ext cx="4066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UCEC = uterine corpus endometrial carcinoma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2B1C8-365F-9E4A-B125-AC50A0739BAB}"/>
              </a:ext>
            </a:extLst>
          </p:cNvPr>
          <p:cNvSpPr txBox="1"/>
          <p:nvPr/>
        </p:nvSpPr>
        <p:spPr>
          <a:xfrm>
            <a:off x="3166757" y="1802849"/>
            <a:ext cx="8508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Endometrial cancer was recently shown to have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highest prevalence of MSI across 39 human cancer types</a:t>
            </a: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~30% of primary endometrial cancers are MSI high </a:t>
            </a:r>
          </a:p>
          <a:p>
            <a:pPr marL="342900" marR="0" lvl="0" indent="-34290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13% to 30% of recurrent endometrial cancers are MSI high or MMR deficient</a:t>
            </a: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1F4B389C-7F0D-5841-95AA-19EF64F13C1C}"/>
              </a:ext>
            </a:extLst>
          </p:cNvPr>
          <p:cNvSpPr/>
          <p:nvPr/>
        </p:nvSpPr>
        <p:spPr bwMode="auto">
          <a:xfrm>
            <a:off x="1343472" y="1870509"/>
            <a:ext cx="1656184" cy="262347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58BBC-5607-9F42-9B93-2685F06949FE}"/>
              </a:ext>
            </a:extLst>
          </p:cNvPr>
          <p:cNvSpPr txBox="1"/>
          <p:nvPr/>
        </p:nvSpPr>
        <p:spPr>
          <a:xfrm>
            <a:off x="5940427" y="5069911"/>
            <a:ext cx="128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Tumor type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60540-7A73-3640-AC70-240BA9DB1B7A}"/>
              </a:ext>
            </a:extLst>
          </p:cNvPr>
          <p:cNvSpPr txBox="1"/>
          <p:nvPr/>
        </p:nvSpPr>
        <p:spPr>
          <a:xfrm rot="16200000">
            <a:off x="-849438" y="2941622"/>
            <a:ext cx="262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Percent of MSI-high cases</a:t>
            </a:r>
          </a:p>
        </p:txBody>
      </p:sp>
    </p:spTree>
    <p:extLst>
      <p:ext uri="{BB962C8B-B14F-4D97-AF65-F5344CB8AC3E}">
        <p14:creationId xmlns:p14="http://schemas.microsoft.com/office/powerpoint/2010/main" val="24494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2852936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2: 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8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262548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731166"/>
            <a:ext cx="10358967" cy="2354018"/>
          </a:xfrm>
        </p:spPr>
        <p:txBody>
          <a:bodyPr/>
          <a:lstStyle/>
          <a:p>
            <a:r>
              <a:rPr lang="en-US" sz="2400" dirty="0"/>
              <a:t>Mechanism of action of anti-PD-1/PD-L1 antibodies</a:t>
            </a:r>
          </a:p>
          <a:p>
            <a:r>
              <a:rPr lang="en-US" sz="2400" dirty="0"/>
              <a:t>Similarities and differences among different currently available anti-PD-1/</a:t>
            </a:r>
            <a:br>
              <a:rPr lang="en-US" sz="2400" dirty="0"/>
            </a:br>
            <a:r>
              <a:rPr lang="en-US" sz="2400" dirty="0"/>
              <a:t>PD-L1 antibodies</a:t>
            </a:r>
          </a:p>
          <a:p>
            <a:r>
              <a:rPr lang="en-US" sz="2400" dirty="0"/>
              <a:t>Published efficacy and safety data with anti-PD-1/PD-L1 antibody monotherapy for MSI-high (MSI-H)/MMR-deficient (</a:t>
            </a:r>
            <a:r>
              <a:rPr lang="en-US" sz="2400" dirty="0" err="1"/>
              <a:t>dMMR</a:t>
            </a:r>
            <a:r>
              <a:rPr lang="en-US" sz="2400" dirty="0"/>
              <a:t>) recurrent EC</a:t>
            </a:r>
          </a:p>
          <a:p>
            <a:r>
              <a:rPr lang="en-US" sz="2400" dirty="0"/>
              <a:t>Optimal integration of pembrolizumab and </a:t>
            </a:r>
            <a:r>
              <a:rPr lang="en-US" sz="2400" dirty="0" err="1"/>
              <a:t>dostarlimab</a:t>
            </a:r>
            <a:r>
              <a:rPr lang="en-US" sz="2400" dirty="0"/>
              <a:t> into the care of patients with recurrent MSI-H/</a:t>
            </a:r>
            <a:r>
              <a:rPr lang="en-US" sz="2400" dirty="0" err="1"/>
              <a:t>dMMR</a:t>
            </a:r>
            <a:r>
              <a:rPr lang="en-US" sz="2400" dirty="0"/>
              <a:t> EC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BB61C-7DA4-C864-3307-C5D5D39E8F54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159665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Use of Immune Checkpoint Inhibitors for EC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C0CC2-8A29-B11E-81AC-328660DA6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FD38-F048-A2BE-D914-509A80035F9B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67A60-F909-FC06-BEDC-06403AB4C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FCEA-D7DE-234B-894F-94D68ACB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dirty="0" err="1"/>
              <a:t>Dostarlimab</a:t>
            </a:r>
            <a:r>
              <a:rPr lang="en-US" dirty="0"/>
              <a:t> Mechanism of Action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D220092-7AF4-F84A-83FC-927F6BD0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30" y="980730"/>
            <a:ext cx="7899343" cy="5256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08AEA-44EA-D04E-84F8-91821C088B32}"/>
              </a:ext>
            </a:extLst>
          </p:cNvPr>
          <p:cNvSpPr txBox="1"/>
          <p:nvPr/>
        </p:nvSpPr>
        <p:spPr>
          <a:xfrm>
            <a:off x="119336" y="6461711"/>
            <a:ext cx="6597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us.gsk.com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/media/5875/dostarlimab-infographic_approved-0422.pdf</a:t>
            </a:r>
          </a:p>
        </p:txBody>
      </p:sp>
    </p:spTree>
    <p:extLst>
      <p:ext uri="{BB962C8B-B14F-4D97-AF65-F5344CB8AC3E}">
        <p14:creationId xmlns:p14="http://schemas.microsoft.com/office/powerpoint/2010/main" val="16369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36367"/>
            <a:ext cx="10358967" cy="1143000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Dostarlimab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052736"/>
            <a:ext cx="9864234" cy="4677243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 as single agent 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24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patients with mismatch repair deficient (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 recurrent or advanced endometrial cancer that has progressed during or after a prior platinum-containing regimen in any setting who are not candidates for curative surgery or radiation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 as single agent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500 mg IV q3wk doses 1-4, then 1,000 mg IV q6wk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Dostarlimab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package insert, 3/2024.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5366"/>
            <a:ext cx="10358967" cy="903354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ED127B2E-F352-BF43-B81E-B62ACF232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812" y="1012876"/>
            <a:ext cx="516826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Jennifer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Filipi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MSN, 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Massachusetts General Hospital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Boston, Massachusetts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1F0DB-6D80-A845-8428-244AB07D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173" y="1012876"/>
            <a:ext cx="1261872" cy="1261872"/>
          </a:xfrm>
          <a:prstGeom prst="rect">
            <a:avLst/>
          </a:prstGeom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549C66B3-EC65-D149-9093-3743B964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539" y="4554725"/>
            <a:ext cx="4376172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David M O’Malley,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 and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Gynecologic Oncology in Obstetrics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Gynecology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John 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Boutselis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Chair in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Ohio State University and The James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Columbus, Ohio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633200-4130-B24A-B402-0E1304E61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00" y="4554725"/>
            <a:ext cx="1261872" cy="1261872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A344C865-F354-474C-8A7A-499DBB8BB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108" y="2648835"/>
            <a:ext cx="4398704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Kathryn M Lyle, MSN, WHNP-BC, AGNP-C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Nurse Practitioner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Division of Gynecologic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Alabama at Birmingham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Birmingham, Alabama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E369B4-F140-0B40-B94E-C5015A8A8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469" y="2648835"/>
            <a:ext cx="1261872" cy="1261872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183FD838-80DD-0F4E-944D-92501ADA6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415" y="1018691"/>
            <a:ext cx="4776509" cy="137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Shannon N Westin, MD, MPH, FASCO, FACOG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Medical Director, Gynecologic Oncology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Director, Early Drug Development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Department of Gynecologic Oncology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and Reproductive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 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15A943-4B9D-F747-814C-35F43EB11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777" y="1018691"/>
            <a:ext cx="1261872" cy="1261872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47B72B54-60B9-56E0-0333-F3E23989F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117" y="3682386"/>
            <a:ext cx="307084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Neil Love, MD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Research To Practice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</a:rPr>
              <a:t>Miami, Florida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C6A3D-5C0B-9162-C02A-2331017B6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478" y="3682386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7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36367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052736"/>
            <a:ext cx="9864234" cy="4677243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 as single agent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patients with advanced MSI-H or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EC who have disease progression after prior systemic therapy in any setting and are not candidates for curative surgery or radiation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200 mg IV every 3 weeks or 400 mg IV every 6 weeks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 package insert, 3/2024.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8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r>
              <a:rPr lang="en-US" dirty="0"/>
              <a:t>Kathryn M Lyle, MSN, WHNP-BC, AGNP-C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5" y="2343391"/>
            <a:ext cx="10896600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dirty="0"/>
              <a:t>What I tell my patients with MSI-H/</a:t>
            </a:r>
            <a:r>
              <a:rPr lang="en-US" sz="3200" dirty="0" err="1"/>
              <a:t>dMMR</a:t>
            </a:r>
            <a:r>
              <a:rPr lang="en-US" sz="3200" dirty="0"/>
              <a:t> EC about to begin treatment with an anti-PD-1/PD-L1 antibody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3501008"/>
            <a:ext cx="10512305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3: 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303682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492896"/>
            <a:ext cx="10358967" cy="235401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Historical role of and outcomes achieved with chemotherapy as first-line treatment for primary advanced or recurrent EC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Biological rationale for the evaluation of anti-PD-1/PD-L1 antibodies in combination with chemotherapy for patients with EC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Similarities and differences among the Phase III RUBY, NRG-GY018 and </a:t>
            </a:r>
            <a:r>
              <a:rPr lang="en-US" sz="2000" dirty="0" err="1"/>
              <a:t>AtTEnd</a:t>
            </a:r>
            <a:r>
              <a:rPr lang="en-US" sz="2000" dirty="0"/>
              <a:t> trials evaluating </a:t>
            </a:r>
            <a:r>
              <a:rPr lang="en-US" sz="2000" dirty="0" err="1"/>
              <a:t>dostarlimab</a:t>
            </a:r>
            <a:r>
              <a:rPr lang="en-US" sz="2000" dirty="0"/>
              <a:t>, pembrolizumab and atezolizumab, respectively, in combination with chemotherapy as first-line treatment for primary advanced or recurrent EC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Key efficacy findings from the RUBY, NRG-GY018 and </a:t>
            </a:r>
            <a:r>
              <a:rPr lang="en-US" sz="2000" dirty="0" err="1"/>
              <a:t>AtTEnd</a:t>
            </a:r>
            <a:r>
              <a:rPr lang="en-US" sz="2000" dirty="0"/>
              <a:t> trials; outcomes reported in the MSI-H/</a:t>
            </a:r>
            <a:r>
              <a:rPr lang="en-US" sz="2000" dirty="0" err="1"/>
              <a:t>dMMR</a:t>
            </a:r>
            <a:r>
              <a:rPr lang="en-US" sz="2000" dirty="0"/>
              <a:t> and microsatellite-stable (MSS)/MMR-proficient (</a:t>
            </a:r>
            <a:r>
              <a:rPr lang="en-US" sz="2000" dirty="0" err="1"/>
              <a:t>pMMR</a:t>
            </a:r>
            <a:r>
              <a:rPr lang="en-US" sz="2000" dirty="0"/>
              <a:t>) cohorts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Recent FDA approval of </a:t>
            </a:r>
            <a:r>
              <a:rPr lang="en-US" sz="2000" dirty="0" err="1"/>
              <a:t>dostarlimab</a:t>
            </a:r>
            <a:r>
              <a:rPr lang="en-US" sz="2000" dirty="0"/>
              <a:t> in combination with carboplatin and paclitaxel, followed by single-agent </a:t>
            </a:r>
            <a:r>
              <a:rPr lang="en-US" sz="2000" dirty="0" err="1"/>
              <a:t>dostarlimab</a:t>
            </a:r>
            <a:r>
              <a:rPr lang="en-US" sz="2000" dirty="0"/>
              <a:t>, for primary advanced or recurrent </a:t>
            </a:r>
            <a:r>
              <a:rPr lang="en-US" sz="2000" dirty="0" err="1"/>
              <a:t>dMMR</a:t>
            </a:r>
            <a:r>
              <a:rPr lang="en-US" sz="2000" dirty="0"/>
              <a:t>/MSI-H EC; optimal integration into current management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288447"/>
            <a:ext cx="7262547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First-Line Therapy for Primary Advanced or Recurrent 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E8232-A187-3CE9-E23D-8344DF21F852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E0924-B0D6-210E-6BE8-FB3991BA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A09A4-44A6-7BFA-EA32-07A8C3564F20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CCDDCF-08F1-DE56-B859-E4807DED3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4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36367"/>
            <a:ext cx="10358967" cy="1143000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Dostarlimab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052736"/>
            <a:ext cx="10080258" cy="467724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 as combination therapy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combination with carboplatin and paclitaxel, followed by single-agent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dostarlimab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for patients with primary advanced or recurrent endometrial cancer (EC) whose disease is mismatch repair deficient (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dMMR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) or microsatellite instability high (MSI-H).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 as combination therapy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 combination with carboplatin/paclitaxel: 500 mg IV q3wk doses 1-6, then as monotherapy 1,000 mg IV q6wk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Dostarlimab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package insert, 3/2024.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43000" y="1296097"/>
            <a:ext cx="3124200" cy="47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panose="020B0604020202020204" pitchFamily="34" charset="0"/>
                <a:ea typeface="Helvetica Neue" pitchFamily="2" charset="0"/>
                <a:cs typeface="Helvetica Neue" pitchFamily="2" charset="0"/>
                <a:sym typeface="Helvetica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Hypophysitis</a:t>
            </a:r>
            <a:r>
              <a:rPr kumimoji="0" lang="en-US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 </a:t>
            </a:r>
            <a:br>
              <a:rPr kumimoji="0" lang="en-US" alt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(fatigue)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Thyroiditis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(over/underactive thyroid)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Adrenal Insufficiency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fatigue)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Diabetes Mellitus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(type I, II, fatigue, DKA)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Colitis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(diarrhea,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abd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 pain)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Helvetica Neue" pitchFamily="2" charset="0"/>
              <a:sym typeface="Helvetica" panose="020B0604020202020204" pitchFamily="34" charset="0"/>
            </a:endParaRP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Dermatitis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Helvetica Neue" pitchFamily="2" charset="0"/>
                <a:sym typeface="Helvetica" panose="020B0604020202020204" pitchFamily="34" charset="0"/>
              </a:rPr>
              <a:t>(rash, itch, blistering)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25672" y="1387116"/>
            <a:ext cx="2975729" cy="477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54B8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Pneumonitis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(dyspnea, cough)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Myocarditis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(chest pain, dyspnea) 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Hepatitis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(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abn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 LFTs, jaundice)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Pancreatitis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(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abd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 pain)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Neurotoxicities</a:t>
            </a:r>
            <a:endParaRPr kumimoji="0" lang="en-US" altLang="en-US" sz="21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(MG, encephalitis)</a:t>
            </a: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Helvetica"/>
            </a:endParaRPr>
          </a:p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Arthritis</a:t>
            </a: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 </a:t>
            </a:r>
            <a:b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</a:b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Helvetica"/>
              </a:rPr>
              <a:t>(joint pain)</a:t>
            </a: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A353600E-08DE-6C4F-92D2-3DF03BA8D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5524" r="65596" b="11436"/>
          <a:stretch/>
        </p:blipFill>
        <p:spPr bwMode="auto">
          <a:xfrm>
            <a:off x="4439816" y="1093104"/>
            <a:ext cx="2975728" cy="56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E22972-12B5-9245-AAAA-228CEA7E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8" y="116633"/>
            <a:ext cx="10358967" cy="825723"/>
          </a:xfrm>
        </p:spPr>
        <p:txBody>
          <a:bodyPr/>
          <a:lstStyle/>
          <a:p>
            <a:r>
              <a:rPr lang="en-US" dirty="0"/>
              <a:t>Symptoms of Immunotherapy Toxicity</a:t>
            </a:r>
          </a:p>
        </p:txBody>
      </p:sp>
    </p:spTree>
    <p:extLst>
      <p:ext uri="{BB962C8B-B14F-4D97-AF65-F5344CB8AC3E}">
        <p14:creationId xmlns:p14="http://schemas.microsoft.com/office/powerpoint/2010/main" val="111447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r>
              <a:rPr lang="en-US" dirty="0"/>
              <a:t>Jennifer </a:t>
            </a:r>
            <a:r>
              <a:rPr lang="en-US" dirty="0" err="1"/>
              <a:t>Filipi</a:t>
            </a:r>
            <a:r>
              <a:rPr lang="en-US" dirty="0"/>
              <a:t>, MSN, NP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16E2EA-FB9B-4BAE-3B14-67EB22D9F3FE}"/>
              </a:ext>
            </a:extLst>
          </p:cNvPr>
          <p:cNvSpPr txBox="1">
            <a:spLocks/>
          </p:cNvSpPr>
          <p:nvPr/>
        </p:nvSpPr>
        <p:spPr bwMode="auto">
          <a:xfrm>
            <a:off x="528635" y="2343391"/>
            <a:ext cx="10896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4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19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18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3200" kern="0"/>
              <a:t>What I tell my patients with EC about to begin treatment with an anti-PD-1/PD-L1 antibody in combination with chemotherapy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7365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3" y="81769"/>
            <a:ext cx="10358437" cy="649234"/>
          </a:xfrm>
          <a:noFill/>
        </p:spPr>
        <p:txBody>
          <a:bodyPr lIns="182880" rIns="182880"/>
          <a:lstStyle/>
          <a:p>
            <a:r>
              <a:rPr lang="en-US" dirty="0"/>
              <a:t>Consulting Nursing Faculty Comments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32468-EE8B-1767-D379-201D35724932}"/>
              </a:ext>
            </a:extLst>
          </p:cNvPr>
          <p:cNvSpPr txBox="1">
            <a:spLocks/>
          </p:cNvSpPr>
          <p:nvPr/>
        </p:nvSpPr>
        <p:spPr bwMode="auto">
          <a:xfrm>
            <a:off x="263352" y="766172"/>
            <a:ext cx="11656800" cy="1191582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</p:spPr>
        <p:txBody>
          <a:bodyPr vert="horz" wrap="square" lIns="182880" tIns="0" rIns="18288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Patient self-advocacy and shared treatment decision-making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DC091-47EE-597A-C700-F6D706C3E090}"/>
              </a:ext>
            </a:extLst>
          </p:cNvPr>
          <p:cNvSpPr txBox="1"/>
          <p:nvPr/>
        </p:nvSpPr>
        <p:spPr>
          <a:xfrm>
            <a:off x="3102064" y="5741588"/>
            <a:ext cx="597937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Tiffany A Richards, PhD, ANP-BC, AOCNP</a:t>
            </a:r>
          </a:p>
        </p:txBody>
      </p:sp>
      <p:pic>
        <p:nvPicPr>
          <p:cNvPr id="7" name="Picture 6" descr="A person wearing glasses and a headset&#10;&#10;Description automatically generated">
            <a:extLst>
              <a:ext uri="{FF2B5EF4-FFF2-40B4-BE49-F238E27FC236}">
                <a16:creationId xmlns:a16="http://schemas.microsoft.com/office/drawing/2014/main" id="{8F05DEE8-4D41-E698-1C7F-7A2BFE49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17" y="2370044"/>
            <a:ext cx="5780870" cy="3251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8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1" y="188641"/>
            <a:ext cx="7303681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2515142"/>
            <a:ext cx="10358967" cy="235401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/>
              <a:t>Mechanism of antitumor activity of PARP inhibitors and biological rationale for their investigation for EC; potential therapeutic synergy between PARP inhibitors and immune checkpoint inhibitors (ICIs)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Key efficacy findings from the Phase III DUO-E trial evaluating first-line durvalumab in combination with chemotherapy followed by maintenance durvalumab with or without </a:t>
            </a:r>
            <a:r>
              <a:rPr lang="en-US" sz="2200" dirty="0" err="1"/>
              <a:t>olaparib</a:t>
            </a:r>
            <a:r>
              <a:rPr lang="en-US" sz="2200" dirty="0"/>
              <a:t> for newly diagnosed advanced or recurrent EC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Similarities and differences between the designs of the DUO-E trial and part 2 of the RUBY trial; recently presented data with maintenance </a:t>
            </a:r>
            <a:r>
              <a:rPr lang="en-US" sz="2200" dirty="0" err="1"/>
              <a:t>dostarlimab</a:t>
            </a:r>
            <a:r>
              <a:rPr lang="en-US" sz="2200" dirty="0"/>
              <a:t>/niraparib in RUBY part 2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Potential role of anti-PD-1/PD-L1 antibodies in combination with PARP inhibitors in the future care of patients with EC 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8" y="288447"/>
            <a:ext cx="7262548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PARP Inhibitors Combined with Immunotherapy for Advanced EC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3AC7D-30B6-1422-B10B-DEBA452DFDC8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07B56-A694-0FA4-318B-8ECECEDF5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2E7C8-3ED5-119D-1EAB-DC0281ED48D0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0FA6D-8CA0-7674-9AD1-5C9269C2C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Biological Rationale for Combining a PARP Inhibitor (</a:t>
            </a:r>
            <a:r>
              <a:rPr lang="en-US" sz="32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PARPi</a:t>
            </a:r>
            <a:r>
              <a:rPr lang="en-US" sz="3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 </a:t>
            </a:r>
            <a:br>
              <a:rPr lang="en-US" sz="3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with an Immune Checkpoint Inhibitor</a:t>
            </a:r>
            <a:endParaRPr lang="en-US" alt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1FFDD-3D9F-4AF8-91BC-B9F565900727}"/>
              </a:ext>
            </a:extLst>
          </p:cNvPr>
          <p:cNvSpPr txBox="1"/>
          <p:nvPr/>
        </p:nvSpPr>
        <p:spPr>
          <a:xfrm>
            <a:off x="117417" y="6519446"/>
            <a:ext cx="42046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Konstantinopoulos P et al. ASCO 2018;Abstract 106.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EB829-E58F-0342-A946-FED424BBFCCC}"/>
              </a:ext>
            </a:extLst>
          </p:cNvPr>
          <p:cNvSpPr txBox="1"/>
          <p:nvPr/>
        </p:nvSpPr>
        <p:spPr>
          <a:xfrm>
            <a:off x="1955539" y="6099393"/>
            <a:ext cx="82089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Preclinical data demonstrate synergy with PARPi and anti-PD-1 combinations.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376" y="2172136"/>
            <a:ext cx="3440328" cy="2149737"/>
          </a:xfrm>
          <a:prstGeom prst="rect">
            <a:avLst/>
          </a:prstGeom>
          <a:solidFill>
            <a:srgbClr val="092F5C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Preclinical models indicate synergy between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PARPi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and anti-PD-1 agents regardless of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mutation status or PD-L1 status</a:t>
            </a:r>
          </a:p>
        </p:txBody>
      </p:sp>
      <p:sp>
        <p:nvSpPr>
          <p:cNvPr id="7" name="Triangle 6"/>
          <p:cNvSpPr/>
          <p:nvPr/>
        </p:nvSpPr>
        <p:spPr bwMode="auto">
          <a:xfrm rot="5400000">
            <a:off x="3417553" y="2860460"/>
            <a:ext cx="1643252" cy="865749"/>
          </a:xfrm>
          <a:prstGeom prst="triangle">
            <a:avLst/>
          </a:prstGeom>
          <a:solidFill>
            <a:srgbClr val="092F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591462" y="3599798"/>
            <a:ext cx="3096344" cy="1999960"/>
          </a:xfrm>
          <a:prstGeom prst="rect">
            <a:avLst/>
          </a:prstGeom>
          <a:solidFill>
            <a:srgbClr val="A7D060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6312" y="3683185"/>
            <a:ext cx="17233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Error-prone repair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6312" y="4284837"/>
            <a:ext cx="15681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Point mutations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6312" y="4894131"/>
            <a:ext cx="15681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Neoantigens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4415" y="3683185"/>
            <a:ext cx="15681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Cytosolic DNA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4415" y="4243298"/>
            <a:ext cx="1568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STING pathway activation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4415" y="4969945"/>
            <a:ext cx="1568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Type I IFN response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455558" y="3990015"/>
            <a:ext cx="0" cy="33185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455558" y="4566463"/>
            <a:ext cx="0" cy="33185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967726" y="3990015"/>
            <a:ext cx="0" cy="33185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967726" y="4811155"/>
            <a:ext cx="0" cy="230799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8083342" y="3599798"/>
            <a:ext cx="2088232" cy="1999960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55859" y="3683184"/>
            <a:ext cx="186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ATM/ATR/CHK1 activation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5859" y="4434075"/>
            <a:ext cx="1867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STAT1/3 activation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IRF1 activation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55859" y="5245479"/>
            <a:ext cx="18673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PD-L1 upregulation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-72" charset="0"/>
              <a:ea typeface="MS PGothic" charset="0"/>
              <a:cs typeface="+mn-cs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9159121" y="4237182"/>
            <a:ext cx="0" cy="25062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9159121" y="4998892"/>
            <a:ext cx="0" cy="25062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496562" y="4907918"/>
            <a:ext cx="803312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4807482" y="564861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Immune activating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80820" y="5648613"/>
            <a:ext cx="2163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Immune suppressing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28776" y="1379777"/>
            <a:ext cx="183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PARP inhibitors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36412" y="1919597"/>
            <a:ext cx="1832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DSB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processing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(EXO1, BLM1,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etc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58338" y="1937871"/>
            <a:ext cx="208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DSB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checkpoint activation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(ATM, ATR, CHK1)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786928" y="1269378"/>
            <a:ext cx="5115980" cy="61285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7726952" y="2387750"/>
            <a:ext cx="0" cy="25062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7726952" y="3094428"/>
            <a:ext cx="0" cy="353315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21" y="1700555"/>
            <a:ext cx="960435" cy="1340768"/>
          </a:xfrm>
          <a:prstGeom prst="rect">
            <a:avLst/>
          </a:prstGeom>
        </p:spPr>
      </p:pic>
      <p:sp>
        <p:nvSpPr>
          <p:cNvPr id="50" name="Left Bracket 49"/>
          <p:cNvSpPr/>
          <p:nvPr/>
        </p:nvSpPr>
        <p:spPr bwMode="auto">
          <a:xfrm rot="5400000">
            <a:off x="7317982" y="3287978"/>
            <a:ext cx="136971" cy="440040"/>
          </a:xfrm>
          <a:prstGeom prst="leftBracke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3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</a:t>
            </a:r>
            <a:r>
              <a:rPr lang="en-US" sz="3200" dirty="0" err="1">
                <a:solidFill>
                  <a:srgbClr val="0432FF"/>
                </a:solidFill>
              </a:rPr>
              <a:t>Filipi</a:t>
            </a:r>
            <a:r>
              <a:rPr lang="en-US" sz="3200" dirty="0">
                <a:solidFill>
                  <a:srgbClr val="0432FF"/>
                </a:solidFill>
              </a:rPr>
              <a:t> 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1632E9-8EE3-BF47-8656-8E238D15A9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285008"/>
              </p:ext>
            </p:extLst>
          </p:nvPr>
        </p:nvGraphicFramePr>
        <p:xfrm>
          <a:off x="1236096" y="2063350"/>
          <a:ext cx="9719807" cy="136815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conflicts of interest to disclose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1119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303682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492896"/>
            <a:ext cx="10358967" cy="235401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Pathophysiology, incidence and spectrum of immune-mediated and other adverse events (AEs) observed with anti-PD-1/PD-L1 antibodies as monotherapy or in combination with chemotherapy or a PARP inhibitor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Recommended monitoring and management paradigms for immune-related and other AEs with ICIs for gynecologic cancers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Strategies to discern whether toxicities relate to chemotherapy, a PARP inhibitor, immune checkpoint inhibition or combinations of these agents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Role of rechallenge for patients for whom ICI therapy has been held due to immune-mediated toxicity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Relative and absolute contraindications to anti-PD-1/PD-L1 antibody therapy; role, if any, in therapy for patients with preexisting autoimmune conditions or a history of solid organ transplant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262547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Practical Considerations with Anti-PD-1/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PD-L1 Antibodies Alone or in Combination with Chemotherapy or a PARP Inhibitor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9E0A4-B445-454D-396D-40042F8B0C15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B87E4-C3AC-F134-107D-0DE88B7CF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B85FE-0F33-FE81-046C-47695A8ADD92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5AF85-4F91-F125-0EA1-EF85A155E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r>
              <a:rPr lang="en-US" dirty="0"/>
              <a:t>Kathryn M Lyle, MSN, WHNP-BC, AGNP-C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5" y="2343391"/>
            <a:ext cx="10896600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dirty="0"/>
              <a:t>What I tell my patients with EC who are being considered for or are about to enroll on a clinical trial with a PARP inhibitor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4149080"/>
            <a:ext cx="1080966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4: 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262548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492896"/>
            <a:ext cx="10358967" cy="2354018"/>
          </a:xfrm>
        </p:spPr>
        <p:txBody>
          <a:bodyPr/>
          <a:lstStyle/>
          <a:p>
            <a:r>
              <a:rPr lang="en-US" sz="2200" dirty="0"/>
              <a:t>Biological rationale for combining ICIs with agents targeting the VEGF pathway for EC</a:t>
            </a:r>
          </a:p>
          <a:p>
            <a:r>
              <a:rPr lang="en-US" sz="2200" dirty="0"/>
              <a:t>Major findings, including overall survival data, supporting the use of </a:t>
            </a:r>
            <a:r>
              <a:rPr lang="en-US" sz="2200" dirty="0" err="1"/>
              <a:t>lenvatinib</a:t>
            </a:r>
            <a:r>
              <a:rPr lang="en-US" sz="2200" dirty="0"/>
              <a:t> in combination with pembrolizumab for patients with advanced </a:t>
            </a:r>
            <a:r>
              <a:rPr lang="en-US" sz="2200" dirty="0" err="1"/>
              <a:t>pMMR</a:t>
            </a:r>
            <a:r>
              <a:rPr lang="en-US" sz="2200" dirty="0"/>
              <a:t> EC with disease progression after prior systemic therapy</a:t>
            </a:r>
          </a:p>
          <a:p>
            <a:r>
              <a:rPr lang="en-US" sz="2200" dirty="0"/>
              <a:t>Optimal integration of pembrolizumab/</a:t>
            </a:r>
            <a:r>
              <a:rPr lang="en-US" sz="2200" dirty="0" err="1"/>
              <a:t>lenvatinib</a:t>
            </a:r>
            <a:r>
              <a:rPr lang="en-US" sz="2200" dirty="0"/>
              <a:t> into current EC management algorithms</a:t>
            </a:r>
          </a:p>
          <a:p>
            <a:r>
              <a:rPr lang="en-US" sz="2200" dirty="0"/>
              <a:t>Recent announcement of failure of the Phase III LEAP-001 trial evaluating </a:t>
            </a:r>
            <a:r>
              <a:rPr lang="en-US" sz="2200" dirty="0" err="1"/>
              <a:t>lenvatinib</a:t>
            </a:r>
            <a:r>
              <a:rPr lang="en-US" sz="2200" dirty="0"/>
              <a:t>/pembrolizumab in the up-front setting; implications for current practice and future research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221413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Lenvatinib/Pembrolizumab in the Management of Mismatch Repair Proficient (</a:t>
            </a:r>
            <a:r>
              <a:rPr lang="en-US" dirty="0" err="1">
                <a:solidFill>
                  <a:schemeClr val="bg1"/>
                </a:solidFill>
              </a:rPr>
              <a:t>pMMR</a:t>
            </a:r>
            <a:r>
              <a:rPr lang="en-US" dirty="0">
                <a:solidFill>
                  <a:schemeClr val="bg1"/>
                </a:solidFill>
              </a:rPr>
              <a:t>) Metastatic 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0D4D1-A5C5-170B-AE58-2BAAFDFC3FFB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C7565-ABA8-999C-7F6E-4F52D2B81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3478F8-9246-5884-7C7B-E2AE8852A966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A3DCC4-F6F7-33E0-364D-B54995506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55" name="Rectangle 593"/>
          <p:cNvSpPr>
            <a:spLocks noChangeArrowheads="1"/>
          </p:cNvSpPr>
          <p:nvPr/>
        </p:nvSpPr>
        <p:spPr bwMode="auto">
          <a:xfrm>
            <a:off x="7907162" y="2365095"/>
            <a:ext cx="3670374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Orally available inhibitor of multiple tyrosine kinases including VEGF receptors, FGFR, RET, PDGFR and KIT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Demonstrated promising radiographic response rates and survival results in Phase II and III trials in hepatocellular carcinoma</a:t>
            </a:r>
          </a:p>
        </p:txBody>
      </p:sp>
      <p:sp>
        <p:nvSpPr>
          <p:cNvPr id="89165" name="Rectangle 58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 of 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Lenvatinib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1179" name="Group 762">
            <a:extLst>
              <a:ext uri="{FF2B5EF4-FFF2-40B4-BE49-F238E27FC236}">
                <a16:creationId xmlns:a16="http://schemas.microsoft.com/office/drawing/2014/main" id="{EA2F8587-0E2D-054D-9D85-0FF49AAF0BF2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371600"/>
            <a:ext cx="5541963" cy="4572000"/>
            <a:chOff x="6178977" y="1206605"/>
            <a:chExt cx="5541282" cy="5475220"/>
          </a:xfrm>
        </p:grpSpPr>
        <p:grpSp>
          <p:nvGrpSpPr>
            <p:cNvPr id="1180" name="Group 761">
              <a:extLst>
                <a:ext uri="{FF2B5EF4-FFF2-40B4-BE49-F238E27FC236}">
                  <a16:creationId xmlns:a16="http://schemas.microsoft.com/office/drawing/2014/main" id="{E9E90BB4-4FDF-204C-B748-22B204B48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47363" y="5778527"/>
              <a:ext cx="3596703" cy="903298"/>
              <a:chOff x="7447363" y="5778527"/>
              <a:chExt cx="3596703" cy="903298"/>
            </a:xfrm>
          </p:grpSpPr>
          <p:grpSp>
            <p:nvGrpSpPr>
              <p:cNvPr id="1780" name="Group 1779">
                <a:extLst>
                  <a:ext uri="{FF2B5EF4-FFF2-40B4-BE49-F238E27FC236}">
                    <a16:creationId xmlns:a16="http://schemas.microsoft.com/office/drawing/2014/main" id="{97501353-385E-074E-BFBE-C0A001B787E1}"/>
                  </a:ext>
                </a:extLst>
              </p:cNvPr>
              <p:cNvGrpSpPr/>
              <p:nvPr/>
            </p:nvGrpSpPr>
            <p:grpSpPr>
              <a:xfrm>
                <a:off x="7447363" y="5778527"/>
                <a:ext cx="3566551" cy="903298"/>
                <a:chOff x="4053264" y="4852481"/>
                <a:chExt cx="3566551" cy="903298"/>
              </a:xfrm>
              <a:solidFill>
                <a:srgbClr val="00004B"/>
              </a:solidFill>
            </p:grpSpPr>
            <p:sp>
              <p:nvSpPr>
                <p:cNvPr id="1783" name="Oval 1782">
                  <a:extLst>
                    <a:ext uri="{FF2B5EF4-FFF2-40B4-BE49-F238E27FC236}">
                      <a16:creationId xmlns:a16="http://schemas.microsoft.com/office/drawing/2014/main" id="{E16E61E7-DB31-AE41-8FD7-7C42032095F4}"/>
                    </a:ext>
                  </a:extLst>
                </p:cNvPr>
                <p:cNvSpPr/>
                <p:nvPr/>
              </p:nvSpPr>
              <p:spPr>
                <a:xfrm>
                  <a:off x="4053264" y="4852481"/>
                  <a:ext cx="3566551" cy="903298"/>
                </a:xfrm>
                <a:prstGeom prst="ellipse">
                  <a:avLst/>
                </a:prstGeom>
                <a:solidFill>
                  <a:srgbClr val="F6A108">
                    <a:lumMod val="60000"/>
                    <a:lumOff val="40000"/>
                  </a:srgbClr>
                </a:solidFill>
                <a:ln w="28575">
                  <a:solidFill>
                    <a:srgbClr val="F6A108">
                      <a:lumMod val="75000"/>
                    </a:srgbClr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4" name="Oval 1783">
                  <a:extLst>
                    <a:ext uri="{FF2B5EF4-FFF2-40B4-BE49-F238E27FC236}">
                      <a16:creationId xmlns:a16="http://schemas.microsoft.com/office/drawing/2014/main" id="{2991C7CE-C74E-FF40-8439-12CF0304ACCB}"/>
                    </a:ext>
                  </a:extLst>
                </p:cNvPr>
                <p:cNvSpPr/>
                <p:nvPr/>
              </p:nvSpPr>
              <p:spPr>
                <a:xfrm>
                  <a:off x="4324515" y="5005197"/>
                  <a:ext cx="3057001" cy="561154"/>
                </a:xfrm>
                <a:prstGeom prst="ellipse">
                  <a:avLst/>
                </a:prstGeom>
                <a:solidFill>
                  <a:srgbClr val="F6A108"/>
                </a:solidFill>
                <a:ln w="28575">
                  <a:solidFill>
                    <a:srgbClr val="F6A108">
                      <a:lumMod val="75000"/>
                    </a:srgbClr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782" name="Straight Connector 1781">
                <a:extLst>
                  <a:ext uri="{FF2B5EF4-FFF2-40B4-BE49-F238E27FC236}">
                    <a16:creationId xmlns:a16="http://schemas.microsoft.com/office/drawing/2014/main" id="{723A49B5-C452-2E45-A713-6708D2AFDC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50408" y="6256269"/>
                <a:ext cx="3593658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6A10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81" name="Freeform: Shape 744">
              <a:extLst>
                <a:ext uri="{FF2B5EF4-FFF2-40B4-BE49-F238E27FC236}">
                  <a16:creationId xmlns:a16="http://schemas.microsoft.com/office/drawing/2014/main" id="{54A133EB-395F-574C-B532-E7742510BF04}"/>
                </a:ext>
              </a:extLst>
            </p:cNvPr>
            <p:cNvSpPr/>
            <p:nvPr/>
          </p:nvSpPr>
          <p:spPr>
            <a:xfrm>
              <a:off x="8421839" y="4524366"/>
              <a:ext cx="1789664" cy="658711"/>
            </a:xfrm>
            <a:custGeom>
              <a:avLst/>
              <a:gdLst>
                <a:gd name="connsiteX0" fmla="*/ 1140178 w 1636889"/>
                <a:gd name="connsiteY0" fmla="*/ 0 h 677333"/>
                <a:gd name="connsiteX1" fmla="*/ 0 w 1636889"/>
                <a:gd name="connsiteY1" fmla="*/ 0 h 677333"/>
                <a:gd name="connsiteX2" fmla="*/ 1636889 w 1636889"/>
                <a:gd name="connsiteY2" fmla="*/ 677333 h 6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6889" h="677333">
                  <a:moveTo>
                    <a:pt x="1140178" y="0"/>
                  </a:moveTo>
                  <a:lnTo>
                    <a:pt x="0" y="0"/>
                  </a:lnTo>
                  <a:lnTo>
                    <a:pt x="1636889" y="677333"/>
                  </a:lnTo>
                </a:path>
              </a:pathLst>
            </a:custGeom>
            <a:noFill/>
            <a:ln w="28575">
              <a:solidFill>
                <a:srgbClr val="002060"/>
              </a:solidFill>
              <a:miter lim="800000"/>
              <a:headEnd type="triangle"/>
              <a:tailEnd type="triangle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grpSp>
          <p:nvGrpSpPr>
            <p:cNvPr id="1182" name="Group 648">
              <a:extLst>
                <a:ext uri="{FF2B5EF4-FFF2-40B4-BE49-F238E27FC236}">
                  <a16:creationId xmlns:a16="http://schemas.microsoft.com/office/drawing/2014/main" id="{49CFF9CF-85FF-A047-92D7-CF86932B19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8977" y="1590271"/>
              <a:ext cx="5541282" cy="282077"/>
              <a:chOff x="6178977" y="1590271"/>
              <a:chExt cx="5541282" cy="282077"/>
            </a:xfrm>
          </p:grpSpPr>
          <p:grpSp>
            <p:nvGrpSpPr>
              <p:cNvPr id="1260" name="Group 101">
                <a:extLst>
                  <a:ext uri="{FF2B5EF4-FFF2-40B4-BE49-F238E27FC236}">
                    <a16:creationId xmlns:a16="http://schemas.microsoft.com/office/drawing/2014/main" id="{7F382B25-FD6C-364F-8380-8E29F8321E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78977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768" name="Group 94">
                  <a:extLst>
                    <a:ext uri="{FF2B5EF4-FFF2-40B4-BE49-F238E27FC236}">
                      <a16:creationId xmlns:a16="http://schemas.microsoft.com/office/drawing/2014/main" id="{465B6F8D-85BE-4E42-8814-DDFEDB0753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75" name="Oval 1774">
                    <a:extLst>
                      <a:ext uri="{FF2B5EF4-FFF2-40B4-BE49-F238E27FC236}">
                        <a16:creationId xmlns:a16="http://schemas.microsoft.com/office/drawing/2014/main" id="{7B2A2858-1E20-5244-A657-6F099E292BFF}"/>
                      </a:ext>
                    </a:extLst>
                  </p:cNvPr>
                  <p:cNvSpPr/>
                  <p:nvPr/>
                </p:nvSpPr>
                <p:spPr>
                  <a:xfrm>
                    <a:off x="6174443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76" name="Group 93">
                    <a:extLst>
                      <a:ext uri="{FF2B5EF4-FFF2-40B4-BE49-F238E27FC236}">
                        <a16:creationId xmlns:a16="http://schemas.microsoft.com/office/drawing/2014/main" id="{33510947-6BB3-9143-8001-170A9F96BE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77" name="Oval 90">
                      <a:extLst>
                        <a:ext uri="{FF2B5EF4-FFF2-40B4-BE49-F238E27FC236}">
                          <a16:creationId xmlns:a16="http://schemas.microsoft.com/office/drawing/2014/main" id="{8075C660-068C-5E49-9DEB-A32CA08D21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316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78" name="Oval 91">
                      <a:extLst>
                        <a:ext uri="{FF2B5EF4-FFF2-40B4-BE49-F238E27FC236}">
                          <a16:creationId xmlns:a16="http://schemas.microsoft.com/office/drawing/2014/main" id="{4B082E07-64F1-3840-ACCA-657CBA7E50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792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79" name="Oval 92">
                      <a:extLst>
                        <a:ext uri="{FF2B5EF4-FFF2-40B4-BE49-F238E27FC236}">
                          <a16:creationId xmlns:a16="http://schemas.microsoft.com/office/drawing/2014/main" id="{7AB18992-A30C-6142-87AC-2879AE28F2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316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69" name="Group 95">
                  <a:extLst>
                    <a:ext uri="{FF2B5EF4-FFF2-40B4-BE49-F238E27FC236}">
                      <a16:creationId xmlns:a16="http://schemas.microsoft.com/office/drawing/2014/main" id="{ACE73ED9-69FD-EC47-A7F1-66DE73858E6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70" name="Oval 1769">
                    <a:extLst>
                      <a:ext uri="{FF2B5EF4-FFF2-40B4-BE49-F238E27FC236}">
                        <a16:creationId xmlns:a16="http://schemas.microsoft.com/office/drawing/2014/main" id="{625DACD3-5B84-EA4D-9848-4AFD1BE6F985}"/>
                      </a:ext>
                    </a:extLst>
                  </p:cNvPr>
                  <p:cNvSpPr/>
                  <p:nvPr/>
                </p:nvSpPr>
                <p:spPr>
                  <a:xfrm>
                    <a:off x="6204757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71" name="Group 97">
                    <a:extLst>
                      <a:ext uri="{FF2B5EF4-FFF2-40B4-BE49-F238E27FC236}">
                        <a16:creationId xmlns:a16="http://schemas.microsoft.com/office/drawing/2014/main" id="{8C658FE7-3DE8-214A-AB2F-14C8E64059E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72" name="Oval 98">
                      <a:extLst>
                        <a:ext uri="{FF2B5EF4-FFF2-40B4-BE49-F238E27FC236}">
                          <a16:creationId xmlns:a16="http://schemas.microsoft.com/office/drawing/2014/main" id="{8995375D-5490-A246-A8FF-7887E3DEE2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820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73" name="Oval 99">
                      <a:extLst>
                        <a:ext uri="{FF2B5EF4-FFF2-40B4-BE49-F238E27FC236}">
                          <a16:creationId xmlns:a16="http://schemas.microsoft.com/office/drawing/2014/main" id="{0A210C6D-046E-FA45-A47E-DEF8654B75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296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74" name="Oval 100">
                      <a:extLst>
                        <a:ext uri="{FF2B5EF4-FFF2-40B4-BE49-F238E27FC236}">
                          <a16:creationId xmlns:a16="http://schemas.microsoft.com/office/drawing/2014/main" id="{EFC71D97-D059-1440-8E8F-9A8A8B3BBD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820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1" name="Group 102">
                <a:extLst>
                  <a:ext uri="{FF2B5EF4-FFF2-40B4-BE49-F238E27FC236}">
                    <a16:creationId xmlns:a16="http://schemas.microsoft.com/office/drawing/2014/main" id="{8BFA3FE8-C314-EF4B-AAE0-193E79A99A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17516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756" name="Group 103">
                  <a:extLst>
                    <a:ext uri="{FF2B5EF4-FFF2-40B4-BE49-F238E27FC236}">
                      <a16:creationId xmlns:a16="http://schemas.microsoft.com/office/drawing/2014/main" id="{2B75985B-2D35-544F-ABBD-6DF78DFE2C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63" name="Oval 1762">
                    <a:extLst>
                      <a:ext uri="{FF2B5EF4-FFF2-40B4-BE49-F238E27FC236}">
                        <a16:creationId xmlns:a16="http://schemas.microsoft.com/office/drawing/2014/main" id="{88E7792F-D554-304A-9E7E-C29C746D4CFA}"/>
                      </a:ext>
                    </a:extLst>
                  </p:cNvPr>
                  <p:cNvSpPr/>
                  <p:nvPr/>
                </p:nvSpPr>
                <p:spPr>
                  <a:xfrm>
                    <a:off x="6174000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64" name="Group 111">
                    <a:extLst>
                      <a:ext uri="{FF2B5EF4-FFF2-40B4-BE49-F238E27FC236}">
                        <a16:creationId xmlns:a16="http://schemas.microsoft.com/office/drawing/2014/main" id="{E53EC92A-9694-0C42-8FC8-01F50AAD37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65" name="Oval 112">
                      <a:extLst>
                        <a:ext uri="{FF2B5EF4-FFF2-40B4-BE49-F238E27FC236}">
                          <a16:creationId xmlns:a16="http://schemas.microsoft.com/office/drawing/2014/main" id="{BAA1ACCE-9740-B54F-9FAC-0ECE8FE861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285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6" name="Oval 113">
                      <a:extLst>
                        <a:ext uri="{FF2B5EF4-FFF2-40B4-BE49-F238E27FC236}">
                          <a16:creationId xmlns:a16="http://schemas.microsoft.com/office/drawing/2014/main" id="{585E0E45-8BC1-E941-B11D-D8D5C654D3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761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7" name="Oval 114">
                      <a:extLst>
                        <a:ext uri="{FF2B5EF4-FFF2-40B4-BE49-F238E27FC236}">
                          <a16:creationId xmlns:a16="http://schemas.microsoft.com/office/drawing/2014/main" id="{8F5E8719-674C-1244-AF50-2D7A970476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285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57" name="Group 104">
                  <a:extLst>
                    <a:ext uri="{FF2B5EF4-FFF2-40B4-BE49-F238E27FC236}">
                      <a16:creationId xmlns:a16="http://schemas.microsoft.com/office/drawing/2014/main" id="{168A1F5C-3C74-B943-98F3-E2B69EE96F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58" name="Oval 1757">
                    <a:extLst>
                      <a:ext uri="{FF2B5EF4-FFF2-40B4-BE49-F238E27FC236}">
                        <a16:creationId xmlns:a16="http://schemas.microsoft.com/office/drawing/2014/main" id="{87D9D8D1-D488-0B40-9CDD-F1E6831ABB86}"/>
                      </a:ext>
                    </a:extLst>
                  </p:cNvPr>
                  <p:cNvSpPr/>
                  <p:nvPr/>
                </p:nvSpPr>
                <p:spPr>
                  <a:xfrm>
                    <a:off x="6205200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59" name="Group 106">
                    <a:extLst>
                      <a:ext uri="{FF2B5EF4-FFF2-40B4-BE49-F238E27FC236}">
                        <a16:creationId xmlns:a16="http://schemas.microsoft.com/office/drawing/2014/main" id="{2F16C42B-8183-674A-B503-C173ED90D0D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60" name="Oval 107">
                      <a:extLst>
                        <a:ext uri="{FF2B5EF4-FFF2-40B4-BE49-F238E27FC236}">
                          <a16:creationId xmlns:a16="http://schemas.microsoft.com/office/drawing/2014/main" id="{F62C1292-36A9-6A42-AAEA-F7B6C3C29D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264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1" name="Oval 108">
                      <a:extLst>
                        <a:ext uri="{FF2B5EF4-FFF2-40B4-BE49-F238E27FC236}">
                          <a16:creationId xmlns:a16="http://schemas.microsoft.com/office/drawing/2014/main" id="{D09B63BF-1EA3-E046-BA3D-90961DFDA8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740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2" name="Oval 109">
                      <a:extLst>
                        <a:ext uri="{FF2B5EF4-FFF2-40B4-BE49-F238E27FC236}">
                          <a16:creationId xmlns:a16="http://schemas.microsoft.com/office/drawing/2014/main" id="{10EBB4E8-C042-EF4A-AAC7-D4B22A4840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264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2" name="Group 115">
                <a:extLst>
                  <a:ext uri="{FF2B5EF4-FFF2-40B4-BE49-F238E27FC236}">
                    <a16:creationId xmlns:a16="http://schemas.microsoft.com/office/drawing/2014/main" id="{F12C82C8-B5BA-F944-8A0F-D37D8BA86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56055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744" name="Group 116">
                  <a:extLst>
                    <a:ext uri="{FF2B5EF4-FFF2-40B4-BE49-F238E27FC236}">
                      <a16:creationId xmlns:a16="http://schemas.microsoft.com/office/drawing/2014/main" id="{0DE9EA24-9C45-924D-8BD8-200D5029A2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51" name="Oval 1750">
                    <a:extLst>
                      <a:ext uri="{FF2B5EF4-FFF2-40B4-BE49-F238E27FC236}">
                        <a16:creationId xmlns:a16="http://schemas.microsoft.com/office/drawing/2014/main" id="{DB8C829F-81C8-F845-80E2-FED4662BE041}"/>
                      </a:ext>
                    </a:extLst>
                  </p:cNvPr>
                  <p:cNvSpPr/>
                  <p:nvPr/>
                </p:nvSpPr>
                <p:spPr>
                  <a:xfrm>
                    <a:off x="6175144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52" name="Group 124">
                    <a:extLst>
                      <a:ext uri="{FF2B5EF4-FFF2-40B4-BE49-F238E27FC236}">
                        <a16:creationId xmlns:a16="http://schemas.microsoft.com/office/drawing/2014/main" id="{0BDEEF6E-5E37-0043-BCFF-FFED2D90B5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53" name="Oval 125">
                      <a:extLst>
                        <a:ext uri="{FF2B5EF4-FFF2-40B4-BE49-F238E27FC236}">
                          <a16:creationId xmlns:a16="http://schemas.microsoft.com/office/drawing/2014/main" id="{89770A0F-59D1-A241-95FC-8B7229B54D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1017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4" name="Oval 126">
                      <a:extLst>
                        <a:ext uri="{FF2B5EF4-FFF2-40B4-BE49-F238E27FC236}">
                          <a16:creationId xmlns:a16="http://schemas.microsoft.com/office/drawing/2014/main" id="{68E138D0-BDAA-D948-8EA0-39C3B74867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493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5" name="Oval 127">
                      <a:extLst>
                        <a:ext uri="{FF2B5EF4-FFF2-40B4-BE49-F238E27FC236}">
                          <a16:creationId xmlns:a16="http://schemas.microsoft.com/office/drawing/2014/main" id="{F7550BD2-D0BB-9140-A062-D6BF388856C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1017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45" name="Group 117">
                  <a:extLst>
                    <a:ext uri="{FF2B5EF4-FFF2-40B4-BE49-F238E27FC236}">
                      <a16:creationId xmlns:a16="http://schemas.microsoft.com/office/drawing/2014/main" id="{1B943DB3-E96F-ED48-A0E9-3BCE9B0711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46" name="Oval 1745">
                    <a:extLst>
                      <a:ext uri="{FF2B5EF4-FFF2-40B4-BE49-F238E27FC236}">
                        <a16:creationId xmlns:a16="http://schemas.microsoft.com/office/drawing/2014/main" id="{2DBB113E-BBC4-AA44-96B2-A47143A7B9D1}"/>
                      </a:ext>
                    </a:extLst>
                  </p:cNvPr>
                  <p:cNvSpPr/>
                  <p:nvPr/>
                </p:nvSpPr>
                <p:spPr>
                  <a:xfrm>
                    <a:off x="6204056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47" name="Group 119">
                    <a:extLst>
                      <a:ext uri="{FF2B5EF4-FFF2-40B4-BE49-F238E27FC236}">
                        <a16:creationId xmlns:a16="http://schemas.microsoft.com/office/drawing/2014/main" id="{3CA1986A-BFB8-6844-84DA-7035E182AD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48" name="Oval 120">
                      <a:extLst>
                        <a:ext uri="{FF2B5EF4-FFF2-40B4-BE49-F238E27FC236}">
                          <a16:creationId xmlns:a16="http://schemas.microsoft.com/office/drawing/2014/main" id="{2A6BDD24-8BE3-1247-B653-1C8787A119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946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49" name="Oval 121">
                      <a:extLst>
                        <a:ext uri="{FF2B5EF4-FFF2-40B4-BE49-F238E27FC236}">
                          <a16:creationId xmlns:a16="http://schemas.microsoft.com/office/drawing/2014/main" id="{E6C5666F-BCEE-2348-B616-21048FCAC6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422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0" name="Oval 122">
                      <a:extLst>
                        <a:ext uri="{FF2B5EF4-FFF2-40B4-BE49-F238E27FC236}">
                          <a16:creationId xmlns:a16="http://schemas.microsoft.com/office/drawing/2014/main" id="{4A5E4396-C2F5-B347-A818-D232A6B1E8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946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3" name="Group 128">
                <a:extLst>
                  <a:ext uri="{FF2B5EF4-FFF2-40B4-BE49-F238E27FC236}">
                    <a16:creationId xmlns:a16="http://schemas.microsoft.com/office/drawing/2014/main" id="{2AF4D704-95E6-5744-B1B1-56CF3F33F6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64367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732" name="Group 129">
                  <a:extLst>
                    <a:ext uri="{FF2B5EF4-FFF2-40B4-BE49-F238E27FC236}">
                      <a16:creationId xmlns:a16="http://schemas.microsoft.com/office/drawing/2014/main" id="{57BCCF5B-A90A-D347-AA58-882A4B51DE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39" name="Oval 1738">
                    <a:extLst>
                      <a:ext uri="{FF2B5EF4-FFF2-40B4-BE49-F238E27FC236}">
                        <a16:creationId xmlns:a16="http://schemas.microsoft.com/office/drawing/2014/main" id="{97A867F3-A408-EE48-A9D0-C31637D233F7}"/>
                      </a:ext>
                    </a:extLst>
                  </p:cNvPr>
                  <p:cNvSpPr/>
                  <p:nvPr/>
                </p:nvSpPr>
                <p:spPr>
                  <a:xfrm>
                    <a:off x="6174771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40" name="Group 137">
                    <a:extLst>
                      <a:ext uri="{FF2B5EF4-FFF2-40B4-BE49-F238E27FC236}">
                        <a16:creationId xmlns:a16="http://schemas.microsoft.com/office/drawing/2014/main" id="{039EE395-BB7C-5B40-8ABF-0B99FFF323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41" name="Oval 138">
                      <a:extLst>
                        <a:ext uri="{FF2B5EF4-FFF2-40B4-BE49-F238E27FC236}">
                          <a16:creationId xmlns:a16="http://schemas.microsoft.com/office/drawing/2014/main" id="{98DFF5B4-6C6E-464D-97DF-D46C5DAF09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644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42" name="Oval 139">
                      <a:extLst>
                        <a:ext uri="{FF2B5EF4-FFF2-40B4-BE49-F238E27FC236}">
                          <a16:creationId xmlns:a16="http://schemas.microsoft.com/office/drawing/2014/main" id="{ADE079ED-0594-4946-9B93-CCA5193888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120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43" name="Oval 140">
                      <a:extLst>
                        <a:ext uri="{FF2B5EF4-FFF2-40B4-BE49-F238E27FC236}">
                          <a16:creationId xmlns:a16="http://schemas.microsoft.com/office/drawing/2014/main" id="{8987BD58-7839-1D46-A57E-DDE7C174D2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644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33" name="Group 130">
                  <a:extLst>
                    <a:ext uri="{FF2B5EF4-FFF2-40B4-BE49-F238E27FC236}">
                      <a16:creationId xmlns:a16="http://schemas.microsoft.com/office/drawing/2014/main" id="{4F96D7EB-0749-1543-A160-3EB2D3849B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34" name="Oval 1733">
                    <a:extLst>
                      <a:ext uri="{FF2B5EF4-FFF2-40B4-BE49-F238E27FC236}">
                        <a16:creationId xmlns:a16="http://schemas.microsoft.com/office/drawing/2014/main" id="{CBE8EB51-6945-314C-9ABA-237CB2747D6C}"/>
                      </a:ext>
                    </a:extLst>
                  </p:cNvPr>
                  <p:cNvSpPr/>
                  <p:nvPr/>
                </p:nvSpPr>
                <p:spPr>
                  <a:xfrm>
                    <a:off x="6204429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35" name="Group 132">
                    <a:extLst>
                      <a:ext uri="{FF2B5EF4-FFF2-40B4-BE49-F238E27FC236}">
                        <a16:creationId xmlns:a16="http://schemas.microsoft.com/office/drawing/2014/main" id="{75101B2A-88AB-2B4D-95A0-3357D3370E0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36" name="Oval 133">
                      <a:extLst>
                        <a:ext uri="{FF2B5EF4-FFF2-40B4-BE49-F238E27FC236}">
                          <a16:creationId xmlns:a16="http://schemas.microsoft.com/office/drawing/2014/main" id="{94A4B507-CFB2-2846-8910-EDFB26D9D0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493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7" name="Oval 134">
                      <a:extLst>
                        <a:ext uri="{FF2B5EF4-FFF2-40B4-BE49-F238E27FC236}">
                          <a16:creationId xmlns:a16="http://schemas.microsoft.com/office/drawing/2014/main" id="{2D6DD7D8-AC53-784B-A5DF-05ECE356AE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6969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8" name="Oval 135">
                      <a:extLst>
                        <a:ext uri="{FF2B5EF4-FFF2-40B4-BE49-F238E27FC236}">
                          <a16:creationId xmlns:a16="http://schemas.microsoft.com/office/drawing/2014/main" id="{4D9C9915-AF82-D64B-9494-DF6FEA87E0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493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4" name="Group 141">
                <a:extLst>
                  <a:ext uri="{FF2B5EF4-FFF2-40B4-BE49-F238E27FC236}">
                    <a16:creationId xmlns:a16="http://schemas.microsoft.com/office/drawing/2014/main" id="{C580FC56-C19B-A94D-88C0-7FC69F30E0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87289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720" name="Group 142">
                  <a:extLst>
                    <a:ext uri="{FF2B5EF4-FFF2-40B4-BE49-F238E27FC236}">
                      <a16:creationId xmlns:a16="http://schemas.microsoft.com/office/drawing/2014/main" id="{F93ED657-5EED-1B4E-B08E-04701D1817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27" name="Oval 1726">
                    <a:extLst>
                      <a:ext uri="{FF2B5EF4-FFF2-40B4-BE49-F238E27FC236}">
                        <a16:creationId xmlns:a16="http://schemas.microsoft.com/office/drawing/2014/main" id="{F84D40AA-1A27-4F4A-B86F-D7D1D3291F52}"/>
                      </a:ext>
                    </a:extLst>
                  </p:cNvPr>
                  <p:cNvSpPr/>
                  <p:nvPr/>
                </p:nvSpPr>
                <p:spPr>
                  <a:xfrm>
                    <a:off x="6174070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28" name="Group 150">
                    <a:extLst>
                      <a:ext uri="{FF2B5EF4-FFF2-40B4-BE49-F238E27FC236}">
                        <a16:creationId xmlns:a16="http://schemas.microsoft.com/office/drawing/2014/main" id="{067EFA9A-B267-AA41-8630-B8519686B4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29" name="Oval 151">
                      <a:extLst>
                        <a:ext uri="{FF2B5EF4-FFF2-40B4-BE49-F238E27FC236}">
                          <a16:creationId xmlns:a16="http://schemas.microsoft.com/office/drawing/2014/main" id="{98FDF4BD-DD3A-4B47-A5BF-FD8AD0AAFD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356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0" name="Oval 152">
                      <a:extLst>
                        <a:ext uri="{FF2B5EF4-FFF2-40B4-BE49-F238E27FC236}">
                          <a16:creationId xmlns:a16="http://schemas.microsoft.com/office/drawing/2014/main" id="{671472AC-B4D9-1645-B500-7A1F1B7C03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832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1" name="Oval 153">
                      <a:extLst>
                        <a:ext uri="{FF2B5EF4-FFF2-40B4-BE49-F238E27FC236}">
                          <a16:creationId xmlns:a16="http://schemas.microsoft.com/office/drawing/2014/main" id="{EE4725FA-800C-F944-BF74-23FB17715F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356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21" name="Group 143">
                  <a:extLst>
                    <a:ext uri="{FF2B5EF4-FFF2-40B4-BE49-F238E27FC236}">
                      <a16:creationId xmlns:a16="http://schemas.microsoft.com/office/drawing/2014/main" id="{5FC90D37-0641-C743-95C7-DD9596BC2C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22" name="Oval 1721">
                    <a:extLst>
                      <a:ext uri="{FF2B5EF4-FFF2-40B4-BE49-F238E27FC236}">
                        <a16:creationId xmlns:a16="http://schemas.microsoft.com/office/drawing/2014/main" id="{0686081E-0D94-CE49-88A4-94B129A0B8C8}"/>
                      </a:ext>
                    </a:extLst>
                  </p:cNvPr>
                  <p:cNvSpPr/>
                  <p:nvPr/>
                </p:nvSpPr>
                <p:spPr>
                  <a:xfrm>
                    <a:off x="6205130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23" name="Group 145">
                    <a:extLst>
                      <a:ext uri="{FF2B5EF4-FFF2-40B4-BE49-F238E27FC236}">
                        <a16:creationId xmlns:a16="http://schemas.microsoft.com/office/drawing/2014/main" id="{5226279A-6656-4F4A-94AF-CE46FFE8C75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24" name="Oval 146">
                      <a:extLst>
                        <a:ext uri="{FF2B5EF4-FFF2-40B4-BE49-F238E27FC236}">
                          <a16:creationId xmlns:a16="http://schemas.microsoft.com/office/drawing/2014/main" id="{3C7D6EFF-5533-6842-AAAF-FF8E3BDC5B4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193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5" name="Oval 147">
                      <a:extLst>
                        <a:ext uri="{FF2B5EF4-FFF2-40B4-BE49-F238E27FC236}">
                          <a16:creationId xmlns:a16="http://schemas.microsoft.com/office/drawing/2014/main" id="{2CAC5F3B-F8FA-A841-883B-AFB3FBDD07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669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6" name="Oval 148">
                      <a:extLst>
                        <a:ext uri="{FF2B5EF4-FFF2-40B4-BE49-F238E27FC236}">
                          <a16:creationId xmlns:a16="http://schemas.microsoft.com/office/drawing/2014/main" id="{B72C4B38-04CF-BB4E-A1FC-E9BBF1DD4A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193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5" name="Group 154">
                <a:extLst>
                  <a:ext uri="{FF2B5EF4-FFF2-40B4-BE49-F238E27FC236}">
                    <a16:creationId xmlns:a16="http://schemas.microsoft.com/office/drawing/2014/main" id="{5EE40FAE-6283-D44F-8BBF-FA8E5A2CB3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48750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708" name="Group 155">
                  <a:extLst>
                    <a:ext uri="{FF2B5EF4-FFF2-40B4-BE49-F238E27FC236}">
                      <a16:creationId xmlns:a16="http://schemas.microsoft.com/office/drawing/2014/main" id="{7BCC9164-EE46-9741-8A7F-EF20CA90F9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15" name="Oval 1714">
                    <a:extLst>
                      <a:ext uri="{FF2B5EF4-FFF2-40B4-BE49-F238E27FC236}">
                        <a16:creationId xmlns:a16="http://schemas.microsoft.com/office/drawing/2014/main" id="{CC84B994-179C-0945-84D3-147E4F08DAFD}"/>
                      </a:ext>
                    </a:extLst>
                  </p:cNvPr>
                  <p:cNvSpPr/>
                  <p:nvPr/>
                </p:nvSpPr>
                <p:spPr>
                  <a:xfrm>
                    <a:off x="6174514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16" name="Group 163">
                    <a:extLst>
                      <a:ext uri="{FF2B5EF4-FFF2-40B4-BE49-F238E27FC236}">
                        <a16:creationId xmlns:a16="http://schemas.microsoft.com/office/drawing/2014/main" id="{0C989EEB-E0C6-A44A-B6EB-83B39A66C33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17" name="Oval 164">
                      <a:extLst>
                        <a:ext uri="{FF2B5EF4-FFF2-40B4-BE49-F238E27FC236}">
                          <a16:creationId xmlns:a16="http://schemas.microsoft.com/office/drawing/2014/main" id="{C2DAFD5B-7BE4-2B46-B2A7-C4BAB2E311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387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8" name="Oval 165">
                      <a:extLst>
                        <a:ext uri="{FF2B5EF4-FFF2-40B4-BE49-F238E27FC236}">
                          <a16:creationId xmlns:a16="http://schemas.microsoft.com/office/drawing/2014/main" id="{D79AED84-8775-1D46-9BFD-21662E4CD3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863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9" name="Oval 166">
                      <a:extLst>
                        <a:ext uri="{FF2B5EF4-FFF2-40B4-BE49-F238E27FC236}">
                          <a16:creationId xmlns:a16="http://schemas.microsoft.com/office/drawing/2014/main" id="{5438C611-7962-8F40-9E63-0DC05FCBEE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387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09" name="Group 156">
                  <a:extLst>
                    <a:ext uri="{FF2B5EF4-FFF2-40B4-BE49-F238E27FC236}">
                      <a16:creationId xmlns:a16="http://schemas.microsoft.com/office/drawing/2014/main" id="{7062DC08-3DA6-E04B-BB4D-35FB1C9C03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10" name="Oval 1709">
                    <a:extLst>
                      <a:ext uri="{FF2B5EF4-FFF2-40B4-BE49-F238E27FC236}">
                        <a16:creationId xmlns:a16="http://schemas.microsoft.com/office/drawing/2014/main" id="{135CD795-2B94-944B-82DF-58E72753997D}"/>
                      </a:ext>
                    </a:extLst>
                  </p:cNvPr>
                  <p:cNvSpPr/>
                  <p:nvPr/>
                </p:nvSpPr>
                <p:spPr>
                  <a:xfrm>
                    <a:off x="6204686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11" name="Group 158">
                    <a:extLst>
                      <a:ext uri="{FF2B5EF4-FFF2-40B4-BE49-F238E27FC236}">
                        <a16:creationId xmlns:a16="http://schemas.microsoft.com/office/drawing/2014/main" id="{63741B1A-251F-114B-B6D6-C2855A0710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12" name="Oval 159">
                      <a:extLst>
                        <a:ext uri="{FF2B5EF4-FFF2-40B4-BE49-F238E27FC236}">
                          <a16:creationId xmlns:a16="http://schemas.microsoft.com/office/drawing/2014/main" id="{4F43409F-2C0D-8D46-90A6-8196343E05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750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3" name="Oval 160">
                      <a:extLst>
                        <a:ext uri="{FF2B5EF4-FFF2-40B4-BE49-F238E27FC236}">
                          <a16:creationId xmlns:a16="http://schemas.microsoft.com/office/drawing/2014/main" id="{D9A3E214-C148-004F-B2AF-08C786E124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226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4" name="Oval 161">
                      <a:extLst>
                        <a:ext uri="{FF2B5EF4-FFF2-40B4-BE49-F238E27FC236}">
                          <a16:creationId xmlns:a16="http://schemas.microsoft.com/office/drawing/2014/main" id="{E0B8F037-91BC-FB4B-A13F-72181C581C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750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6" name="Group 167">
                <a:extLst>
                  <a:ext uri="{FF2B5EF4-FFF2-40B4-BE49-F238E27FC236}">
                    <a16:creationId xmlns:a16="http://schemas.microsoft.com/office/drawing/2014/main" id="{A8435F5B-7C28-184E-8AFF-2C2548B8E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25828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96" name="Group 168">
                  <a:extLst>
                    <a:ext uri="{FF2B5EF4-FFF2-40B4-BE49-F238E27FC236}">
                      <a16:creationId xmlns:a16="http://schemas.microsoft.com/office/drawing/2014/main" id="{83D21D1A-DED5-2545-8E90-883D28351C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703" name="Oval 1702">
                    <a:extLst>
                      <a:ext uri="{FF2B5EF4-FFF2-40B4-BE49-F238E27FC236}">
                        <a16:creationId xmlns:a16="http://schemas.microsoft.com/office/drawing/2014/main" id="{D84D80A1-AC2F-3A4B-BC81-1BE5AD3C9E0F}"/>
                      </a:ext>
                    </a:extLst>
                  </p:cNvPr>
                  <p:cNvSpPr/>
                  <p:nvPr/>
                </p:nvSpPr>
                <p:spPr>
                  <a:xfrm>
                    <a:off x="6175214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704" name="Group 176">
                    <a:extLst>
                      <a:ext uri="{FF2B5EF4-FFF2-40B4-BE49-F238E27FC236}">
                        <a16:creationId xmlns:a16="http://schemas.microsoft.com/office/drawing/2014/main" id="{60A4E5EF-274A-5544-85FB-214452CBAE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05" name="Oval 177">
                      <a:extLst>
                        <a:ext uri="{FF2B5EF4-FFF2-40B4-BE49-F238E27FC236}">
                          <a16:creationId xmlns:a16="http://schemas.microsoft.com/office/drawing/2014/main" id="{5AEF1958-91F0-3D4D-B110-652EE3F038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1087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6" name="Oval 178">
                      <a:extLst>
                        <a:ext uri="{FF2B5EF4-FFF2-40B4-BE49-F238E27FC236}">
                          <a16:creationId xmlns:a16="http://schemas.microsoft.com/office/drawing/2014/main" id="{3A9C936F-9313-624B-A24C-04EAEAEFEF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563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7" name="Oval 179">
                      <a:extLst>
                        <a:ext uri="{FF2B5EF4-FFF2-40B4-BE49-F238E27FC236}">
                          <a16:creationId xmlns:a16="http://schemas.microsoft.com/office/drawing/2014/main" id="{C3754ADE-18A0-F54B-8218-E17EA902BA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1087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97" name="Group 169">
                  <a:extLst>
                    <a:ext uri="{FF2B5EF4-FFF2-40B4-BE49-F238E27FC236}">
                      <a16:creationId xmlns:a16="http://schemas.microsoft.com/office/drawing/2014/main" id="{928AB5C1-C056-B04A-A27B-25C107E0C2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98" name="Oval 1697">
                    <a:extLst>
                      <a:ext uri="{FF2B5EF4-FFF2-40B4-BE49-F238E27FC236}">
                        <a16:creationId xmlns:a16="http://schemas.microsoft.com/office/drawing/2014/main" id="{6381423B-1E29-C14F-891E-F430290D3A3D}"/>
                      </a:ext>
                    </a:extLst>
                  </p:cNvPr>
                  <p:cNvSpPr/>
                  <p:nvPr/>
                </p:nvSpPr>
                <p:spPr>
                  <a:xfrm>
                    <a:off x="6178589" y="1638107"/>
                    <a:ext cx="133334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99" name="Group 171">
                    <a:extLst>
                      <a:ext uri="{FF2B5EF4-FFF2-40B4-BE49-F238E27FC236}">
                        <a16:creationId xmlns:a16="http://schemas.microsoft.com/office/drawing/2014/main" id="{97741A07-48AB-0842-86A2-B125DBE918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700" name="Oval 172">
                      <a:extLst>
                        <a:ext uri="{FF2B5EF4-FFF2-40B4-BE49-F238E27FC236}">
                          <a16:creationId xmlns:a16="http://schemas.microsoft.com/office/drawing/2014/main" id="{307E4771-C4E1-BA49-B926-B5E40898F4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875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1" name="Oval 173">
                      <a:extLst>
                        <a:ext uri="{FF2B5EF4-FFF2-40B4-BE49-F238E27FC236}">
                          <a16:creationId xmlns:a16="http://schemas.microsoft.com/office/drawing/2014/main" id="{16C0C53F-8C76-E34C-9CED-9461095711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351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2" name="Oval 174">
                      <a:extLst>
                        <a:ext uri="{FF2B5EF4-FFF2-40B4-BE49-F238E27FC236}">
                          <a16:creationId xmlns:a16="http://schemas.microsoft.com/office/drawing/2014/main" id="{DD52FB32-E43A-7A40-9F80-5E1106C49E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875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7" name="Group 180">
                <a:extLst>
                  <a:ext uri="{FF2B5EF4-FFF2-40B4-BE49-F238E27FC236}">
                    <a16:creationId xmlns:a16="http://schemas.microsoft.com/office/drawing/2014/main" id="{7F55AC72-D35E-6549-B0AA-22F21B6B91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10211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84" name="Group 181">
                  <a:extLst>
                    <a:ext uri="{FF2B5EF4-FFF2-40B4-BE49-F238E27FC236}">
                      <a16:creationId xmlns:a16="http://schemas.microsoft.com/office/drawing/2014/main" id="{94610531-D467-7B4A-A768-90E7B669D3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91" name="Oval 1690">
                    <a:extLst>
                      <a:ext uri="{FF2B5EF4-FFF2-40B4-BE49-F238E27FC236}">
                        <a16:creationId xmlns:a16="http://schemas.microsoft.com/office/drawing/2014/main" id="{DA9FA427-80C0-0B46-9344-D83762AC1F18}"/>
                      </a:ext>
                    </a:extLst>
                  </p:cNvPr>
                  <p:cNvSpPr/>
                  <p:nvPr/>
                </p:nvSpPr>
                <p:spPr>
                  <a:xfrm>
                    <a:off x="6174957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92" name="Group 189">
                    <a:extLst>
                      <a:ext uri="{FF2B5EF4-FFF2-40B4-BE49-F238E27FC236}">
                        <a16:creationId xmlns:a16="http://schemas.microsoft.com/office/drawing/2014/main" id="{77785D33-E617-C644-843D-40EF931BDE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93" name="Oval 190">
                      <a:extLst>
                        <a:ext uri="{FF2B5EF4-FFF2-40B4-BE49-F238E27FC236}">
                          <a16:creationId xmlns:a16="http://schemas.microsoft.com/office/drawing/2014/main" id="{BCDE5A20-14D4-3447-9F86-63A85A6A75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830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94" name="Oval 191">
                      <a:extLst>
                        <a:ext uri="{FF2B5EF4-FFF2-40B4-BE49-F238E27FC236}">
                          <a16:creationId xmlns:a16="http://schemas.microsoft.com/office/drawing/2014/main" id="{4FCF4BA4-7F9E-3249-A2D6-2F737F3B3F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306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95" name="Oval 192">
                      <a:extLst>
                        <a:ext uri="{FF2B5EF4-FFF2-40B4-BE49-F238E27FC236}">
                          <a16:creationId xmlns:a16="http://schemas.microsoft.com/office/drawing/2014/main" id="{C7F92AD0-C6C5-1246-AE24-69E303BE4A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830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85" name="Group 182">
                  <a:extLst>
                    <a:ext uri="{FF2B5EF4-FFF2-40B4-BE49-F238E27FC236}">
                      <a16:creationId xmlns:a16="http://schemas.microsoft.com/office/drawing/2014/main" id="{6C0BEA4B-03A3-5343-BD65-DDF5ACB9D8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86" name="Oval 1685">
                    <a:extLst>
                      <a:ext uri="{FF2B5EF4-FFF2-40B4-BE49-F238E27FC236}">
                        <a16:creationId xmlns:a16="http://schemas.microsoft.com/office/drawing/2014/main" id="{38939238-F2FC-5E43-9A8E-8239B348D6E6}"/>
                      </a:ext>
                    </a:extLst>
                  </p:cNvPr>
                  <p:cNvSpPr/>
                  <p:nvPr/>
                </p:nvSpPr>
                <p:spPr>
                  <a:xfrm>
                    <a:off x="6204243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87" name="Group 184">
                    <a:extLst>
                      <a:ext uri="{FF2B5EF4-FFF2-40B4-BE49-F238E27FC236}">
                        <a16:creationId xmlns:a16="http://schemas.microsoft.com/office/drawing/2014/main" id="{A1AD38B0-D1E6-6946-9A89-470B68BF0A5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88" name="Oval 185">
                      <a:extLst>
                        <a:ext uri="{FF2B5EF4-FFF2-40B4-BE49-F238E27FC236}">
                          <a16:creationId xmlns:a16="http://schemas.microsoft.com/office/drawing/2014/main" id="{55C0EC3A-A224-A64A-9C86-6C986460C4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132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89" name="Oval 186">
                      <a:extLst>
                        <a:ext uri="{FF2B5EF4-FFF2-40B4-BE49-F238E27FC236}">
                          <a16:creationId xmlns:a16="http://schemas.microsoft.com/office/drawing/2014/main" id="{979E5D6A-5051-4F46-8E0C-CB7BB3C29C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608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90" name="Oval 187">
                      <a:extLst>
                        <a:ext uri="{FF2B5EF4-FFF2-40B4-BE49-F238E27FC236}">
                          <a16:creationId xmlns:a16="http://schemas.microsoft.com/office/drawing/2014/main" id="{38CD79D4-F27F-1841-99C5-7A78E9CC19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132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8" name="Group 193">
                <a:extLst>
                  <a:ext uri="{FF2B5EF4-FFF2-40B4-BE49-F238E27FC236}">
                    <a16:creationId xmlns:a16="http://schemas.microsoft.com/office/drawing/2014/main" id="{8ADA1FAB-326C-4941-BCBE-7B773B4D62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71672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72" name="Group 194">
                  <a:extLst>
                    <a:ext uri="{FF2B5EF4-FFF2-40B4-BE49-F238E27FC236}">
                      <a16:creationId xmlns:a16="http://schemas.microsoft.com/office/drawing/2014/main" id="{035F8A95-76A7-074E-A29F-E970E2078F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79" name="Oval 1678">
                    <a:extLst>
                      <a:ext uri="{FF2B5EF4-FFF2-40B4-BE49-F238E27FC236}">
                        <a16:creationId xmlns:a16="http://schemas.microsoft.com/office/drawing/2014/main" id="{37197F0C-950E-1447-BACD-1C617BF938E0}"/>
                      </a:ext>
                    </a:extLst>
                  </p:cNvPr>
                  <p:cNvSpPr/>
                  <p:nvPr/>
                </p:nvSpPr>
                <p:spPr>
                  <a:xfrm>
                    <a:off x="6173813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80" name="Group 202">
                    <a:extLst>
                      <a:ext uri="{FF2B5EF4-FFF2-40B4-BE49-F238E27FC236}">
                        <a16:creationId xmlns:a16="http://schemas.microsoft.com/office/drawing/2014/main" id="{F02981A7-2D60-514A-8C35-38063C94D6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81" name="Oval 203">
                      <a:extLst>
                        <a:ext uri="{FF2B5EF4-FFF2-40B4-BE49-F238E27FC236}">
                          <a16:creationId xmlns:a16="http://schemas.microsoft.com/office/drawing/2014/main" id="{FA0CDCC8-BC2F-FD45-8227-AF2582FEE1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099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82" name="Oval 204">
                      <a:extLst>
                        <a:ext uri="{FF2B5EF4-FFF2-40B4-BE49-F238E27FC236}">
                          <a16:creationId xmlns:a16="http://schemas.microsoft.com/office/drawing/2014/main" id="{16EB0178-841A-474B-A11E-96D6C7F86A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575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83" name="Oval 205">
                      <a:extLst>
                        <a:ext uri="{FF2B5EF4-FFF2-40B4-BE49-F238E27FC236}">
                          <a16:creationId xmlns:a16="http://schemas.microsoft.com/office/drawing/2014/main" id="{EB78C969-2A13-E344-9B67-2A3BCD64B4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099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73" name="Group 195">
                  <a:extLst>
                    <a:ext uri="{FF2B5EF4-FFF2-40B4-BE49-F238E27FC236}">
                      <a16:creationId xmlns:a16="http://schemas.microsoft.com/office/drawing/2014/main" id="{939E85DA-E81A-C94E-9F0A-811C64891B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74" name="Oval 1673">
                    <a:extLst>
                      <a:ext uri="{FF2B5EF4-FFF2-40B4-BE49-F238E27FC236}">
                        <a16:creationId xmlns:a16="http://schemas.microsoft.com/office/drawing/2014/main" id="{C4D66D06-A04A-3144-AA85-81FC6BE86184}"/>
                      </a:ext>
                    </a:extLst>
                  </p:cNvPr>
                  <p:cNvSpPr/>
                  <p:nvPr/>
                </p:nvSpPr>
                <p:spPr>
                  <a:xfrm>
                    <a:off x="6205387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75" name="Group 197">
                    <a:extLst>
                      <a:ext uri="{FF2B5EF4-FFF2-40B4-BE49-F238E27FC236}">
                        <a16:creationId xmlns:a16="http://schemas.microsoft.com/office/drawing/2014/main" id="{92183B63-6B6A-7249-9235-5C2DA91AD1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76" name="Oval 198">
                      <a:extLst>
                        <a:ext uri="{FF2B5EF4-FFF2-40B4-BE49-F238E27FC236}">
                          <a16:creationId xmlns:a16="http://schemas.microsoft.com/office/drawing/2014/main" id="{E1FCD9F3-5EC9-4B4E-9E0D-9C46C2446B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863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7" name="Oval 199">
                      <a:extLst>
                        <a:ext uri="{FF2B5EF4-FFF2-40B4-BE49-F238E27FC236}">
                          <a16:creationId xmlns:a16="http://schemas.microsoft.com/office/drawing/2014/main" id="{4910258A-BB2C-2B42-A56F-D648B71D83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926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8" name="Oval 200">
                      <a:extLst>
                        <a:ext uri="{FF2B5EF4-FFF2-40B4-BE49-F238E27FC236}">
                          <a16:creationId xmlns:a16="http://schemas.microsoft.com/office/drawing/2014/main" id="{81144A82-B729-9A4E-872C-1AB7B7F112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863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69" name="Group 206">
                <a:extLst>
                  <a:ext uri="{FF2B5EF4-FFF2-40B4-BE49-F238E27FC236}">
                    <a16:creationId xmlns:a16="http://schemas.microsoft.com/office/drawing/2014/main" id="{745F37E4-270E-C845-B327-255150DE64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33133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60" name="Group 207">
                  <a:extLst>
                    <a:ext uri="{FF2B5EF4-FFF2-40B4-BE49-F238E27FC236}">
                      <a16:creationId xmlns:a16="http://schemas.microsoft.com/office/drawing/2014/main" id="{A35FB7CB-42D4-D246-95CC-86D7E55A58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67" name="Oval 1666">
                    <a:extLst>
                      <a:ext uri="{FF2B5EF4-FFF2-40B4-BE49-F238E27FC236}">
                        <a16:creationId xmlns:a16="http://schemas.microsoft.com/office/drawing/2014/main" id="{9D06C4F1-97CE-F64D-BE91-91709F416CFA}"/>
                      </a:ext>
                    </a:extLst>
                  </p:cNvPr>
                  <p:cNvSpPr/>
                  <p:nvPr/>
                </p:nvSpPr>
                <p:spPr>
                  <a:xfrm>
                    <a:off x="6174257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68" name="Group 215">
                    <a:extLst>
                      <a:ext uri="{FF2B5EF4-FFF2-40B4-BE49-F238E27FC236}">
                        <a16:creationId xmlns:a16="http://schemas.microsoft.com/office/drawing/2014/main" id="{2008BF17-294E-5447-9911-E1B835A852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69" name="Oval 216">
                      <a:extLst>
                        <a:ext uri="{FF2B5EF4-FFF2-40B4-BE49-F238E27FC236}">
                          <a16:creationId xmlns:a16="http://schemas.microsoft.com/office/drawing/2014/main" id="{B221A89B-7CAC-3246-ADEF-C62F0F30C3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130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0" name="Oval 217">
                      <a:extLst>
                        <a:ext uri="{FF2B5EF4-FFF2-40B4-BE49-F238E27FC236}">
                          <a16:creationId xmlns:a16="http://schemas.microsoft.com/office/drawing/2014/main" id="{1F52C0B4-C0BB-B243-91C8-14503E51D7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9018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1" name="Oval 218">
                      <a:extLst>
                        <a:ext uri="{FF2B5EF4-FFF2-40B4-BE49-F238E27FC236}">
                          <a16:creationId xmlns:a16="http://schemas.microsoft.com/office/drawing/2014/main" id="{A4E23256-E395-7F43-9B70-030F9C3401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130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61" name="Group 208">
                  <a:extLst>
                    <a:ext uri="{FF2B5EF4-FFF2-40B4-BE49-F238E27FC236}">
                      <a16:creationId xmlns:a16="http://schemas.microsoft.com/office/drawing/2014/main" id="{6C216F03-C497-334B-B7FB-D5D6167C48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62" name="Oval 1661">
                    <a:extLst>
                      <a:ext uri="{FF2B5EF4-FFF2-40B4-BE49-F238E27FC236}">
                        <a16:creationId xmlns:a16="http://schemas.microsoft.com/office/drawing/2014/main" id="{67EA6E90-D68D-6642-983E-138B5DE11109}"/>
                      </a:ext>
                    </a:extLst>
                  </p:cNvPr>
                  <p:cNvSpPr/>
                  <p:nvPr/>
                </p:nvSpPr>
                <p:spPr>
                  <a:xfrm>
                    <a:off x="6204943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63" name="Group 210">
                    <a:extLst>
                      <a:ext uri="{FF2B5EF4-FFF2-40B4-BE49-F238E27FC236}">
                        <a16:creationId xmlns:a16="http://schemas.microsoft.com/office/drawing/2014/main" id="{0AF108B2-DA0D-5543-B443-72E430A86D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64" name="Oval 211">
                      <a:extLst>
                        <a:ext uri="{FF2B5EF4-FFF2-40B4-BE49-F238E27FC236}">
                          <a16:creationId xmlns:a16="http://schemas.microsoft.com/office/drawing/2014/main" id="{86749094-9CCF-DC43-A4CA-AA78A22C2C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007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5" name="Oval 212">
                      <a:extLst>
                        <a:ext uri="{FF2B5EF4-FFF2-40B4-BE49-F238E27FC236}">
                          <a16:creationId xmlns:a16="http://schemas.microsoft.com/office/drawing/2014/main" id="{296C2C5A-0FDE-3941-9288-8D3941165A5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483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6" name="Oval 213">
                      <a:extLst>
                        <a:ext uri="{FF2B5EF4-FFF2-40B4-BE49-F238E27FC236}">
                          <a16:creationId xmlns:a16="http://schemas.microsoft.com/office/drawing/2014/main" id="{2FD9E6D1-5139-9B46-8013-D77FAF5500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007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0" name="Group 219">
                <a:extLst>
                  <a:ext uri="{FF2B5EF4-FFF2-40B4-BE49-F238E27FC236}">
                    <a16:creationId xmlns:a16="http://schemas.microsoft.com/office/drawing/2014/main" id="{0D52520E-2804-E747-9C16-37112FC2ED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94594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48" name="Group 220">
                  <a:extLst>
                    <a:ext uri="{FF2B5EF4-FFF2-40B4-BE49-F238E27FC236}">
                      <a16:creationId xmlns:a16="http://schemas.microsoft.com/office/drawing/2014/main" id="{B529FE99-4772-534F-94DF-E98DA0706D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55" name="Oval 1654">
                    <a:extLst>
                      <a:ext uri="{FF2B5EF4-FFF2-40B4-BE49-F238E27FC236}">
                        <a16:creationId xmlns:a16="http://schemas.microsoft.com/office/drawing/2014/main" id="{2A936175-9675-834C-9A03-B5CDDFABD036}"/>
                      </a:ext>
                    </a:extLst>
                  </p:cNvPr>
                  <p:cNvSpPr/>
                  <p:nvPr/>
                </p:nvSpPr>
                <p:spPr>
                  <a:xfrm>
                    <a:off x="6174700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56" name="Group 228">
                    <a:extLst>
                      <a:ext uri="{FF2B5EF4-FFF2-40B4-BE49-F238E27FC236}">
                        <a16:creationId xmlns:a16="http://schemas.microsoft.com/office/drawing/2014/main" id="{D6F42F7B-BF00-2F44-AF2B-C9CB15D8CF5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57" name="Oval 229">
                      <a:extLst>
                        <a:ext uri="{FF2B5EF4-FFF2-40B4-BE49-F238E27FC236}">
                          <a16:creationId xmlns:a16="http://schemas.microsoft.com/office/drawing/2014/main" id="{6EED198F-E3C3-B34B-A570-040516BBC6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573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8" name="Oval 230">
                      <a:extLst>
                        <a:ext uri="{FF2B5EF4-FFF2-40B4-BE49-F238E27FC236}">
                          <a16:creationId xmlns:a16="http://schemas.microsoft.com/office/drawing/2014/main" id="{E7C304D1-A231-C949-B401-24EBA4FE05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049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9" name="Oval 231">
                      <a:extLst>
                        <a:ext uri="{FF2B5EF4-FFF2-40B4-BE49-F238E27FC236}">
                          <a16:creationId xmlns:a16="http://schemas.microsoft.com/office/drawing/2014/main" id="{395954B0-A780-9343-A4CD-C35A8CD30F5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573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49" name="Group 221">
                  <a:extLst>
                    <a:ext uri="{FF2B5EF4-FFF2-40B4-BE49-F238E27FC236}">
                      <a16:creationId xmlns:a16="http://schemas.microsoft.com/office/drawing/2014/main" id="{27DD51B1-F60E-7C47-8784-409A1751ED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50" name="Oval 1649">
                    <a:extLst>
                      <a:ext uri="{FF2B5EF4-FFF2-40B4-BE49-F238E27FC236}">
                        <a16:creationId xmlns:a16="http://schemas.microsoft.com/office/drawing/2014/main" id="{B9494672-4279-1C4C-8DB3-5D4FE8F7F347}"/>
                      </a:ext>
                    </a:extLst>
                  </p:cNvPr>
                  <p:cNvSpPr/>
                  <p:nvPr/>
                </p:nvSpPr>
                <p:spPr>
                  <a:xfrm>
                    <a:off x="6204500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51" name="Group 223">
                    <a:extLst>
                      <a:ext uri="{FF2B5EF4-FFF2-40B4-BE49-F238E27FC236}">
                        <a16:creationId xmlns:a16="http://schemas.microsoft.com/office/drawing/2014/main" id="{BA68E6CE-B401-F244-8D25-6157B2C3D0C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52" name="Oval 224">
                      <a:extLst>
                        <a:ext uri="{FF2B5EF4-FFF2-40B4-BE49-F238E27FC236}">
                          <a16:creationId xmlns:a16="http://schemas.microsoft.com/office/drawing/2014/main" id="{2494DF63-9F19-4F44-B611-8D42A89793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563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3" name="Oval 225">
                      <a:extLst>
                        <a:ext uri="{FF2B5EF4-FFF2-40B4-BE49-F238E27FC236}">
                          <a16:creationId xmlns:a16="http://schemas.microsoft.com/office/drawing/2014/main" id="{8CB610D2-3199-E84F-B281-C358013505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039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4" name="Oval 226">
                      <a:extLst>
                        <a:ext uri="{FF2B5EF4-FFF2-40B4-BE49-F238E27FC236}">
                          <a16:creationId xmlns:a16="http://schemas.microsoft.com/office/drawing/2014/main" id="{EA10F574-B9CA-ED45-800F-A2EA3709D2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563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1" name="Group 271">
                <a:extLst>
                  <a:ext uri="{FF2B5EF4-FFF2-40B4-BE49-F238E27FC236}">
                    <a16:creationId xmlns:a16="http://schemas.microsoft.com/office/drawing/2014/main" id="{06BEBEB1-EECB-2247-821E-D6E7878C32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841445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36" name="Group 272">
                  <a:extLst>
                    <a:ext uri="{FF2B5EF4-FFF2-40B4-BE49-F238E27FC236}">
                      <a16:creationId xmlns:a16="http://schemas.microsoft.com/office/drawing/2014/main" id="{1F764D7B-42C3-BB41-AD3C-A88028F8F9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43" name="Oval 1642">
                    <a:extLst>
                      <a:ext uri="{FF2B5EF4-FFF2-40B4-BE49-F238E27FC236}">
                        <a16:creationId xmlns:a16="http://schemas.microsoft.com/office/drawing/2014/main" id="{354CE390-B3DC-6248-A3DC-542EB17394CF}"/>
                      </a:ext>
                    </a:extLst>
                  </p:cNvPr>
                  <p:cNvSpPr/>
                  <p:nvPr/>
                </p:nvSpPr>
                <p:spPr>
                  <a:xfrm>
                    <a:off x="6173884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44" name="Group 280">
                    <a:extLst>
                      <a:ext uri="{FF2B5EF4-FFF2-40B4-BE49-F238E27FC236}">
                        <a16:creationId xmlns:a16="http://schemas.microsoft.com/office/drawing/2014/main" id="{30AA11CB-F6EA-2945-9B62-8A5663AF6B9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45" name="Oval 281">
                      <a:extLst>
                        <a:ext uri="{FF2B5EF4-FFF2-40B4-BE49-F238E27FC236}">
                          <a16:creationId xmlns:a16="http://schemas.microsoft.com/office/drawing/2014/main" id="{743A746F-5B9F-0C46-85A1-6D0C15784C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169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6" name="Oval 282">
                      <a:extLst>
                        <a:ext uri="{FF2B5EF4-FFF2-40B4-BE49-F238E27FC236}">
                          <a16:creationId xmlns:a16="http://schemas.microsoft.com/office/drawing/2014/main" id="{8CE9DE2A-8AEF-6C47-8056-85B2AE3EC3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645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7" name="Oval 283">
                      <a:extLst>
                        <a:ext uri="{FF2B5EF4-FFF2-40B4-BE49-F238E27FC236}">
                          <a16:creationId xmlns:a16="http://schemas.microsoft.com/office/drawing/2014/main" id="{B6B641B7-B1CB-254D-8E2F-BF9417E802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169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37" name="Group 273">
                  <a:extLst>
                    <a:ext uri="{FF2B5EF4-FFF2-40B4-BE49-F238E27FC236}">
                      <a16:creationId xmlns:a16="http://schemas.microsoft.com/office/drawing/2014/main" id="{960DE846-9EA6-8D4B-B354-1EA20A4FA4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38" name="Oval 1637">
                    <a:extLst>
                      <a:ext uri="{FF2B5EF4-FFF2-40B4-BE49-F238E27FC236}">
                        <a16:creationId xmlns:a16="http://schemas.microsoft.com/office/drawing/2014/main" id="{A381B6A5-4E1F-704F-8BBA-974B737566A7}"/>
                      </a:ext>
                    </a:extLst>
                  </p:cNvPr>
                  <p:cNvSpPr/>
                  <p:nvPr/>
                </p:nvSpPr>
                <p:spPr>
                  <a:xfrm>
                    <a:off x="6205316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39" name="Group 275">
                    <a:extLst>
                      <a:ext uri="{FF2B5EF4-FFF2-40B4-BE49-F238E27FC236}">
                        <a16:creationId xmlns:a16="http://schemas.microsoft.com/office/drawing/2014/main" id="{87C24A31-4256-8C4F-A3D5-CA5F6ECADB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40" name="Oval 276">
                      <a:extLst>
                        <a:ext uri="{FF2B5EF4-FFF2-40B4-BE49-F238E27FC236}">
                          <a16:creationId xmlns:a16="http://schemas.microsoft.com/office/drawing/2014/main" id="{BA19C4E6-E2D0-FC46-8E0F-03C5846862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792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1" name="Oval 277">
                      <a:extLst>
                        <a:ext uri="{FF2B5EF4-FFF2-40B4-BE49-F238E27FC236}">
                          <a16:creationId xmlns:a16="http://schemas.microsoft.com/office/drawing/2014/main" id="{5430C6ED-59D7-454B-B995-DDE3C3931F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856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2" name="Oval 278">
                      <a:extLst>
                        <a:ext uri="{FF2B5EF4-FFF2-40B4-BE49-F238E27FC236}">
                          <a16:creationId xmlns:a16="http://schemas.microsoft.com/office/drawing/2014/main" id="{E6D152E1-9C90-F14A-AAD7-FF4BAD87E2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792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2" name="Group 284">
                <a:extLst>
                  <a:ext uri="{FF2B5EF4-FFF2-40B4-BE49-F238E27FC236}">
                    <a16:creationId xmlns:a16="http://schemas.microsoft.com/office/drawing/2014/main" id="{20C5CA8C-E333-C04C-8B5A-F409433058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02906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24" name="Group 285">
                  <a:extLst>
                    <a:ext uri="{FF2B5EF4-FFF2-40B4-BE49-F238E27FC236}">
                      <a16:creationId xmlns:a16="http://schemas.microsoft.com/office/drawing/2014/main" id="{FA7D94FE-B646-C948-AB1A-F5F8A05D61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31" name="Oval 1630">
                    <a:extLst>
                      <a:ext uri="{FF2B5EF4-FFF2-40B4-BE49-F238E27FC236}">
                        <a16:creationId xmlns:a16="http://schemas.microsoft.com/office/drawing/2014/main" id="{EC6424A2-A0C7-9348-AA19-0A8A769239BE}"/>
                      </a:ext>
                    </a:extLst>
                  </p:cNvPr>
                  <p:cNvSpPr/>
                  <p:nvPr/>
                </p:nvSpPr>
                <p:spPr>
                  <a:xfrm>
                    <a:off x="6174327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32" name="Group 293">
                    <a:extLst>
                      <a:ext uri="{FF2B5EF4-FFF2-40B4-BE49-F238E27FC236}">
                        <a16:creationId xmlns:a16="http://schemas.microsoft.com/office/drawing/2014/main" id="{2265AA85-74BB-FF44-9F45-0AE5E6B880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33" name="Oval 294">
                      <a:extLst>
                        <a:ext uri="{FF2B5EF4-FFF2-40B4-BE49-F238E27FC236}">
                          <a16:creationId xmlns:a16="http://schemas.microsoft.com/office/drawing/2014/main" id="{A619A81F-8AE8-1B42-83A5-8CE48C51B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200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34" name="Oval 295">
                      <a:extLst>
                        <a:ext uri="{FF2B5EF4-FFF2-40B4-BE49-F238E27FC236}">
                          <a16:creationId xmlns:a16="http://schemas.microsoft.com/office/drawing/2014/main" id="{95CA367F-0ABB-7B4B-A8FE-7D87BB1468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676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35" name="Oval 296">
                      <a:extLst>
                        <a:ext uri="{FF2B5EF4-FFF2-40B4-BE49-F238E27FC236}">
                          <a16:creationId xmlns:a16="http://schemas.microsoft.com/office/drawing/2014/main" id="{54580A04-C22E-5245-A613-7D1DA7E4BE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200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25" name="Group 286">
                  <a:extLst>
                    <a:ext uri="{FF2B5EF4-FFF2-40B4-BE49-F238E27FC236}">
                      <a16:creationId xmlns:a16="http://schemas.microsoft.com/office/drawing/2014/main" id="{9B2A90F6-1B14-4642-BAA2-C7323314FB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26" name="Oval 1625">
                    <a:extLst>
                      <a:ext uri="{FF2B5EF4-FFF2-40B4-BE49-F238E27FC236}">
                        <a16:creationId xmlns:a16="http://schemas.microsoft.com/office/drawing/2014/main" id="{BC517230-66CA-404D-9AA1-0F75CE1C73C8}"/>
                      </a:ext>
                    </a:extLst>
                  </p:cNvPr>
                  <p:cNvSpPr/>
                  <p:nvPr/>
                </p:nvSpPr>
                <p:spPr>
                  <a:xfrm>
                    <a:off x="6204873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27" name="Group 288">
                    <a:extLst>
                      <a:ext uri="{FF2B5EF4-FFF2-40B4-BE49-F238E27FC236}">
                        <a16:creationId xmlns:a16="http://schemas.microsoft.com/office/drawing/2014/main" id="{2D0D8D27-A57A-9748-A7E9-9D8086C8AF8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28" name="Oval 289">
                      <a:extLst>
                        <a:ext uri="{FF2B5EF4-FFF2-40B4-BE49-F238E27FC236}">
                          <a16:creationId xmlns:a16="http://schemas.microsoft.com/office/drawing/2014/main" id="{DB8BC695-19F4-6D46-9154-2AC23105DB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936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29" name="Oval 290">
                      <a:extLst>
                        <a:ext uri="{FF2B5EF4-FFF2-40B4-BE49-F238E27FC236}">
                          <a16:creationId xmlns:a16="http://schemas.microsoft.com/office/drawing/2014/main" id="{BE75AFE4-D3D4-3844-AEFD-B22F400CD96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412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30" name="Oval 291">
                      <a:extLst>
                        <a:ext uri="{FF2B5EF4-FFF2-40B4-BE49-F238E27FC236}">
                          <a16:creationId xmlns:a16="http://schemas.microsoft.com/office/drawing/2014/main" id="{05ACF8D1-2C28-6348-B0A1-CC79208C64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936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3" name="Group 297">
                <a:extLst>
                  <a:ext uri="{FF2B5EF4-FFF2-40B4-BE49-F238E27FC236}">
                    <a16:creationId xmlns:a16="http://schemas.microsoft.com/office/drawing/2014/main" id="{A14D2455-FEF7-8042-992F-8F124514DE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11218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12" name="Group 298">
                  <a:extLst>
                    <a:ext uri="{FF2B5EF4-FFF2-40B4-BE49-F238E27FC236}">
                      <a16:creationId xmlns:a16="http://schemas.microsoft.com/office/drawing/2014/main" id="{99679401-131C-F747-A757-AB0CE7965F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19" name="Oval 1618">
                    <a:extLst>
                      <a:ext uri="{FF2B5EF4-FFF2-40B4-BE49-F238E27FC236}">
                        <a16:creationId xmlns:a16="http://schemas.microsoft.com/office/drawing/2014/main" id="{F4B6AFF3-DA0F-FC40-B8F5-F60F3BCBD360}"/>
                      </a:ext>
                    </a:extLst>
                  </p:cNvPr>
                  <p:cNvSpPr/>
                  <p:nvPr/>
                </p:nvSpPr>
                <p:spPr>
                  <a:xfrm>
                    <a:off x="6173954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20" name="Group 306">
                    <a:extLst>
                      <a:ext uri="{FF2B5EF4-FFF2-40B4-BE49-F238E27FC236}">
                        <a16:creationId xmlns:a16="http://schemas.microsoft.com/office/drawing/2014/main" id="{53C36671-152C-C242-8564-664C8B3019C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21" name="Oval 307">
                      <a:extLst>
                        <a:ext uri="{FF2B5EF4-FFF2-40B4-BE49-F238E27FC236}">
                          <a16:creationId xmlns:a16="http://schemas.microsoft.com/office/drawing/2014/main" id="{B1AA266E-47CB-2046-9D00-288A8F3D0E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240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22" name="Oval 308">
                      <a:extLst>
                        <a:ext uri="{FF2B5EF4-FFF2-40B4-BE49-F238E27FC236}">
                          <a16:creationId xmlns:a16="http://schemas.microsoft.com/office/drawing/2014/main" id="{7AD04E82-6FCD-0A4F-9187-AA77DFABD4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716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23" name="Oval 309">
                      <a:extLst>
                        <a:ext uri="{FF2B5EF4-FFF2-40B4-BE49-F238E27FC236}">
                          <a16:creationId xmlns:a16="http://schemas.microsoft.com/office/drawing/2014/main" id="{D36B9673-675A-8B4B-8FA7-18125D15CC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240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13" name="Group 299">
                  <a:extLst>
                    <a:ext uri="{FF2B5EF4-FFF2-40B4-BE49-F238E27FC236}">
                      <a16:creationId xmlns:a16="http://schemas.microsoft.com/office/drawing/2014/main" id="{6F092291-B2D3-4E44-930A-292668D797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14" name="Oval 1613">
                    <a:extLst>
                      <a:ext uri="{FF2B5EF4-FFF2-40B4-BE49-F238E27FC236}">
                        <a16:creationId xmlns:a16="http://schemas.microsoft.com/office/drawing/2014/main" id="{3AF46FF9-8D5C-D94C-8456-084431F0651F}"/>
                      </a:ext>
                    </a:extLst>
                  </p:cNvPr>
                  <p:cNvSpPr/>
                  <p:nvPr/>
                </p:nvSpPr>
                <p:spPr>
                  <a:xfrm>
                    <a:off x="6205246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15" name="Group 301">
                    <a:extLst>
                      <a:ext uri="{FF2B5EF4-FFF2-40B4-BE49-F238E27FC236}">
                        <a16:creationId xmlns:a16="http://schemas.microsoft.com/office/drawing/2014/main" id="{1340F2B3-3829-9C44-BB29-F72E152FBF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16" name="Oval 302">
                      <a:extLst>
                        <a:ext uri="{FF2B5EF4-FFF2-40B4-BE49-F238E27FC236}">
                          <a16:creationId xmlns:a16="http://schemas.microsoft.com/office/drawing/2014/main" id="{42286B9D-6430-844E-9593-F72CD98257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309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17" name="Oval 303">
                      <a:extLst>
                        <a:ext uri="{FF2B5EF4-FFF2-40B4-BE49-F238E27FC236}">
                          <a16:creationId xmlns:a16="http://schemas.microsoft.com/office/drawing/2014/main" id="{1779996E-F4DE-0B4B-8B8F-4EBF93A16F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785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18" name="Oval 304">
                      <a:extLst>
                        <a:ext uri="{FF2B5EF4-FFF2-40B4-BE49-F238E27FC236}">
                          <a16:creationId xmlns:a16="http://schemas.microsoft.com/office/drawing/2014/main" id="{E7DAF1F6-2993-3549-9206-302EBE6952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309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4" name="Group 310">
                <a:extLst>
                  <a:ext uri="{FF2B5EF4-FFF2-40B4-BE49-F238E27FC236}">
                    <a16:creationId xmlns:a16="http://schemas.microsoft.com/office/drawing/2014/main" id="{799215F6-C5FC-E040-B2B5-76469AEE94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534140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600" name="Group 311">
                  <a:extLst>
                    <a:ext uri="{FF2B5EF4-FFF2-40B4-BE49-F238E27FC236}">
                      <a16:creationId xmlns:a16="http://schemas.microsoft.com/office/drawing/2014/main" id="{44FDE50F-A269-9F4D-9426-028D7E9665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07" name="Oval 1606">
                    <a:extLst>
                      <a:ext uri="{FF2B5EF4-FFF2-40B4-BE49-F238E27FC236}">
                        <a16:creationId xmlns:a16="http://schemas.microsoft.com/office/drawing/2014/main" id="{5C4401DC-0A23-9840-9106-60C9393ECA7B}"/>
                      </a:ext>
                    </a:extLst>
                  </p:cNvPr>
                  <p:cNvSpPr/>
                  <p:nvPr/>
                </p:nvSpPr>
                <p:spPr>
                  <a:xfrm>
                    <a:off x="6174841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08" name="Group 319">
                    <a:extLst>
                      <a:ext uri="{FF2B5EF4-FFF2-40B4-BE49-F238E27FC236}">
                        <a16:creationId xmlns:a16="http://schemas.microsoft.com/office/drawing/2014/main" id="{443D674D-6D14-3B4A-BBB9-FB3B43C0B4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09" name="Oval 320">
                      <a:extLst>
                        <a:ext uri="{FF2B5EF4-FFF2-40B4-BE49-F238E27FC236}">
                          <a16:creationId xmlns:a16="http://schemas.microsoft.com/office/drawing/2014/main" id="{F66E4926-D77C-2645-A438-35AC479678E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714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10" name="Oval 321">
                      <a:extLst>
                        <a:ext uri="{FF2B5EF4-FFF2-40B4-BE49-F238E27FC236}">
                          <a16:creationId xmlns:a16="http://schemas.microsoft.com/office/drawing/2014/main" id="{3663A190-7A58-004E-BE3D-475659D5F0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190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11" name="Oval 322">
                      <a:extLst>
                        <a:ext uri="{FF2B5EF4-FFF2-40B4-BE49-F238E27FC236}">
                          <a16:creationId xmlns:a16="http://schemas.microsoft.com/office/drawing/2014/main" id="{8D5F42D3-E46E-FC43-86B0-16D261F402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714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601" name="Group 312">
                  <a:extLst>
                    <a:ext uri="{FF2B5EF4-FFF2-40B4-BE49-F238E27FC236}">
                      <a16:creationId xmlns:a16="http://schemas.microsoft.com/office/drawing/2014/main" id="{574D6AE2-7C71-F347-8E1C-008B861787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602" name="Oval 1601">
                    <a:extLst>
                      <a:ext uri="{FF2B5EF4-FFF2-40B4-BE49-F238E27FC236}">
                        <a16:creationId xmlns:a16="http://schemas.microsoft.com/office/drawing/2014/main" id="{0CB9C288-E942-D34D-859F-00EFE14AB696}"/>
                      </a:ext>
                    </a:extLst>
                  </p:cNvPr>
                  <p:cNvSpPr/>
                  <p:nvPr/>
                </p:nvSpPr>
                <p:spPr>
                  <a:xfrm>
                    <a:off x="6204359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603" name="Group 314">
                    <a:extLst>
                      <a:ext uri="{FF2B5EF4-FFF2-40B4-BE49-F238E27FC236}">
                        <a16:creationId xmlns:a16="http://schemas.microsoft.com/office/drawing/2014/main" id="{C045D69B-80C5-5F40-B11B-4AACB34FCE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604" name="Oval 315">
                      <a:extLst>
                        <a:ext uri="{FF2B5EF4-FFF2-40B4-BE49-F238E27FC236}">
                          <a16:creationId xmlns:a16="http://schemas.microsoft.com/office/drawing/2014/main" id="{E8CFC237-6B14-5645-996E-698E6FFCB0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422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05" name="Oval 316">
                      <a:extLst>
                        <a:ext uri="{FF2B5EF4-FFF2-40B4-BE49-F238E27FC236}">
                          <a16:creationId xmlns:a16="http://schemas.microsoft.com/office/drawing/2014/main" id="{32FEE948-94D3-E442-97DB-3C3A32193F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724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06" name="Oval 317">
                      <a:extLst>
                        <a:ext uri="{FF2B5EF4-FFF2-40B4-BE49-F238E27FC236}">
                          <a16:creationId xmlns:a16="http://schemas.microsoft.com/office/drawing/2014/main" id="{D7051581-4BD0-8D4D-829A-0B6322CA16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422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5" name="Group 323">
                <a:extLst>
                  <a:ext uri="{FF2B5EF4-FFF2-40B4-BE49-F238E27FC236}">
                    <a16:creationId xmlns:a16="http://schemas.microsoft.com/office/drawing/2014/main" id="{1A139366-D51D-DE4D-BA0A-33F11297CB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95601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88" name="Group 324">
                  <a:extLst>
                    <a:ext uri="{FF2B5EF4-FFF2-40B4-BE49-F238E27FC236}">
                      <a16:creationId xmlns:a16="http://schemas.microsoft.com/office/drawing/2014/main" id="{A815A25B-4DD2-1248-A7A3-FADAC2FCF1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95" name="Oval 1594">
                    <a:extLst>
                      <a:ext uri="{FF2B5EF4-FFF2-40B4-BE49-F238E27FC236}">
                        <a16:creationId xmlns:a16="http://schemas.microsoft.com/office/drawing/2014/main" id="{67F20C0B-711E-4143-9B2E-B3D896C96E17}"/>
                      </a:ext>
                    </a:extLst>
                  </p:cNvPr>
                  <p:cNvSpPr/>
                  <p:nvPr/>
                </p:nvSpPr>
                <p:spPr>
                  <a:xfrm>
                    <a:off x="6173697" y="1584027"/>
                    <a:ext cx="139683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96" name="Group 332">
                    <a:extLst>
                      <a:ext uri="{FF2B5EF4-FFF2-40B4-BE49-F238E27FC236}">
                        <a16:creationId xmlns:a16="http://schemas.microsoft.com/office/drawing/2014/main" id="{95511820-D157-2240-AB57-B5A86D50F3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97" name="Oval 333">
                      <a:extLst>
                        <a:ext uri="{FF2B5EF4-FFF2-40B4-BE49-F238E27FC236}">
                          <a16:creationId xmlns:a16="http://schemas.microsoft.com/office/drawing/2014/main" id="{832861ED-7E44-A743-B8CD-1628E49106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983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8" name="Oval 334">
                      <a:extLst>
                        <a:ext uri="{FF2B5EF4-FFF2-40B4-BE49-F238E27FC236}">
                          <a16:creationId xmlns:a16="http://schemas.microsoft.com/office/drawing/2014/main" id="{2B1617DF-ED8C-344A-A1BC-BC59ECB58D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459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9" name="Oval 335">
                      <a:extLst>
                        <a:ext uri="{FF2B5EF4-FFF2-40B4-BE49-F238E27FC236}">
                          <a16:creationId xmlns:a16="http://schemas.microsoft.com/office/drawing/2014/main" id="{F8997A9F-3136-7C4C-9EB0-A9233C46FF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983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89" name="Group 325">
                  <a:extLst>
                    <a:ext uri="{FF2B5EF4-FFF2-40B4-BE49-F238E27FC236}">
                      <a16:creationId xmlns:a16="http://schemas.microsoft.com/office/drawing/2014/main" id="{122474A6-8378-F34B-9ADB-2C66254A86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90" name="Oval 1589">
                    <a:extLst>
                      <a:ext uri="{FF2B5EF4-FFF2-40B4-BE49-F238E27FC236}">
                        <a16:creationId xmlns:a16="http://schemas.microsoft.com/office/drawing/2014/main" id="{93392DAF-6E70-8A46-8472-A0CA02B6FEBB}"/>
                      </a:ext>
                    </a:extLst>
                  </p:cNvPr>
                  <p:cNvSpPr/>
                  <p:nvPr/>
                </p:nvSpPr>
                <p:spPr>
                  <a:xfrm>
                    <a:off x="6229312" y="1638107"/>
                    <a:ext cx="188890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91" name="Group 327">
                    <a:extLst>
                      <a:ext uri="{FF2B5EF4-FFF2-40B4-BE49-F238E27FC236}">
                        <a16:creationId xmlns:a16="http://schemas.microsoft.com/office/drawing/2014/main" id="{A09589A4-F781-C941-82DA-68DDF61EB3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92" name="Oval 328">
                      <a:extLst>
                        <a:ext uri="{FF2B5EF4-FFF2-40B4-BE49-F238E27FC236}">
                          <a16:creationId xmlns:a16="http://schemas.microsoft.com/office/drawing/2014/main" id="{6330048B-8F28-244E-B609-08DC8943B3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979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3" name="Oval 329">
                      <a:extLst>
                        <a:ext uri="{FF2B5EF4-FFF2-40B4-BE49-F238E27FC236}">
                          <a16:creationId xmlns:a16="http://schemas.microsoft.com/office/drawing/2014/main" id="{CAF30AAF-3C60-1543-A455-DF7C3B7F8C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6455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4" name="Oval 330">
                      <a:extLst>
                        <a:ext uri="{FF2B5EF4-FFF2-40B4-BE49-F238E27FC236}">
                          <a16:creationId xmlns:a16="http://schemas.microsoft.com/office/drawing/2014/main" id="{36005F05-8532-7541-9121-3018BCFD89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979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6" name="Group 336">
                <a:extLst>
                  <a:ext uri="{FF2B5EF4-FFF2-40B4-BE49-F238E27FC236}">
                    <a16:creationId xmlns:a16="http://schemas.microsoft.com/office/drawing/2014/main" id="{3CDBAB8A-7FEF-7B4F-83FC-3B0517298C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2679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76" name="Group 337">
                  <a:extLst>
                    <a:ext uri="{FF2B5EF4-FFF2-40B4-BE49-F238E27FC236}">
                      <a16:creationId xmlns:a16="http://schemas.microsoft.com/office/drawing/2014/main" id="{0E994EAF-B4C3-E048-AE4B-BFE72D4587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83" name="Oval 1582">
                    <a:extLst>
                      <a:ext uri="{FF2B5EF4-FFF2-40B4-BE49-F238E27FC236}">
                        <a16:creationId xmlns:a16="http://schemas.microsoft.com/office/drawing/2014/main" id="{2A0DFD86-49BA-2A40-9FB0-351619347D46}"/>
                      </a:ext>
                    </a:extLst>
                  </p:cNvPr>
                  <p:cNvSpPr/>
                  <p:nvPr/>
                </p:nvSpPr>
                <p:spPr>
                  <a:xfrm>
                    <a:off x="6174398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84" name="Group 345">
                    <a:extLst>
                      <a:ext uri="{FF2B5EF4-FFF2-40B4-BE49-F238E27FC236}">
                        <a16:creationId xmlns:a16="http://schemas.microsoft.com/office/drawing/2014/main" id="{2394FFB2-D216-2145-9A47-B57A6F40AE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85" name="Oval 346">
                      <a:extLst>
                        <a:ext uri="{FF2B5EF4-FFF2-40B4-BE49-F238E27FC236}">
                          <a16:creationId xmlns:a16="http://schemas.microsoft.com/office/drawing/2014/main" id="{3EAA311C-33A7-234F-BD28-F4DB2CB56F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271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6" name="Oval 347">
                      <a:extLst>
                        <a:ext uri="{FF2B5EF4-FFF2-40B4-BE49-F238E27FC236}">
                          <a16:creationId xmlns:a16="http://schemas.microsoft.com/office/drawing/2014/main" id="{68286F10-88B3-D643-92BC-26186AD921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747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7" name="Oval 348">
                      <a:extLst>
                        <a:ext uri="{FF2B5EF4-FFF2-40B4-BE49-F238E27FC236}">
                          <a16:creationId xmlns:a16="http://schemas.microsoft.com/office/drawing/2014/main" id="{D4815737-3357-494B-9DD5-E5348E70B2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271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77" name="Group 338">
                  <a:extLst>
                    <a:ext uri="{FF2B5EF4-FFF2-40B4-BE49-F238E27FC236}">
                      <a16:creationId xmlns:a16="http://schemas.microsoft.com/office/drawing/2014/main" id="{345D3507-329D-D84A-8B8F-44625CD752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78" name="Oval 1577">
                    <a:extLst>
                      <a:ext uri="{FF2B5EF4-FFF2-40B4-BE49-F238E27FC236}">
                        <a16:creationId xmlns:a16="http://schemas.microsoft.com/office/drawing/2014/main" id="{A8D05334-6339-4E42-93F2-7612B41C4DC3}"/>
                      </a:ext>
                    </a:extLst>
                  </p:cNvPr>
                  <p:cNvSpPr/>
                  <p:nvPr/>
                </p:nvSpPr>
                <p:spPr>
                  <a:xfrm>
                    <a:off x="6204802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79" name="Group 340">
                    <a:extLst>
                      <a:ext uri="{FF2B5EF4-FFF2-40B4-BE49-F238E27FC236}">
                        <a16:creationId xmlns:a16="http://schemas.microsoft.com/office/drawing/2014/main" id="{91EEBCC4-6C6F-E04F-AFA8-B628FA4F02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80" name="Oval 341">
                      <a:extLst>
                        <a:ext uri="{FF2B5EF4-FFF2-40B4-BE49-F238E27FC236}">
                          <a16:creationId xmlns:a16="http://schemas.microsoft.com/office/drawing/2014/main" id="{3944AC22-E23A-1D4E-B4EE-43560214FC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866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1" name="Oval 342">
                      <a:extLst>
                        <a:ext uri="{FF2B5EF4-FFF2-40B4-BE49-F238E27FC236}">
                          <a16:creationId xmlns:a16="http://schemas.microsoft.com/office/drawing/2014/main" id="{63E89A69-0818-204D-A069-F959BA9341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342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2" name="Oval 343">
                      <a:extLst>
                        <a:ext uri="{FF2B5EF4-FFF2-40B4-BE49-F238E27FC236}">
                          <a16:creationId xmlns:a16="http://schemas.microsoft.com/office/drawing/2014/main" id="{53076EE3-FC15-7343-BE63-46AA1E332A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866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7" name="Group 349">
                <a:extLst>
                  <a:ext uri="{FF2B5EF4-FFF2-40B4-BE49-F238E27FC236}">
                    <a16:creationId xmlns:a16="http://schemas.microsoft.com/office/drawing/2014/main" id="{488C2F89-68FE-7F41-BC0F-A871A41632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57062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64" name="Group 350">
                  <a:extLst>
                    <a:ext uri="{FF2B5EF4-FFF2-40B4-BE49-F238E27FC236}">
                      <a16:creationId xmlns:a16="http://schemas.microsoft.com/office/drawing/2014/main" id="{EEE094E9-7530-C64B-AD62-34DAFE850F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71" name="Oval 1570">
                    <a:extLst>
                      <a:ext uri="{FF2B5EF4-FFF2-40B4-BE49-F238E27FC236}">
                        <a16:creationId xmlns:a16="http://schemas.microsoft.com/office/drawing/2014/main" id="{75B0E803-BED3-1940-BE40-892C1B69E80A}"/>
                      </a:ext>
                    </a:extLst>
                  </p:cNvPr>
                  <p:cNvSpPr/>
                  <p:nvPr/>
                </p:nvSpPr>
                <p:spPr>
                  <a:xfrm>
                    <a:off x="6174141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72" name="Group 358">
                    <a:extLst>
                      <a:ext uri="{FF2B5EF4-FFF2-40B4-BE49-F238E27FC236}">
                        <a16:creationId xmlns:a16="http://schemas.microsoft.com/office/drawing/2014/main" id="{2E4C6BEC-84D1-B447-A55B-B8D4C6772C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73" name="Oval 359">
                      <a:extLst>
                        <a:ext uri="{FF2B5EF4-FFF2-40B4-BE49-F238E27FC236}">
                          <a16:creationId xmlns:a16="http://schemas.microsoft.com/office/drawing/2014/main" id="{B577E112-0502-024D-B649-9F84F826CA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426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4" name="Oval 360">
                      <a:extLst>
                        <a:ext uri="{FF2B5EF4-FFF2-40B4-BE49-F238E27FC236}">
                          <a16:creationId xmlns:a16="http://schemas.microsoft.com/office/drawing/2014/main" id="{7B0F77DC-91E8-2F49-A2C7-7EE9B87DA2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902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5" name="Oval 361">
                      <a:extLst>
                        <a:ext uri="{FF2B5EF4-FFF2-40B4-BE49-F238E27FC236}">
                          <a16:creationId xmlns:a16="http://schemas.microsoft.com/office/drawing/2014/main" id="{119F35E5-9C5C-BF44-8F7F-9DDDF3780F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426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65" name="Group 351">
                  <a:extLst>
                    <a:ext uri="{FF2B5EF4-FFF2-40B4-BE49-F238E27FC236}">
                      <a16:creationId xmlns:a16="http://schemas.microsoft.com/office/drawing/2014/main" id="{15800A94-1BAD-8145-9387-49D2252B16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66" name="Oval 1565">
                    <a:extLst>
                      <a:ext uri="{FF2B5EF4-FFF2-40B4-BE49-F238E27FC236}">
                        <a16:creationId xmlns:a16="http://schemas.microsoft.com/office/drawing/2014/main" id="{60C5F31F-9201-AF4C-9F80-7F12EF950159}"/>
                      </a:ext>
                    </a:extLst>
                  </p:cNvPr>
                  <p:cNvSpPr/>
                  <p:nvPr/>
                </p:nvSpPr>
                <p:spPr>
                  <a:xfrm>
                    <a:off x="6205059" y="1638107"/>
                    <a:ext cx="138096" cy="77785"/>
                  </a:xfrm>
                  <a:prstGeom prst="ellipse">
                    <a:avLst/>
                  </a:prstGeom>
                  <a:solidFill>
                    <a:srgbClr val="2B85B8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67" name="Group 353">
                    <a:extLst>
                      <a:ext uri="{FF2B5EF4-FFF2-40B4-BE49-F238E27FC236}">
                        <a16:creationId xmlns:a16="http://schemas.microsoft.com/office/drawing/2014/main" id="{675E8E6D-158B-7349-9D3B-5AF6F3B39B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68" name="Oval 354">
                      <a:extLst>
                        <a:ext uri="{FF2B5EF4-FFF2-40B4-BE49-F238E27FC236}">
                          <a16:creationId xmlns:a16="http://schemas.microsoft.com/office/drawing/2014/main" id="{DB6F57AE-7432-3845-8501-CF48172FAB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123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69" name="Oval 355">
                      <a:extLst>
                        <a:ext uri="{FF2B5EF4-FFF2-40B4-BE49-F238E27FC236}">
                          <a16:creationId xmlns:a16="http://schemas.microsoft.com/office/drawing/2014/main" id="{E5861390-A504-CF40-ABC3-D5F411D9F9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599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0" name="Oval 356">
                      <a:extLst>
                        <a:ext uri="{FF2B5EF4-FFF2-40B4-BE49-F238E27FC236}">
                          <a16:creationId xmlns:a16="http://schemas.microsoft.com/office/drawing/2014/main" id="{A877E0C5-9D9E-FF46-80E7-883E55D318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123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8" name="Group 362">
                <a:extLst>
                  <a:ext uri="{FF2B5EF4-FFF2-40B4-BE49-F238E27FC236}">
                    <a16:creationId xmlns:a16="http://schemas.microsoft.com/office/drawing/2014/main" id="{80C5529A-08EC-E44C-BAAF-9802B3F147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18523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52" name="Group 363">
                  <a:extLst>
                    <a:ext uri="{FF2B5EF4-FFF2-40B4-BE49-F238E27FC236}">
                      <a16:creationId xmlns:a16="http://schemas.microsoft.com/office/drawing/2014/main" id="{D914C559-2487-564E-98AF-E4E5A268E3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59" name="Oval 1558">
                    <a:extLst>
                      <a:ext uri="{FF2B5EF4-FFF2-40B4-BE49-F238E27FC236}">
                        <a16:creationId xmlns:a16="http://schemas.microsoft.com/office/drawing/2014/main" id="{8BF30C1F-E938-2442-84F9-CBE02AF6B276}"/>
                      </a:ext>
                    </a:extLst>
                  </p:cNvPr>
                  <p:cNvSpPr/>
                  <p:nvPr/>
                </p:nvSpPr>
                <p:spPr>
                  <a:xfrm>
                    <a:off x="6174584" y="1584027"/>
                    <a:ext cx="138096" cy="77785"/>
                  </a:xfrm>
                  <a:prstGeom prst="ellipse">
                    <a:avLst/>
                  </a:prstGeom>
                  <a:solidFill>
                    <a:srgbClr val="2B85B8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60" name="Group 371">
                    <a:extLst>
                      <a:ext uri="{FF2B5EF4-FFF2-40B4-BE49-F238E27FC236}">
                        <a16:creationId xmlns:a16="http://schemas.microsoft.com/office/drawing/2014/main" id="{4E06DEBB-067C-8245-A1BA-12A64EEE6C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61" name="Oval 372">
                      <a:extLst>
                        <a:ext uri="{FF2B5EF4-FFF2-40B4-BE49-F238E27FC236}">
                          <a16:creationId xmlns:a16="http://schemas.microsoft.com/office/drawing/2014/main" id="{F9360C09-E74B-2141-BBF3-1CFD96E0BA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457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62" name="Oval 373">
                      <a:extLst>
                        <a:ext uri="{FF2B5EF4-FFF2-40B4-BE49-F238E27FC236}">
                          <a16:creationId xmlns:a16="http://schemas.microsoft.com/office/drawing/2014/main" id="{5EC4E247-213C-6841-B1DB-78556E7801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933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63" name="Oval 374">
                      <a:extLst>
                        <a:ext uri="{FF2B5EF4-FFF2-40B4-BE49-F238E27FC236}">
                          <a16:creationId xmlns:a16="http://schemas.microsoft.com/office/drawing/2014/main" id="{976CF920-275C-324A-9A16-ACB5F223E3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457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53" name="Group 364">
                  <a:extLst>
                    <a:ext uri="{FF2B5EF4-FFF2-40B4-BE49-F238E27FC236}">
                      <a16:creationId xmlns:a16="http://schemas.microsoft.com/office/drawing/2014/main" id="{95732D3A-C829-3548-BCC1-CD302AA15D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54" name="Oval 1553">
                    <a:extLst>
                      <a:ext uri="{FF2B5EF4-FFF2-40B4-BE49-F238E27FC236}">
                        <a16:creationId xmlns:a16="http://schemas.microsoft.com/office/drawing/2014/main" id="{AB6266AB-0F87-1446-A27D-6C6B25D19831}"/>
                      </a:ext>
                    </a:extLst>
                  </p:cNvPr>
                  <p:cNvSpPr/>
                  <p:nvPr/>
                </p:nvSpPr>
                <p:spPr>
                  <a:xfrm>
                    <a:off x="6204616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55" name="Group 366">
                    <a:extLst>
                      <a:ext uri="{FF2B5EF4-FFF2-40B4-BE49-F238E27FC236}">
                        <a16:creationId xmlns:a16="http://schemas.microsoft.com/office/drawing/2014/main" id="{FDBDF300-CC0D-3145-935B-BB299CA212A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56" name="Oval 367">
                      <a:extLst>
                        <a:ext uri="{FF2B5EF4-FFF2-40B4-BE49-F238E27FC236}">
                          <a16:creationId xmlns:a16="http://schemas.microsoft.com/office/drawing/2014/main" id="{6006B799-5122-6B49-94AA-C5A8ACA171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679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57" name="Oval 368">
                      <a:extLst>
                        <a:ext uri="{FF2B5EF4-FFF2-40B4-BE49-F238E27FC236}">
                          <a16:creationId xmlns:a16="http://schemas.microsoft.com/office/drawing/2014/main" id="{D2DE73D1-F6F2-9549-9F39-6359F1979B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155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58" name="Oval 369">
                      <a:extLst>
                        <a:ext uri="{FF2B5EF4-FFF2-40B4-BE49-F238E27FC236}">
                          <a16:creationId xmlns:a16="http://schemas.microsoft.com/office/drawing/2014/main" id="{7465FCF5-9C94-1648-A633-A83F42C9A1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679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79" name="Group 375">
                <a:extLst>
                  <a:ext uri="{FF2B5EF4-FFF2-40B4-BE49-F238E27FC236}">
                    <a16:creationId xmlns:a16="http://schemas.microsoft.com/office/drawing/2014/main" id="{09FC6397-72A6-6848-99D7-4F49570DF8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79984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40" name="Group 376">
                  <a:extLst>
                    <a:ext uri="{FF2B5EF4-FFF2-40B4-BE49-F238E27FC236}">
                      <a16:creationId xmlns:a16="http://schemas.microsoft.com/office/drawing/2014/main" id="{043EA49B-6FEA-F248-9B27-B5D7592D57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47" name="Oval 1546">
                    <a:extLst>
                      <a:ext uri="{FF2B5EF4-FFF2-40B4-BE49-F238E27FC236}">
                        <a16:creationId xmlns:a16="http://schemas.microsoft.com/office/drawing/2014/main" id="{F84154DB-D20D-E743-B5F2-E07FE9793E4A}"/>
                      </a:ext>
                    </a:extLst>
                  </p:cNvPr>
                  <p:cNvSpPr/>
                  <p:nvPr/>
                </p:nvSpPr>
                <p:spPr>
                  <a:xfrm>
                    <a:off x="6175028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48" name="Group 384">
                    <a:extLst>
                      <a:ext uri="{FF2B5EF4-FFF2-40B4-BE49-F238E27FC236}">
                        <a16:creationId xmlns:a16="http://schemas.microsoft.com/office/drawing/2014/main" id="{F397905E-3A0F-9D48-9904-326292156D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49" name="Oval 385">
                      <a:extLst>
                        <a:ext uri="{FF2B5EF4-FFF2-40B4-BE49-F238E27FC236}">
                          <a16:creationId xmlns:a16="http://schemas.microsoft.com/office/drawing/2014/main" id="{FAC923A7-DDA9-7645-9730-6CFB92FDE0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901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50" name="Oval 386">
                      <a:extLst>
                        <a:ext uri="{FF2B5EF4-FFF2-40B4-BE49-F238E27FC236}">
                          <a16:creationId xmlns:a16="http://schemas.microsoft.com/office/drawing/2014/main" id="{0BB44707-C044-A345-8CEF-3067AA01F9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377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51" name="Oval 387">
                      <a:extLst>
                        <a:ext uri="{FF2B5EF4-FFF2-40B4-BE49-F238E27FC236}">
                          <a16:creationId xmlns:a16="http://schemas.microsoft.com/office/drawing/2014/main" id="{0DB03BDB-CE8F-8549-A801-6E5132AF75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901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41" name="Group 377">
                  <a:extLst>
                    <a:ext uri="{FF2B5EF4-FFF2-40B4-BE49-F238E27FC236}">
                      <a16:creationId xmlns:a16="http://schemas.microsoft.com/office/drawing/2014/main" id="{C697FA5D-E2ED-5646-ADD0-0398F513196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42" name="Oval 1541">
                    <a:extLst>
                      <a:ext uri="{FF2B5EF4-FFF2-40B4-BE49-F238E27FC236}">
                        <a16:creationId xmlns:a16="http://schemas.microsoft.com/office/drawing/2014/main" id="{2611699A-1675-F340-B57E-31CA5E43CBDA}"/>
                      </a:ext>
                    </a:extLst>
                  </p:cNvPr>
                  <p:cNvSpPr/>
                  <p:nvPr/>
                </p:nvSpPr>
                <p:spPr>
                  <a:xfrm>
                    <a:off x="6204172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43" name="Group 379">
                    <a:extLst>
                      <a:ext uri="{FF2B5EF4-FFF2-40B4-BE49-F238E27FC236}">
                        <a16:creationId xmlns:a16="http://schemas.microsoft.com/office/drawing/2014/main" id="{5FD99881-942B-1146-9E1C-33AF1285A37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44" name="Oval 380">
                      <a:extLst>
                        <a:ext uri="{FF2B5EF4-FFF2-40B4-BE49-F238E27FC236}">
                          <a16:creationId xmlns:a16="http://schemas.microsoft.com/office/drawing/2014/main" id="{3F9F2561-4C95-3E41-A42C-C2E6954A7F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062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45" name="Oval 381">
                      <a:extLst>
                        <a:ext uri="{FF2B5EF4-FFF2-40B4-BE49-F238E27FC236}">
                          <a16:creationId xmlns:a16="http://schemas.microsoft.com/office/drawing/2014/main" id="{58509721-0300-3C4E-8771-C1E5E10FCD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538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46" name="Oval 382">
                      <a:extLst>
                        <a:ext uri="{FF2B5EF4-FFF2-40B4-BE49-F238E27FC236}">
                          <a16:creationId xmlns:a16="http://schemas.microsoft.com/office/drawing/2014/main" id="{00478C65-5F60-7A43-95A7-FCF1710967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062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0" name="Group 388">
                <a:extLst>
                  <a:ext uri="{FF2B5EF4-FFF2-40B4-BE49-F238E27FC236}">
                    <a16:creationId xmlns:a16="http://schemas.microsoft.com/office/drawing/2014/main" id="{D71B4F5B-FD4F-A349-AAA9-96946BAC2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8296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28" name="Group 389">
                  <a:extLst>
                    <a:ext uri="{FF2B5EF4-FFF2-40B4-BE49-F238E27FC236}">
                      <a16:creationId xmlns:a16="http://schemas.microsoft.com/office/drawing/2014/main" id="{49161454-02C1-C343-83CE-F88400AC96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35" name="Oval 1534">
                    <a:extLst>
                      <a:ext uri="{FF2B5EF4-FFF2-40B4-BE49-F238E27FC236}">
                        <a16:creationId xmlns:a16="http://schemas.microsoft.com/office/drawing/2014/main" id="{6540E798-16D9-CE44-A91E-68A3DC10E454}"/>
                      </a:ext>
                    </a:extLst>
                  </p:cNvPr>
                  <p:cNvSpPr/>
                  <p:nvPr/>
                </p:nvSpPr>
                <p:spPr>
                  <a:xfrm>
                    <a:off x="6174654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36" name="Group 397">
                    <a:extLst>
                      <a:ext uri="{FF2B5EF4-FFF2-40B4-BE49-F238E27FC236}">
                        <a16:creationId xmlns:a16="http://schemas.microsoft.com/office/drawing/2014/main" id="{5A950DCA-D55A-D844-8E4C-796C3B60B0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37" name="Oval 398">
                      <a:extLst>
                        <a:ext uri="{FF2B5EF4-FFF2-40B4-BE49-F238E27FC236}">
                          <a16:creationId xmlns:a16="http://schemas.microsoft.com/office/drawing/2014/main" id="{AC032A49-E82A-5C4F-9579-1C755B703C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527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8" name="Oval 399">
                      <a:extLst>
                        <a:ext uri="{FF2B5EF4-FFF2-40B4-BE49-F238E27FC236}">
                          <a16:creationId xmlns:a16="http://schemas.microsoft.com/office/drawing/2014/main" id="{8164A52F-750B-2D46-BB57-58C7A2D0D4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003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9" name="Oval 400">
                      <a:extLst>
                        <a:ext uri="{FF2B5EF4-FFF2-40B4-BE49-F238E27FC236}">
                          <a16:creationId xmlns:a16="http://schemas.microsoft.com/office/drawing/2014/main" id="{1937511F-2B3B-8F41-BCE4-FB53719A6E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527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29" name="Group 390">
                  <a:extLst>
                    <a:ext uri="{FF2B5EF4-FFF2-40B4-BE49-F238E27FC236}">
                      <a16:creationId xmlns:a16="http://schemas.microsoft.com/office/drawing/2014/main" id="{A99F3BFA-B37C-754C-9EFF-15A3D51F58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30" name="Oval 1529">
                    <a:extLst>
                      <a:ext uri="{FF2B5EF4-FFF2-40B4-BE49-F238E27FC236}">
                        <a16:creationId xmlns:a16="http://schemas.microsoft.com/office/drawing/2014/main" id="{4EA27DF1-BCC8-7243-A3AC-35EE56505274}"/>
                      </a:ext>
                    </a:extLst>
                  </p:cNvPr>
                  <p:cNvSpPr/>
                  <p:nvPr/>
                </p:nvSpPr>
                <p:spPr>
                  <a:xfrm>
                    <a:off x="6204546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31" name="Group 392">
                    <a:extLst>
                      <a:ext uri="{FF2B5EF4-FFF2-40B4-BE49-F238E27FC236}">
                        <a16:creationId xmlns:a16="http://schemas.microsoft.com/office/drawing/2014/main" id="{4DAE096C-985D-9E46-BD1C-60786125DD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32" name="Oval 393">
                      <a:extLst>
                        <a:ext uri="{FF2B5EF4-FFF2-40B4-BE49-F238E27FC236}">
                          <a16:creationId xmlns:a16="http://schemas.microsoft.com/office/drawing/2014/main" id="{304D5E11-F9BC-7342-9D3C-1EFA8B35DC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610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3" name="Oval 394">
                      <a:extLst>
                        <a:ext uri="{FF2B5EF4-FFF2-40B4-BE49-F238E27FC236}">
                          <a16:creationId xmlns:a16="http://schemas.microsoft.com/office/drawing/2014/main" id="{BEF57100-4C2C-B64D-A60A-1A9D949A5A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086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4" name="Oval 395">
                      <a:extLst>
                        <a:ext uri="{FF2B5EF4-FFF2-40B4-BE49-F238E27FC236}">
                          <a16:creationId xmlns:a16="http://schemas.microsoft.com/office/drawing/2014/main" id="{7861344D-D76F-DA44-9AB1-E198EEF666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610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1" name="Group 401">
                <a:extLst>
                  <a:ext uri="{FF2B5EF4-FFF2-40B4-BE49-F238E27FC236}">
                    <a16:creationId xmlns:a16="http://schemas.microsoft.com/office/drawing/2014/main" id="{2FD3F7CF-453B-1447-8E84-9377E32BA8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49757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16" name="Group 402">
                  <a:extLst>
                    <a:ext uri="{FF2B5EF4-FFF2-40B4-BE49-F238E27FC236}">
                      <a16:creationId xmlns:a16="http://schemas.microsoft.com/office/drawing/2014/main" id="{D050F067-9604-D94D-A2A6-144702D059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23" name="Oval 1522">
                    <a:extLst>
                      <a:ext uri="{FF2B5EF4-FFF2-40B4-BE49-F238E27FC236}">
                        <a16:creationId xmlns:a16="http://schemas.microsoft.com/office/drawing/2014/main" id="{E54ACBE6-CD01-9040-AA43-13566E8E476B}"/>
                      </a:ext>
                    </a:extLst>
                  </p:cNvPr>
                  <p:cNvSpPr/>
                  <p:nvPr/>
                </p:nvSpPr>
                <p:spPr>
                  <a:xfrm>
                    <a:off x="6175097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24" name="Group 410">
                    <a:extLst>
                      <a:ext uri="{FF2B5EF4-FFF2-40B4-BE49-F238E27FC236}">
                        <a16:creationId xmlns:a16="http://schemas.microsoft.com/office/drawing/2014/main" id="{64615C56-1AD3-0948-9280-6BEBE90505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25" name="Oval 411">
                      <a:extLst>
                        <a:ext uri="{FF2B5EF4-FFF2-40B4-BE49-F238E27FC236}">
                          <a16:creationId xmlns:a16="http://schemas.microsoft.com/office/drawing/2014/main" id="{9EB5267E-CF7F-0D41-9E64-F758799C85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970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26" name="Oval 412">
                      <a:extLst>
                        <a:ext uri="{FF2B5EF4-FFF2-40B4-BE49-F238E27FC236}">
                          <a16:creationId xmlns:a16="http://schemas.microsoft.com/office/drawing/2014/main" id="{73A4E2AE-2058-7242-B953-DD2BE927EA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446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27" name="Oval 413">
                      <a:extLst>
                        <a:ext uri="{FF2B5EF4-FFF2-40B4-BE49-F238E27FC236}">
                          <a16:creationId xmlns:a16="http://schemas.microsoft.com/office/drawing/2014/main" id="{2F274635-FF8F-1349-81C2-FEC6D8F1DF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970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17" name="Group 403">
                  <a:extLst>
                    <a:ext uri="{FF2B5EF4-FFF2-40B4-BE49-F238E27FC236}">
                      <a16:creationId xmlns:a16="http://schemas.microsoft.com/office/drawing/2014/main" id="{E36DB7AF-1117-7248-921C-030E461D16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18" name="Oval 1517">
                    <a:extLst>
                      <a:ext uri="{FF2B5EF4-FFF2-40B4-BE49-F238E27FC236}">
                        <a16:creationId xmlns:a16="http://schemas.microsoft.com/office/drawing/2014/main" id="{69C7B21A-8B74-1F42-AB56-F81F56AE1DBD}"/>
                      </a:ext>
                    </a:extLst>
                  </p:cNvPr>
                  <p:cNvSpPr/>
                  <p:nvPr/>
                </p:nvSpPr>
                <p:spPr>
                  <a:xfrm>
                    <a:off x="6204103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19" name="Group 405">
                    <a:extLst>
                      <a:ext uri="{FF2B5EF4-FFF2-40B4-BE49-F238E27FC236}">
                        <a16:creationId xmlns:a16="http://schemas.microsoft.com/office/drawing/2014/main" id="{928CE935-B999-764C-8771-C5BFA552E85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20" name="Oval 406">
                      <a:extLst>
                        <a:ext uri="{FF2B5EF4-FFF2-40B4-BE49-F238E27FC236}">
                          <a16:creationId xmlns:a16="http://schemas.microsoft.com/office/drawing/2014/main" id="{2724CFEB-1611-BE4F-8429-01CACE39EC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992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21" name="Oval 407">
                      <a:extLst>
                        <a:ext uri="{FF2B5EF4-FFF2-40B4-BE49-F238E27FC236}">
                          <a16:creationId xmlns:a16="http://schemas.microsoft.com/office/drawing/2014/main" id="{BCDBE648-A148-6145-97A9-9ADB8ECE94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468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22" name="Oval 408">
                      <a:extLst>
                        <a:ext uri="{FF2B5EF4-FFF2-40B4-BE49-F238E27FC236}">
                          <a16:creationId xmlns:a16="http://schemas.microsoft.com/office/drawing/2014/main" id="{2E8D7214-A459-4D47-BFD8-CCB4CC33D2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992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2" name="Group 414">
                <a:extLst>
                  <a:ext uri="{FF2B5EF4-FFF2-40B4-BE49-F238E27FC236}">
                    <a16:creationId xmlns:a16="http://schemas.microsoft.com/office/drawing/2014/main" id="{AE2E3424-0CC1-994C-9827-5581ED6C04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58069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504" name="Group 415">
                  <a:extLst>
                    <a:ext uri="{FF2B5EF4-FFF2-40B4-BE49-F238E27FC236}">
                      <a16:creationId xmlns:a16="http://schemas.microsoft.com/office/drawing/2014/main" id="{2271DBE6-C1FC-2F49-9662-2A9CED5672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11" name="Oval 1510">
                    <a:extLst>
                      <a:ext uri="{FF2B5EF4-FFF2-40B4-BE49-F238E27FC236}">
                        <a16:creationId xmlns:a16="http://schemas.microsoft.com/office/drawing/2014/main" id="{CC39CE60-B363-9F41-BEAB-8F1CB8D173E3}"/>
                      </a:ext>
                    </a:extLst>
                  </p:cNvPr>
                  <p:cNvSpPr/>
                  <p:nvPr/>
                </p:nvSpPr>
                <p:spPr>
                  <a:xfrm>
                    <a:off x="6174724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12" name="Group 423">
                    <a:extLst>
                      <a:ext uri="{FF2B5EF4-FFF2-40B4-BE49-F238E27FC236}">
                        <a16:creationId xmlns:a16="http://schemas.microsoft.com/office/drawing/2014/main" id="{6D1FA427-EF46-B840-B8C7-459E354CAF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13" name="Oval 424">
                      <a:extLst>
                        <a:ext uri="{FF2B5EF4-FFF2-40B4-BE49-F238E27FC236}">
                          <a16:creationId xmlns:a16="http://schemas.microsoft.com/office/drawing/2014/main" id="{5F438DA1-BB2D-2346-86B9-0C0796824A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597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14" name="Oval 425">
                      <a:extLst>
                        <a:ext uri="{FF2B5EF4-FFF2-40B4-BE49-F238E27FC236}">
                          <a16:creationId xmlns:a16="http://schemas.microsoft.com/office/drawing/2014/main" id="{DD0041D5-6B08-9443-9143-85EB37CFCC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073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15" name="Oval 426">
                      <a:extLst>
                        <a:ext uri="{FF2B5EF4-FFF2-40B4-BE49-F238E27FC236}">
                          <a16:creationId xmlns:a16="http://schemas.microsoft.com/office/drawing/2014/main" id="{19866B74-A017-7A4A-ABD6-02F9841594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597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05" name="Group 416">
                  <a:extLst>
                    <a:ext uri="{FF2B5EF4-FFF2-40B4-BE49-F238E27FC236}">
                      <a16:creationId xmlns:a16="http://schemas.microsoft.com/office/drawing/2014/main" id="{44C3EF85-1727-E44B-B6DB-B14EE8164A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506" name="Oval 1505">
                    <a:extLst>
                      <a:ext uri="{FF2B5EF4-FFF2-40B4-BE49-F238E27FC236}">
                        <a16:creationId xmlns:a16="http://schemas.microsoft.com/office/drawing/2014/main" id="{E103A65B-1A9F-B546-9DEF-9DB5D8464394}"/>
                      </a:ext>
                    </a:extLst>
                  </p:cNvPr>
                  <p:cNvSpPr/>
                  <p:nvPr/>
                </p:nvSpPr>
                <p:spPr>
                  <a:xfrm>
                    <a:off x="6204476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07" name="Group 418">
                    <a:extLst>
                      <a:ext uri="{FF2B5EF4-FFF2-40B4-BE49-F238E27FC236}">
                        <a16:creationId xmlns:a16="http://schemas.microsoft.com/office/drawing/2014/main" id="{267F1926-3C3F-0E4C-AE4C-F37D25BB2E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08" name="Oval 419">
                      <a:extLst>
                        <a:ext uri="{FF2B5EF4-FFF2-40B4-BE49-F238E27FC236}">
                          <a16:creationId xmlns:a16="http://schemas.microsoft.com/office/drawing/2014/main" id="{24146695-1F4E-954C-9848-44E5B0034B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539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09" name="Oval 420">
                      <a:extLst>
                        <a:ext uri="{FF2B5EF4-FFF2-40B4-BE49-F238E27FC236}">
                          <a16:creationId xmlns:a16="http://schemas.microsoft.com/office/drawing/2014/main" id="{DD202FAB-2F3C-084C-BA63-02F658E951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015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10" name="Oval 421">
                      <a:extLst>
                        <a:ext uri="{FF2B5EF4-FFF2-40B4-BE49-F238E27FC236}">
                          <a16:creationId xmlns:a16="http://schemas.microsoft.com/office/drawing/2014/main" id="{C4256CEF-940B-244A-8A52-C56008E94C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539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3" name="Group 427">
                <a:extLst>
                  <a:ext uri="{FF2B5EF4-FFF2-40B4-BE49-F238E27FC236}">
                    <a16:creationId xmlns:a16="http://schemas.microsoft.com/office/drawing/2014/main" id="{49482E35-2A96-734B-AA03-EEAB47A57F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0991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92" name="Group 428">
                  <a:extLst>
                    <a:ext uri="{FF2B5EF4-FFF2-40B4-BE49-F238E27FC236}">
                      <a16:creationId xmlns:a16="http://schemas.microsoft.com/office/drawing/2014/main" id="{C20D94C1-AC1B-D14E-AE5B-94C5919575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99" name="Oval 1498">
                    <a:extLst>
                      <a:ext uri="{FF2B5EF4-FFF2-40B4-BE49-F238E27FC236}">
                        <a16:creationId xmlns:a16="http://schemas.microsoft.com/office/drawing/2014/main" id="{3D2D1F7D-3B45-E149-8640-578DBE638387}"/>
                      </a:ext>
                    </a:extLst>
                  </p:cNvPr>
                  <p:cNvSpPr/>
                  <p:nvPr/>
                </p:nvSpPr>
                <p:spPr>
                  <a:xfrm>
                    <a:off x="6174024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00" name="Group 436">
                    <a:extLst>
                      <a:ext uri="{FF2B5EF4-FFF2-40B4-BE49-F238E27FC236}">
                        <a16:creationId xmlns:a16="http://schemas.microsoft.com/office/drawing/2014/main" id="{A18652BA-A2D5-5D47-A7EA-FC39528950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501" name="Oval 437">
                      <a:extLst>
                        <a:ext uri="{FF2B5EF4-FFF2-40B4-BE49-F238E27FC236}">
                          <a16:creationId xmlns:a16="http://schemas.microsoft.com/office/drawing/2014/main" id="{307D91D6-A74B-A948-9596-C312228C36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309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02" name="Oval 438">
                      <a:extLst>
                        <a:ext uri="{FF2B5EF4-FFF2-40B4-BE49-F238E27FC236}">
                          <a16:creationId xmlns:a16="http://schemas.microsoft.com/office/drawing/2014/main" id="{E8E4F89F-04BF-9642-9B8A-34345E0684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785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03" name="Oval 439">
                      <a:extLst>
                        <a:ext uri="{FF2B5EF4-FFF2-40B4-BE49-F238E27FC236}">
                          <a16:creationId xmlns:a16="http://schemas.microsoft.com/office/drawing/2014/main" id="{CB3E7B42-A67E-544D-A400-5D79FD6369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309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93" name="Group 429">
                  <a:extLst>
                    <a:ext uri="{FF2B5EF4-FFF2-40B4-BE49-F238E27FC236}">
                      <a16:creationId xmlns:a16="http://schemas.microsoft.com/office/drawing/2014/main" id="{CE23F2B1-4908-B547-9720-39AE883DA4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94" name="Oval 1493">
                    <a:extLst>
                      <a:ext uri="{FF2B5EF4-FFF2-40B4-BE49-F238E27FC236}">
                        <a16:creationId xmlns:a16="http://schemas.microsoft.com/office/drawing/2014/main" id="{B51E84D3-6E24-6843-B1AB-674E5B9563D2}"/>
                      </a:ext>
                    </a:extLst>
                  </p:cNvPr>
                  <p:cNvSpPr/>
                  <p:nvPr/>
                </p:nvSpPr>
                <p:spPr>
                  <a:xfrm>
                    <a:off x="6205176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95" name="Group 431">
                    <a:extLst>
                      <a:ext uri="{FF2B5EF4-FFF2-40B4-BE49-F238E27FC236}">
                        <a16:creationId xmlns:a16="http://schemas.microsoft.com/office/drawing/2014/main" id="{53AD7F9E-7EC9-B646-AB81-D4EE26911F7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96" name="Oval 432">
                      <a:extLst>
                        <a:ext uri="{FF2B5EF4-FFF2-40B4-BE49-F238E27FC236}">
                          <a16:creationId xmlns:a16="http://schemas.microsoft.com/office/drawing/2014/main" id="{34502547-54BA-7040-99EA-C5C3315FCB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240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7" name="Oval 433">
                      <a:extLst>
                        <a:ext uri="{FF2B5EF4-FFF2-40B4-BE49-F238E27FC236}">
                          <a16:creationId xmlns:a16="http://schemas.microsoft.com/office/drawing/2014/main" id="{B55F3830-7176-F045-BFC8-DEECBFD603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716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8" name="Oval 434">
                      <a:extLst>
                        <a:ext uri="{FF2B5EF4-FFF2-40B4-BE49-F238E27FC236}">
                          <a16:creationId xmlns:a16="http://schemas.microsoft.com/office/drawing/2014/main" id="{CD0607BB-179D-C54F-9686-30DA12CA7A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240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4" name="Group 440">
                <a:extLst>
                  <a:ext uri="{FF2B5EF4-FFF2-40B4-BE49-F238E27FC236}">
                    <a16:creationId xmlns:a16="http://schemas.microsoft.com/office/drawing/2014/main" id="{7E0E1F3C-8FA6-5242-8A28-400A0EF07B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42452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80" name="Group 441">
                  <a:extLst>
                    <a:ext uri="{FF2B5EF4-FFF2-40B4-BE49-F238E27FC236}">
                      <a16:creationId xmlns:a16="http://schemas.microsoft.com/office/drawing/2014/main" id="{66666D97-3D52-6643-9E14-47CD082964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87" name="Oval 1486">
                    <a:extLst>
                      <a:ext uri="{FF2B5EF4-FFF2-40B4-BE49-F238E27FC236}">
                        <a16:creationId xmlns:a16="http://schemas.microsoft.com/office/drawing/2014/main" id="{4AC1CCD8-07BD-6845-9DF9-BCE5EBB4497A}"/>
                      </a:ext>
                    </a:extLst>
                  </p:cNvPr>
                  <p:cNvSpPr/>
                  <p:nvPr/>
                </p:nvSpPr>
                <p:spPr>
                  <a:xfrm>
                    <a:off x="6174467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88" name="Group 449">
                    <a:extLst>
                      <a:ext uri="{FF2B5EF4-FFF2-40B4-BE49-F238E27FC236}">
                        <a16:creationId xmlns:a16="http://schemas.microsoft.com/office/drawing/2014/main" id="{E860FDFB-35F0-3E4C-979F-4AF4D32B62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89" name="Oval 450">
                      <a:extLst>
                        <a:ext uri="{FF2B5EF4-FFF2-40B4-BE49-F238E27FC236}">
                          <a16:creationId xmlns:a16="http://schemas.microsoft.com/office/drawing/2014/main" id="{83614169-BA9F-684F-9CCF-F57480CCC7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340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0" name="Oval 451">
                      <a:extLst>
                        <a:ext uri="{FF2B5EF4-FFF2-40B4-BE49-F238E27FC236}">
                          <a16:creationId xmlns:a16="http://schemas.microsoft.com/office/drawing/2014/main" id="{0C7DC1F0-E416-184D-A7C5-45430FA71D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816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1" name="Oval 452">
                      <a:extLst>
                        <a:ext uri="{FF2B5EF4-FFF2-40B4-BE49-F238E27FC236}">
                          <a16:creationId xmlns:a16="http://schemas.microsoft.com/office/drawing/2014/main" id="{3505BBDA-41BE-084D-8D83-AE244EB268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340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81" name="Group 442">
                  <a:extLst>
                    <a:ext uri="{FF2B5EF4-FFF2-40B4-BE49-F238E27FC236}">
                      <a16:creationId xmlns:a16="http://schemas.microsoft.com/office/drawing/2014/main" id="{940C2F20-7F3D-FA42-90C1-70800931B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82" name="Oval 1481">
                    <a:extLst>
                      <a:ext uri="{FF2B5EF4-FFF2-40B4-BE49-F238E27FC236}">
                        <a16:creationId xmlns:a16="http://schemas.microsoft.com/office/drawing/2014/main" id="{62DD158D-9227-E748-84DD-B0BCE1E0BBE3}"/>
                      </a:ext>
                    </a:extLst>
                  </p:cNvPr>
                  <p:cNvSpPr/>
                  <p:nvPr/>
                </p:nvSpPr>
                <p:spPr>
                  <a:xfrm>
                    <a:off x="6204733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83" name="Group 444">
                    <a:extLst>
                      <a:ext uri="{FF2B5EF4-FFF2-40B4-BE49-F238E27FC236}">
                        <a16:creationId xmlns:a16="http://schemas.microsoft.com/office/drawing/2014/main" id="{41424D72-A6D1-1848-8D06-E1F722AE7DC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84" name="Oval 445">
                      <a:extLst>
                        <a:ext uri="{FF2B5EF4-FFF2-40B4-BE49-F238E27FC236}">
                          <a16:creationId xmlns:a16="http://schemas.microsoft.com/office/drawing/2014/main" id="{39118885-8C33-7B40-89DC-AD4EFA67DB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796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5" name="Oval 446">
                      <a:extLst>
                        <a:ext uri="{FF2B5EF4-FFF2-40B4-BE49-F238E27FC236}">
                          <a16:creationId xmlns:a16="http://schemas.microsoft.com/office/drawing/2014/main" id="{2FB5ED8C-FA62-D841-A8AD-144954B180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272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6" name="Oval 447">
                      <a:extLst>
                        <a:ext uri="{FF2B5EF4-FFF2-40B4-BE49-F238E27FC236}">
                          <a16:creationId xmlns:a16="http://schemas.microsoft.com/office/drawing/2014/main" id="{CE06D10C-6263-F84D-9CCF-4D01332AD3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796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5" name="Group 453">
                <a:extLst>
                  <a:ext uri="{FF2B5EF4-FFF2-40B4-BE49-F238E27FC236}">
                    <a16:creationId xmlns:a16="http://schemas.microsoft.com/office/drawing/2014/main" id="{96E43696-D671-854C-8D64-F4503333E5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19530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68" name="Group 454">
                  <a:extLst>
                    <a:ext uri="{FF2B5EF4-FFF2-40B4-BE49-F238E27FC236}">
                      <a16:creationId xmlns:a16="http://schemas.microsoft.com/office/drawing/2014/main" id="{C692D3D6-2F75-FB47-9630-C1372DD286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75" name="Oval 1474">
                    <a:extLst>
                      <a:ext uri="{FF2B5EF4-FFF2-40B4-BE49-F238E27FC236}">
                        <a16:creationId xmlns:a16="http://schemas.microsoft.com/office/drawing/2014/main" id="{AD570338-A9D9-FA49-B930-822A602D5215}"/>
                      </a:ext>
                    </a:extLst>
                  </p:cNvPr>
                  <p:cNvSpPr/>
                  <p:nvPr/>
                </p:nvSpPr>
                <p:spPr>
                  <a:xfrm>
                    <a:off x="6175168" y="1584027"/>
                    <a:ext cx="138095" cy="77785"/>
                  </a:xfrm>
                  <a:prstGeom prst="ellipse">
                    <a:avLst/>
                  </a:prstGeom>
                  <a:solidFill>
                    <a:srgbClr val="2B85B8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76" name="Group 462">
                    <a:extLst>
                      <a:ext uri="{FF2B5EF4-FFF2-40B4-BE49-F238E27FC236}">
                        <a16:creationId xmlns:a16="http://schemas.microsoft.com/office/drawing/2014/main" id="{5C73BB32-3254-8341-A2B5-F021459A213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77" name="Oval 463">
                      <a:extLst>
                        <a:ext uri="{FF2B5EF4-FFF2-40B4-BE49-F238E27FC236}">
                          <a16:creationId xmlns:a16="http://schemas.microsoft.com/office/drawing/2014/main" id="{30708BDA-C0F6-474A-9330-C8B879E9B7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1041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8" name="Oval 464">
                      <a:extLst>
                        <a:ext uri="{FF2B5EF4-FFF2-40B4-BE49-F238E27FC236}">
                          <a16:creationId xmlns:a16="http://schemas.microsoft.com/office/drawing/2014/main" id="{21FD07DB-3410-7049-9F1F-2D84AABC93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517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9" name="Oval 465">
                      <a:extLst>
                        <a:ext uri="{FF2B5EF4-FFF2-40B4-BE49-F238E27FC236}">
                          <a16:creationId xmlns:a16="http://schemas.microsoft.com/office/drawing/2014/main" id="{EEE6B908-4C5E-E542-AEC7-4FE0BDE6223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1041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69" name="Group 455">
                  <a:extLst>
                    <a:ext uri="{FF2B5EF4-FFF2-40B4-BE49-F238E27FC236}">
                      <a16:creationId xmlns:a16="http://schemas.microsoft.com/office/drawing/2014/main" id="{587271F0-D94E-8F42-AA71-CF7E6BD2DE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70" name="Oval 1469">
                    <a:extLst>
                      <a:ext uri="{FF2B5EF4-FFF2-40B4-BE49-F238E27FC236}">
                        <a16:creationId xmlns:a16="http://schemas.microsoft.com/office/drawing/2014/main" id="{B326404A-9EF7-5843-BA3F-227673EA1CAF}"/>
                      </a:ext>
                    </a:extLst>
                  </p:cNvPr>
                  <p:cNvSpPr/>
                  <p:nvPr/>
                </p:nvSpPr>
                <p:spPr>
                  <a:xfrm>
                    <a:off x="6204032" y="1638107"/>
                    <a:ext cx="138096" cy="77785"/>
                  </a:xfrm>
                  <a:prstGeom prst="ellipse">
                    <a:avLst/>
                  </a:prstGeom>
                  <a:solidFill>
                    <a:srgbClr val="2B85B8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71" name="Group 457">
                    <a:extLst>
                      <a:ext uri="{FF2B5EF4-FFF2-40B4-BE49-F238E27FC236}">
                        <a16:creationId xmlns:a16="http://schemas.microsoft.com/office/drawing/2014/main" id="{A3BBEC14-E46D-9942-AA1D-C73B1DCE0C4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72" name="Oval 458">
                      <a:extLst>
                        <a:ext uri="{FF2B5EF4-FFF2-40B4-BE49-F238E27FC236}">
                          <a16:creationId xmlns:a16="http://schemas.microsoft.com/office/drawing/2014/main" id="{47796BBC-4C71-3E4A-B2A6-4AA2055DA1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922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3" name="Oval 459">
                      <a:extLst>
                        <a:ext uri="{FF2B5EF4-FFF2-40B4-BE49-F238E27FC236}">
                          <a16:creationId xmlns:a16="http://schemas.microsoft.com/office/drawing/2014/main" id="{33A0D5A5-C31C-4D4F-AB37-37A0CA4724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398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4" name="Oval 460">
                      <a:extLst>
                        <a:ext uri="{FF2B5EF4-FFF2-40B4-BE49-F238E27FC236}">
                          <a16:creationId xmlns:a16="http://schemas.microsoft.com/office/drawing/2014/main" id="{5E226EEA-E3D7-064D-9AE2-BECDD29BEF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2922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6" name="Group 466">
                <a:extLst>
                  <a:ext uri="{FF2B5EF4-FFF2-40B4-BE49-F238E27FC236}">
                    <a16:creationId xmlns:a16="http://schemas.microsoft.com/office/drawing/2014/main" id="{97AE13C0-AEE5-9B4F-B94E-56A2A3F965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503913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56" name="Group 467">
                  <a:extLst>
                    <a:ext uri="{FF2B5EF4-FFF2-40B4-BE49-F238E27FC236}">
                      <a16:creationId xmlns:a16="http://schemas.microsoft.com/office/drawing/2014/main" id="{E81D32A2-D590-114A-A60B-BC1FC0AFC7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63" name="Oval 1462">
                    <a:extLst>
                      <a:ext uri="{FF2B5EF4-FFF2-40B4-BE49-F238E27FC236}">
                        <a16:creationId xmlns:a16="http://schemas.microsoft.com/office/drawing/2014/main" id="{8322B935-95D0-B144-B67D-A6A54730EA00}"/>
                      </a:ext>
                    </a:extLst>
                  </p:cNvPr>
                  <p:cNvSpPr/>
                  <p:nvPr/>
                </p:nvSpPr>
                <p:spPr>
                  <a:xfrm>
                    <a:off x="6174911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64" name="Group 475">
                    <a:extLst>
                      <a:ext uri="{FF2B5EF4-FFF2-40B4-BE49-F238E27FC236}">
                        <a16:creationId xmlns:a16="http://schemas.microsoft.com/office/drawing/2014/main" id="{D4B15849-A8E5-8748-A0B8-435BDFC07D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65" name="Oval 476">
                      <a:extLst>
                        <a:ext uri="{FF2B5EF4-FFF2-40B4-BE49-F238E27FC236}">
                          <a16:creationId xmlns:a16="http://schemas.microsoft.com/office/drawing/2014/main" id="{D566888A-58F3-344E-99D5-F700A2A3A5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784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6" name="Oval 477">
                      <a:extLst>
                        <a:ext uri="{FF2B5EF4-FFF2-40B4-BE49-F238E27FC236}">
                          <a16:creationId xmlns:a16="http://schemas.microsoft.com/office/drawing/2014/main" id="{DCD9BE99-0EDC-5149-A561-C92F6DA2DC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260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7" name="Oval 478">
                      <a:extLst>
                        <a:ext uri="{FF2B5EF4-FFF2-40B4-BE49-F238E27FC236}">
                          <a16:creationId xmlns:a16="http://schemas.microsoft.com/office/drawing/2014/main" id="{6C7521F5-9163-F640-AEAC-B621DE2BAE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784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57" name="Group 468">
                  <a:extLst>
                    <a:ext uri="{FF2B5EF4-FFF2-40B4-BE49-F238E27FC236}">
                      <a16:creationId xmlns:a16="http://schemas.microsoft.com/office/drawing/2014/main" id="{A773F547-B631-9841-8458-E99718275C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58" name="Oval 1457">
                    <a:extLst>
                      <a:ext uri="{FF2B5EF4-FFF2-40B4-BE49-F238E27FC236}">
                        <a16:creationId xmlns:a16="http://schemas.microsoft.com/office/drawing/2014/main" id="{D4B660F3-0C2A-1F46-8AFA-F743FC6A38C2}"/>
                      </a:ext>
                    </a:extLst>
                  </p:cNvPr>
                  <p:cNvSpPr/>
                  <p:nvPr/>
                </p:nvSpPr>
                <p:spPr>
                  <a:xfrm>
                    <a:off x="6204289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59" name="Group 470">
                    <a:extLst>
                      <a:ext uri="{FF2B5EF4-FFF2-40B4-BE49-F238E27FC236}">
                        <a16:creationId xmlns:a16="http://schemas.microsoft.com/office/drawing/2014/main" id="{116A9248-D1F7-1349-95C4-EFCEC68C066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60" name="Oval 471">
                      <a:extLst>
                        <a:ext uri="{FF2B5EF4-FFF2-40B4-BE49-F238E27FC236}">
                          <a16:creationId xmlns:a16="http://schemas.microsoft.com/office/drawing/2014/main" id="{61E71602-712B-EB4B-869E-5CC4206B66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179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1" name="Oval 472">
                      <a:extLst>
                        <a:ext uri="{FF2B5EF4-FFF2-40B4-BE49-F238E27FC236}">
                          <a16:creationId xmlns:a16="http://schemas.microsoft.com/office/drawing/2014/main" id="{7A41F43C-C67E-3E47-94FE-65B6391621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655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2" name="Oval 473">
                      <a:extLst>
                        <a:ext uri="{FF2B5EF4-FFF2-40B4-BE49-F238E27FC236}">
                          <a16:creationId xmlns:a16="http://schemas.microsoft.com/office/drawing/2014/main" id="{B905FCF1-2D7B-394A-BB26-E73A522E39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179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7" name="Group 479">
                <a:extLst>
                  <a:ext uri="{FF2B5EF4-FFF2-40B4-BE49-F238E27FC236}">
                    <a16:creationId xmlns:a16="http://schemas.microsoft.com/office/drawing/2014/main" id="{5A22E33A-2D31-4945-BA8F-B0AB595BE6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65374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44" name="Group 480">
                  <a:extLst>
                    <a:ext uri="{FF2B5EF4-FFF2-40B4-BE49-F238E27FC236}">
                      <a16:creationId xmlns:a16="http://schemas.microsoft.com/office/drawing/2014/main" id="{52ACA572-F7C9-AD41-8EA7-3B5646FE8A3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51" name="Oval 1450">
                    <a:extLst>
                      <a:ext uri="{FF2B5EF4-FFF2-40B4-BE49-F238E27FC236}">
                        <a16:creationId xmlns:a16="http://schemas.microsoft.com/office/drawing/2014/main" id="{4A2DC8B3-B8B3-2D4A-8460-FC2F37BE72AB}"/>
                      </a:ext>
                    </a:extLst>
                  </p:cNvPr>
                  <p:cNvSpPr/>
                  <p:nvPr/>
                </p:nvSpPr>
                <p:spPr>
                  <a:xfrm>
                    <a:off x="6173767" y="1584027"/>
                    <a:ext cx="139683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52" name="Group 488">
                    <a:extLst>
                      <a:ext uri="{FF2B5EF4-FFF2-40B4-BE49-F238E27FC236}">
                        <a16:creationId xmlns:a16="http://schemas.microsoft.com/office/drawing/2014/main" id="{DB2CF0DB-B574-884F-8376-B5512BEFCE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53" name="Oval 489">
                      <a:extLst>
                        <a:ext uri="{FF2B5EF4-FFF2-40B4-BE49-F238E27FC236}">
                          <a16:creationId xmlns:a16="http://schemas.microsoft.com/office/drawing/2014/main" id="{BB495290-D579-274A-B6D2-9CBA75EC103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052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4" name="Oval 490">
                      <a:extLst>
                        <a:ext uri="{FF2B5EF4-FFF2-40B4-BE49-F238E27FC236}">
                          <a16:creationId xmlns:a16="http://schemas.microsoft.com/office/drawing/2014/main" id="{21D3C0A5-1168-264E-A580-E6072D05D2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528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5" name="Oval 491">
                      <a:extLst>
                        <a:ext uri="{FF2B5EF4-FFF2-40B4-BE49-F238E27FC236}">
                          <a16:creationId xmlns:a16="http://schemas.microsoft.com/office/drawing/2014/main" id="{F86CBD98-3240-3449-A360-804792157B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052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45" name="Group 481">
                  <a:extLst>
                    <a:ext uri="{FF2B5EF4-FFF2-40B4-BE49-F238E27FC236}">
                      <a16:creationId xmlns:a16="http://schemas.microsoft.com/office/drawing/2014/main" id="{FAC597F1-D3E9-E24A-8D55-D052B09AEC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46" name="Oval 1445">
                    <a:extLst>
                      <a:ext uri="{FF2B5EF4-FFF2-40B4-BE49-F238E27FC236}">
                        <a16:creationId xmlns:a16="http://schemas.microsoft.com/office/drawing/2014/main" id="{6D88AC76-A4A9-DF40-A0D1-4F0B928ED0DE}"/>
                      </a:ext>
                    </a:extLst>
                  </p:cNvPr>
                  <p:cNvSpPr/>
                  <p:nvPr/>
                </p:nvSpPr>
                <p:spPr>
                  <a:xfrm>
                    <a:off x="6226069" y="1638107"/>
                    <a:ext cx="182540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47" name="Group 483">
                    <a:extLst>
                      <a:ext uri="{FF2B5EF4-FFF2-40B4-BE49-F238E27FC236}">
                        <a16:creationId xmlns:a16="http://schemas.microsoft.com/office/drawing/2014/main" id="{9284D0AF-EB05-FB47-A4AD-EC07801894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48" name="Oval 484">
                      <a:extLst>
                        <a:ext uri="{FF2B5EF4-FFF2-40B4-BE49-F238E27FC236}">
                          <a16:creationId xmlns:a16="http://schemas.microsoft.com/office/drawing/2014/main" id="{BF104BE3-692E-5640-98CD-6076D01937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909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9" name="Oval 485">
                      <a:extLst>
                        <a:ext uri="{FF2B5EF4-FFF2-40B4-BE49-F238E27FC236}">
                          <a16:creationId xmlns:a16="http://schemas.microsoft.com/office/drawing/2014/main" id="{1DBC44A3-C271-E74F-92F7-F30619E43B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6385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0" name="Oval 486">
                      <a:extLst>
                        <a:ext uri="{FF2B5EF4-FFF2-40B4-BE49-F238E27FC236}">
                          <a16:creationId xmlns:a16="http://schemas.microsoft.com/office/drawing/2014/main" id="{332D134C-5668-7042-AE35-C365FB7868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909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8" name="Group 492">
                <a:extLst>
                  <a:ext uri="{FF2B5EF4-FFF2-40B4-BE49-F238E27FC236}">
                    <a16:creationId xmlns:a16="http://schemas.microsoft.com/office/drawing/2014/main" id="{1878445F-7F31-2946-95A7-A3F48FDFBD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26835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32" name="Group 493">
                  <a:extLst>
                    <a:ext uri="{FF2B5EF4-FFF2-40B4-BE49-F238E27FC236}">
                      <a16:creationId xmlns:a16="http://schemas.microsoft.com/office/drawing/2014/main" id="{ED9C3B86-A1E8-FA4D-B301-B9CA657B62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39" name="Oval 1438">
                    <a:extLst>
                      <a:ext uri="{FF2B5EF4-FFF2-40B4-BE49-F238E27FC236}">
                        <a16:creationId xmlns:a16="http://schemas.microsoft.com/office/drawing/2014/main" id="{DC03FFA5-7995-1042-8C0D-01613B1C6BD2}"/>
                      </a:ext>
                    </a:extLst>
                  </p:cNvPr>
                  <p:cNvSpPr/>
                  <p:nvPr/>
                </p:nvSpPr>
                <p:spPr>
                  <a:xfrm>
                    <a:off x="6174210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40" name="Group 501">
                    <a:extLst>
                      <a:ext uri="{FF2B5EF4-FFF2-40B4-BE49-F238E27FC236}">
                        <a16:creationId xmlns:a16="http://schemas.microsoft.com/office/drawing/2014/main" id="{D489E6EC-EE2A-8E40-B946-80F914A760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41" name="Oval 502">
                      <a:extLst>
                        <a:ext uri="{FF2B5EF4-FFF2-40B4-BE49-F238E27FC236}">
                          <a16:creationId xmlns:a16="http://schemas.microsoft.com/office/drawing/2014/main" id="{5D4148C6-D9A4-4541-A86F-475A8A7EAE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083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2" name="Oval 503">
                      <a:extLst>
                        <a:ext uri="{FF2B5EF4-FFF2-40B4-BE49-F238E27FC236}">
                          <a16:creationId xmlns:a16="http://schemas.microsoft.com/office/drawing/2014/main" id="{BC3D90F0-6CE9-8640-9D27-C7CB75368F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972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3" name="Oval 504">
                      <a:extLst>
                        <a:ext uri="{FF2B5EF4-FFF2-40B4-BE49-F238E27FC236}">
                          <a16:creationId xmlns:a16="http://schemas.microsoft.com/office/drawing/2014/main" id="{076223CC-9978-7B4D-B2FD-49361C2ACF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083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33" name="Group 494">
                  <a:extLst>
                    <a:ext uri="{FF2B5EF4-FFF2-40B4-BE49-F238E27FC236}">
                      <a16:creationId xmlns:a16="http://schemas.microsoft.com/office/drawing/2014/main" id="{2ED6191B-ACE3-BA49-99D0-1C8D191B62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34" name="Oval 1433">
                    <a:extLst>
                      <a:ext uri="{FF2B5EF4-FFF2-40B4-BE49-F238E27FC236}">
                        <a16:creationId xmlns:a16="http://schemas.microsoft.com/office/drawing/2014/main" id="{4E210B1B-4BA3-1C4A-9D86-AEF1140A51C8}"/>
                      </a:ext>
                    </a:extLst>
                  </p:cNvPr>
                  <p:cNvSpPr/>
                  <p:nvPr/>
                </p:nvSpPr>
                <p:spPr>
                  <a:xfrm>
                    <a:off x="6204990" y="163810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35" name="Group 496">
                    <a:extLst>
                      <a:ext uri="{FF2B5EF4-FFF2-40B4-BE49-F238E27FC236}">
                        <a16:creationId xmlns:a16="http://schemas.microsoft.com/office/drawing/2014/main" id="{DAE02A6E-A490-5640-B03C-07C57A52F5F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36" name="Oval 497">
                      <a:extLst>
                        <a:ext uri="{FF2B5EF4-FFF2-40B4-BE49-F238E27FC236}">
                          <a16:creationId xmlns:a16="http://schemas.microsoft.com/office/drawing/2014/main" id="{95184747-FBC9-2949-83CC-32B0B80F20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053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7" name="Oval 498">
                      <a:extLst>
                        <a:ext uri="{FF2B5EF4-FFF2-40B4-BE49-F238E27FC236}">
                          <a16:creationId xmlns:a16="http://schemas.microsoft.com/office/drawing/2014/main" id="{D5B560B3-6AEB-3841-96EB-46B7607960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529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8" name="Oval 499">
                      <a:extLst>
                        <a:ext uri="{FF2B5EF4-FFF2-40B4-BE49-F238E27FC236}">
                          <a16:creationId xmlns:a16="http://schemas.microsoft.com/office/drawing/2014/main" id="{F0E32D30-4F25-E949-89BE-B6D5BDB9CD1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053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89" name="Group 505">
                <a:extLst>
                  <a:ext uri="{FF2B5EF4-FFF2-40B4-BE49-F238E27FC236}">
                    <a16:creationId xmlns:a16="http://schemas.microsoft.com/office/drawing/2014/main" id="{BED98CCF-4A57-AB4F-A01F-34A21E5A09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35147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20" name="Group 506">
                  <a:extLst>
                    <a:ext uri="{FF2B5EF4-FFF2-40B4-BE49-F238E27FC236}">
                      <a16:creationId xmlns:a16="http://schemas.microsoft.com/office/drawing/2014/main" id="{BB7C1D3B-89C3-8F4C-8D58-B777E9860F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27" name="Oval 1426">
                    <a:extLst>
                      <a:ext uri="{FF2B5EF4-FFF2-40B4-BE49-F238E27FC236}">
                        <a16:creationId xmlns:a16="http://schemas.microsoft.com/office/drawing/2014/main" id="{DA785FC5-1AF9-4143-B9BC-593987D79C0C}"/>
                      </a:ext>
                    </a:extLst>
                  </p:cNvPr>
                  <p:cNvSpPr/>
                  <p:nvPr/>
                </p:nvSpPr>
                <p:spPr>
                  <a:xfrm>
                    <a:off x="6173837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28" name="Group 514">
                    <a:extLst>
                      <a:ext uri="{FF2B5EF4-FFF2-40B4-BE49-F238E27FC236}">
                        <a16:creationId xmlns:a16="http://schemas.microsoft.com/office/drawing/2014/main" id="{5C67C11A-0AA6-734E-93DF-AD03E05FB4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29" name="Oval 515">
                      <a:extLst>
                        <a:ext uri="{FF2B5EF4-FFF2-40B4-BE49-F238E27FC236}">
                          <a16:creationId xmlns:a16="http://schemas.microsoft.com/office/drawing/2014/main" id="{7140650B-32F5-8347-ACE1-D39BDC7371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123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0" name="Oval 516">
                      <a:extLst>
                        <a:ext uri="{FF2B5EF4-FFF2-40B4-BE49-F238E27FC236}">
                          <a16:creationId xmlns:a16="http://schemas.microsoft.com/office/drawing/2014/main" id="{21A2FF78-74B5-B647-A272-37064BBECE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599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1" name="Oval 517">
                      <a:extLst>
                        <a:ext uri="{FF2B5EF4-FFF2-40B4-BE49-F238E27FC236}">
                          <a16:creationId xmlns:a16="http://schemas.microsoft.com/office/drawing/2014/main" id="{315AE083-45A3-5B45-AD29-F510B2115C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123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21" name="Group 507">
                  <a:extLst>
                    <a:ext uri="{FF2B5EF4-FFF2-40B4-BE49-F238E27FC236}">
                      <a16:creationId xmlns:a16="http://schemas.microsoft.com/office/drawing/2014/main" id="{CC0D83E6-7F69-DA4D-B6CF-16B3E212738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22" name="Oval 1421">
                    <a:extLst>
                      <a:ext uri="{FF2B5EF4-FFF2-40B4-BE49-F238E27FC236}">
                        <a16:creationId xmlns:a16="http://schemas.microsoft.com/office/drawing/2014/main" id="{BF7DFD8D-DD46-4C48-A282-25344C63CB3F}"/>
                      </a:ext>
                    </a:extLst>
                  </p:cNvPr>
                  <p:cNvSpPr/>
                  <p:nvPr/>
                </p:nvSpPr>
                <p:spPr>
                  <a:xfrm>
                    <a:off x="6205363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23" name="Group 509">
                    <a:extLst>
                      <a:ext uri="{FF2B5EF4-FFF2-40B4-BE49-F238E27FC236}">
                        <a16:creationId xmlns:a16="http://schemas.microsoft.com/office/drawing/2014/main" id="{FF38378A-8C2F-E842-BF5B-DE37F12CD4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24" name="Oval 510">
                      <a:extLst>
                        <a:ext uri="{FF2B5EF4-FFF2-40B4-BE49-F238E27FC236}">
                          <a16:creationId xmlns:a16="http://schemas.microsoft.com/office/drawing/2014/main" id="{40560021-F5F9-2142-8ACF-553791BE26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839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25" name="Oval 511">
                      <a:extLst>
                        <a:ext uri="{FF2B5EF4-FFF2-40B4-BE49-F238E27FC236}">
                          <a16:creationId xmlns:a16="http://schemas.microsoft.com/office/drawing/2014/main" id="{10613DCF-B03C-2C47-AC03-6FCF794EDC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902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26" name="Oval 512">
                      <a:extLst>
                        <a:ext uri="{FF2B5EF4-FFF2-40B4-BE49-F238E27FC236}">
                          <a16:creationId xmlns:a16="http://schemas.microsoft.com/office/drawing/2014/main" id="{D32CE441-5C90-9A45-A182-E7AA2BD55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5839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0" name="Group 518">
                <a:extLst>
                  <a:ext uri="{FF2B5EF4-FFF2-40B4-BE49-F238E27FC236}">
                    <a16:creationId xmlns:a16="http://schemas.microsoft.com/office/drawing/2014/main" id="{1DE246EF-3471-DD42-A7C0-AE04AFF11D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96608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408" name="Group 519">
                  <a:extLst>
                    <a:ext uri="{FF2B5EF4-FFF2-40B4-BE49-F238E27FC236}">
                      <a16:creationId xmlns:a16="http://schemas.microsoft.com/office/drawing/2014/main" id="{9FC0B94D-E2AC-0C4D-8889-A8762A865E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15" name="Oval 1414">
                    <a:extLst>
                      <a:ext uri="{FF2B5EF4-FFF2-40B4-BE49-F238E27FC236}">
                        <a16:creationId xmlns:a16="http://schemas.microsoft.com/office/drawing/2014/main" id="{C503FBB2-07FC-5E4F-B815-E529BC56B029}"/>
                      </a:ext>
                    </a:extLst>
                  </p:cNvPr>
                  <p:cNvSpPr/>
                  <p:nvPr/>
                </p:nvSpPr>
                <p:spPr>
                  <a:xfrm>
                    <a:off x="6174281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16" name="Group 527">
                    <a:extLst>
                      <a:ext uri="{FF2B5EF4-FFF2-40B4-BE49-F238E27FC236}">
                        <a16:creationId xmlns:a16="http://schemas.microsoft.com/office/drawing/2014/main" id="{252AE0F5-31D8-424D-9465-058438B9C60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17" name="Oval 528">
                      <a:extLst>
                        <a:ext uri="{FF2B5EF4-FFF2-40B4-BE49-F238E27FC236}">
                          <a16:creationId xmlns:a16="http://schemas.microsoft.com/office/drawing/2014/main" id="{E20BA6F2-FAC1-7642-B9CB-D1FDFB85AF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154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18" name="Oval 529">
                      <a:extLst>
                        <a:ext uri="{FF2B5EF4-FFF2-40B4-BE49-F238E27FC236}">
                          <a16:creationId xmlns:a16="http://schemas.microsoft.com/office/drawing/2014/main" id="{AC98CFBE-3319-6745-BCF3-38EA24785A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9042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19" name="Oval 530">
                      <a:extLst>
                        <a:ext uri="{FF2B5EF4-FFF2-40B4-BE49-F238E27FC236}">
                          <a16:creationId xmlns:a16="http://schemas.microsoft.com/office/drawing/2014/main" id="{88DB5C96-2E3E-3C41-AF2F-2F55D9C38FB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154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409" name="Group 520">
                  <a:extLst>
                    <a:ext uri="{FF2B5EF4-FFF2-40B4-BE49-F238E27FC236}">
                      <a16:creationId xmlns:a16="http://schemas.microsoft.com/office/drawing/2014/main" id="{8870704F-09B4-E740-9480-C429CA26C1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10" name="Oval 1409">
                    <a:extLst>
                      <a:ext uri="{FF2B5EF4-FFF2-40B4-BE49-F238E27FC236}">
                        <a16:creationId xmlns:a16="http://schemas.microsoft.com/office/drawing/2014/main" id="{A2F74408-81A4-4D4C-B879-5711FBF76AE5}"/>
                      </a:ext>
                    </a:extLst>
                  </p:cNvPr>
                  <p:cNvSpPr/>
                  <p:nvPr/>
                </p:nvSpPr>
                <p:spPr>
                  <a:xfrm>
                    <a:off x="6204919" y="163810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11" name="Group 522">
                    <a:extLst>
                      <a:ext uri="{FF2B5EF4-FFF2-40B4-BE49-F238E27FC236}">
                        <a16:creationId xmlns:a16="http://schemas.microsoft.com/office/drawing/2014/main" id="{7E3FA373-C8CE-EA4B-AABF-4705870660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12" name="Oval 523">
                      <a:extLst>
                        <a:ext uri="{FF2B5EF4-FFF2-40B4-BE49-F238E27FC236}">
                          <a16:creationId xmlns:a16="http://schemas.microsoft.com/office/drawing/2014/main" id="{3E4D964E-F931-B643-BA87-CA6A30F601A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983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13" name="Oval 524">
                      <a:extLst>
                        <a:ext uri="{FF2B5EF4-FFF2-40B4-BE49-F238E27FC236}">
                          <a16:creationId xmlns:a16="http://schemas.microsoft.com/office/drawing/2014/main" id="{1E2CB686-743A-D14B-AB27-2A4435E2DE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459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14" name="Oval 525">
                      <a:extLst>
                        <a:ext uri="{FF2B5EF4-FFF2-40B4-BE49-F238E27FC236}">
                          <a16:creationId xmlns:a16="http://schemas.microsoft.com/office/drawing/2014/main" id="{3AF5E176-841D-DD46-9341-26AB6149ED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983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1" name="Group 531">
                <a:extLst>
                  <a:ext uri="{FF2B5EF4-FFF2-40B4-BE49-F238E27FC236}">
                    <a16:creationId xmlns:a16="http://schemas.microsoft.com/office/drawing/2014/main" id="{AAB847E6-EC77-1449-BA57-FB4182968B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304920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96" name="Group 532">
                  <a:extLst>
                    <a:ext uri="{FF2B5EF4-FFF2-40B4-BE49-F238E27FC236}">
                      <a16:creationId xmlns:a16="http://schemas.microsoft.com/office/drawing/2014/main" id="{0C798AA1-C227-504A-8E23-C3D3FBF532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403" name="Oval 1402">
                    <a:extLst>
                      <a:ext uri="{FF2B5EF4-FFF2-40B4-BE49-F238E27FC236}">
                        <a16:creationId xmlns:a16="http://schemas.microsoft.com/office/drawing/2014/main" id="{60A59457-441B-DF41-8860-EC5909B41F5A}"/>
                      </a:ext>
                    </a:extLst>
                  </p:cNvPr>
                  <p:cNvSpPr/>
                  <p:nvPr/>
                </p:nvSpPr>
                <p:spPr>
                  <a:xfrm>
                    <a:off x="6173908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404" name="Group 540">
                    <a:extLst>
                      <a:ext uri="{FF2B5EF4-FFF2-40B4-BE49-F238E27FC236}">
                        <a16:creationId xmlns:a16="http://schemas.microsoft.com/office/drawing/2014/main" id="{10142E1C-F70A-8942-BDA5-1EEC1F8825E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05" name="Oval 541">
                      <a:extLst>
                        <a:ext uri="{FF2B5EF4-FFF2-40B4-BE49-F238E27FC236}">
                          <a16:creationId xmlns:a16="http://schemas.microsoft.com/office/drawing/2014/main" id="{9F7DACCA-A796-A949-BC57-AD8BA01ADD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193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06" name="Oval 542">
                      <a:extLst>
                        <a:ext uri="{FF2B5EF4-FFF2-40B4-BE49-F238E27FC236}">
                          <a16:creationId xmlns:a16="http://schemas.microsoft.com/office/drawing/2014/main" id="{479B004A-F24F-BF42-A37B-572B5031B4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669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07" name="Oval 543">
                      <a:extLst>
                        <a:ext uri="{FF2B5EF4-FFF2-40B4-BE49-F238E27FC236}">
                          <a16:creationId xmlns:a16="http://schemas.microsoft.com/office/drawing/2014/main" id="{0026E584-16F0-FF40-8A2A-5CB71605C5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193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97" name="Group 533">
                  <a:extLst>
                    <a:ext uri="{FF2B5EF4-FFF2-40B4-BE49-F238E27FC236}">
                      <a16:creationId xmlns:a16="http://schemas.microsoft.com/office/drawing/2014/main" id="{5D4B8D4F-F70C-7446-90DD-DB7F684868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98" name="Oval 1397">
                    <a:extLst>
                      <a:ext uri="{FF2B5EF4-FFF2-40B4-BE49-F238E27FC236}">
                        <a16:creationId xmlns:a16="http://schemas.microsoft.com/office/drawing/2014/main" id="{637B5E98-FEB8-0B42-AD2E-E2CF37BBE1F4}"/>
                      </a:ext>
                    </a:extLst>
                  </p:cNvPr>
                  <p:cNvSpPr/>
                  <p:nvPr/>
                </p:nvSpPr>
                <p:spPr>
                  <a:xfrm>
                    <a:off x="6205292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99" name="Group 535">
                    <a:extLst>
                      <a:ext uri="{FF2B5EF4-FFF2-40B4-BE49-F238E27FC236}">
                        <a16:creationId xmlns:a16="http://schemas.microsoft.com/office/drawing/2014/main" id="{6F0ABE0B-E8B2-064A-900A-7D11EB7DE4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400" name="Oval 536">
                      <a:extLst>
                        <a:ext uri="{FF2B5EF4-FFF2-40B4-BE49-F238E27FC236}">
                          <a16:creationId xmlns:a16="http://schemas.microsoft.com/office/drawing/2014/main" id="{125D7261-671D-7449-A78E-2A75A36FDB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356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01" name="Oval 537">
                      <a:extLst>
                        <a:ext uri="{FF2B5EF4-FFF2-40B4-BE49-F238E27FC236}">
                          <a16:creationId xmlns:a16="http://schemas.microsoft.com/office/drawing/2014/main" id="{88E7ABB5-5C70-FD46-AED8-DAB9428310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832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02" name="Oval 538">
                      <a:extLst>
                        <a:ext uri="{FF2B5EF4-FFF2-40B4-BE49-F238E27FC236}">
                          <a16:creationId xmlns:a16="http://schemas.microsoft.com/office/drawing/2014/main" id="{DA2D30E3-2767-1846-A318-C5CECB8F48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356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2" name="Group 544">
                <a:extLst>
                  <a:ext uri="{FF2B5EF4-FFF2-40B4-BE49-F238E27FC236}">
                    <a16:creationId xmlns:a16="http://schemas.microsoft.com/office/drawing/2014/main" id="{DD6D1E81-CBD4-9B45-A84C-6DA0D33D29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27842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84" name="Group 545">
                  <a:extLst>
                    <a:ext uri="{FF2B5EF4-FFF2-40B4-BE49-F238E27FC236}">
                      <a16:creationId xmlns:a16="http://schemas.microsoft.com/office/drawing/2014/main" id="{17CE88AA-5B61-A94E-AB28-7661A658AC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91" name="Oval 1390">
                    <a:extLst>
                      <a:ext uri="{FF2B5EF4-FFF2-40B4-BE49-F238E27FC236}">
                        <a16:creationId xmlns:a16="http://schemas.microsoft.com/office/drawing/2014/main" id="{AFF982A9-19EF-CE49-BDEB-D79756221B0F}"/>
                      </a:ext>
                    </a:extLst>
                  </p:cNvPr>
                  <p:cNvSpPr/>
                  <p:nvPr/>
                </p:nvSpPr>
                <p:spPr>
                  <a:xfrm>
                    <a:off x="6174795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92" name="Group 553">
                    <a:extLst>
                      <a:ext uri="{FF2B5EF4-FFF2-40B4-BE49-F238E27FC236}">
                        <a16:creationId xmlns:a16="http://schemas.microsoft.com/office/drawing/2014/main" id="{342F8835-54B0-544F-86C5-0DF85F461F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93" name="Oval 554">
                      <a:extLst>
                        <a:ext uri="{FF2B5EF4-FFF2-40B4-BE49-F238E27FC236}">
                          <a16:creationId xmlns:a16="http://schemas.microsoft.com/office/drawing/2014/main" id="{5B7438FF-55F9-DC44-A5BB-B40957A7DC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668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94" name="Oval 555">
                      <a:extLst>
                        <a:ext uri="{FF2B5EF4-FFF2-40B4-BE49-F238E27FC236}">
                          <a16:creationId xmlns:a16="http://schemas.microsoft.com/office/drawing/2014/main" id="{1318F2C2-1B20-1841-99C3-6B33ABF7E6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144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95" name="Oval 556">
                      <a:extLst>
                        <a:ext uri="{FF2B5EF4-FFF2-40B4-BE49-F238E27FC236}">
                          <a16:creationId xmlns:a16="http://schemas.microsoft.com/office/drawing/2014/main" id="{5B7DF7A0-4E56-514E-A42C-CBF62BC2D1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668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85" name="Group 546">
                  <a:extLst>
                    <a:ext uri="{FF2B5EF4-FFF2-40B4-BE49-F238E27FC236}">
                      <a16:creationId xmlns:a16="http://schemas.microsoft.com/office/drawing/2014/main" id="{04188E75-0B78-684D-A492-4C90F836BA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86" name="Oval 1385">
                    <a:extLst>
                      <a:ext uri="{FF2B5EF4-FFF2-40B4-BE49-F238E27FC236}">
                        <a16:creationId xmlns:a16="http://schemas.microsoft.com/office/drawing/2014/main" id="{1ACBC04F-30F8-2144-B7CC-9D38C1C450EA}"/>
                      </a:ext>
                    </a:extLst>
                  </p:cNvPr>
                  <p:cNvSpPr/>
                  <p:nvPr/>
                </p:nvSpPr>
                <p:spPr>
                  <a:xfrm>
                    <a:off x="6204405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87" name="Group 548">
                    <a:extLst>
                      <a:ext uri="{FF2B5EF4-FFF2-40B4-BE49-F238E27FC236}">
                        <a16:creationId xmlns:a16="http://schemas.microsoft.com/office/drawing/2014/main" id="{2B0584DC-1006-144F-8CFE-4FF2B4E3F2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88" name="Oval 549">
                      <a:extLst>
                        <a:ext uri="{FF2B5EF4-FFF2-40B4-BE49-F238E27FC236}">
                          <a16:creationId xmlns:a16="http://schemas.microsoft.com/office/drawing/2014/main" id="{ADC87D36-3937-BB4B-A2FD-E08B4B7ABC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469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89" name="Oval 550">
                      <a:extLst>
                        <a:ext uri="{FF2B5EF4-FFF2-40B4-BE49-F238E27FC236}">
                          <a16:creationId xmlns:a16="http://schemas.microsoft.com/office/drawing/2014/main" id="{E44FC043-D0AD-4049-9386-43801A1C40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771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90" name="Oval 551">
                      <a:extLst>
                        <a:ext uri="{FF2B5EF4-FFF2-40B4-BE49-F238E27FC236}">
                          <a16:creationId xmlns:a16="http://schemas.microsoft.com/office/drawing/2014/main" id="{124B187F-3117-A442-9BAA-9D1723FCBD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469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3" name="Group 557">
                <a:extLst>
                  <a:ext uri="{FF2B5EF4-FFF2-40B4-BE49-F238E27FC236}">
                    <a16:creationId xmlns:a16="http://schemas.microsoft.com/office/drawing/2014/main" id="{D6D25BB1-EE43-0846-B3B5-C019A768A3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9303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72" name="Group 558">
                  <a:extLst>
                    <a:ext uri="{FF2B5EF4-FFF2-40B4-BE49-F238E27FC236}">
                      <a16:creationId xmlns:a16="http://schemas.microsoft.com/office/drawing/2014/main" id="{E13596B3-DFD6-DB47-B2C4-79805C54D5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79" name="Oval 1378">
                    <a:extLst>
                      <a:ext uri="{FF2B5EF4-FFF2-40B4-BE49-F238E27FC236}">
                        <a16:creationId xmlns:a16="http://schemas.microsoft.com/office/drawing/2014/main" id="{EA661D2B-5648-5D44-ABD7-8E993D8AE203}"/>
                      </a:ext>
                    </a:extLst>
                  </p:cNvPr>
                  <p:cNvSpPr/>
                  <p:nvPr/>
                </p:nvSpPr>
                <p:spPr>
                  <a:xfrm>
                    <a:off x="6121270" y="1584027"/>
                    <a:ext cx="192064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80" name="Group 566">
                    <a:extLst>
                      <a:ext uri="{FF2B5EF4-FFF2-40B4-BE49-F238E27FC236}">
                        <a16:creationId xmlns:a16="http://schemas.microsoft.com/office/drawing/2014/main" id="{2474058E-8F74-9E4F-B54B-836BECE93E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81" name="Oval 567">
                      <a:extLst>
                        <a:ext uri="{FF2B5EF4-FFF2-40B4-BE49-F238E27FC236}">
                          <a16:creationId xmlns:a16="http://schemas.microsoft.com/office/drawing/2014/main" id="{9D9A1BAE-8707-FD46-BE4C-A49702E613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936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82" name="Oval 568">
                      <a:extLst>
                        <a:ext uri="{FF2B5EF4-FFF2-40B4-BE49-F238E27FC236}">
                          <a16:creationId xmlns:a16="http://schemas.microsoft.com/office/drawing/2014/main" id="{2F3E3F15-3F6B-9747-A73D-B203D3DBC7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412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83" name="Oval 569">
                      <a:extLst>
                        <a:ext uri="{FF2B5EF4-FFF2-40B4-BE49-F238E27FC236}">
                          <a16:creationId xmlns:a16="http://schemas.microsoft.com/office/drawing/2014/main" id="{15ED8365-289D-F446-82C1-DBF235EF07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936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73" name="Group 559">
                  <a:extLst>
                    <a:ext uri="{FF2B5EF4-FFF2-40B4-BE49-F238E27FC236}">
                      <a16:creationId xmlns:a16="http://schemas.microsoft.com/office/drawing/2014/main" id="{F61C8DDD-109E-0549-B2B3-62F1824BEC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74" name="Oval 1373">
                    <a:extLst>
                      <a:ext uri="{FF2B5EF4-FFF2-40B4-BE49-F238E27FC236}">
                        <a16:creationId xmlns:a16="http://schemas.microsoft.com/office/drawing/2014/main" id="{C814BA82-A203-4B4E-8FB6-C688F44C83F6}"/>
                      </a:ext>
                    </a:extLst>
                  </p:cNvPr>
                  <p:cNvSpPr/>
                  <p:nvPr/>
                </p:nvSpPr>
                <p:spPr>
                  <a:xfrm>
                    <a:off x="6230946" y="1614296"/>
                    <a:ext cx="192064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75" name="Group 561">
                    <a:extLst>
                      <a:ext uri="{FF2B5EF4-FFF2-40B4-BE49-F238E27FC236}">
                        <a16:creationId xmlns:a16="http://schemas.microsoft.com/office/drawing/2014/main" id="{F9179D35-D0B3-264E-A487-57149EE1E90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76" name="Oval 562">
                      <a:extLst>
                        <a:ext uri="{FF2B5EF4-FFF2-40B4-BE49-F238E27FC236}">
                          <a16:creationId xmlns:a16="http://schemas.microsoft.com/office/drawing/2014/main" id="{95C1BA18-BAA3-3945-9A4C-E188426A5B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025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77" name="Oval 563">
                      <a:extLst>
                        <a:ext uri="{FF2B5EF4-FFF2-40B4-BE49-F238E27FC236}">
                          <a16:creationId xmlns:a16="http://schemas.microsoft.com/office/drawing/2014/main" id="{03506845-AE8E-DE41-9659-08225FBB03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6501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78" name="Oval 564">
                      <a:extLst>
                        <a:ext uri="{FF2B5EF4-FFF2-40B4-BE49-F238E27FC236}">
                          <a16:creationId xmlns:a16="http://schemas.microsoft.com/office/drawing/2014/main" id="{1929DDE4-155F-F144-B936-218C8F8E2D5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025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4" name="Group 570">
                <a:extLst>
                  <a:ext uri="{FF2B5EF4-FFF2-40B4-BE49-F238E27FC236}">
                    <a16:creationId xmlns:a16="http://schemas.microsoft.com/office/drawing/2014/main" id="{C7EBAAC2-6226-4144-92A1-FEBC581A71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6381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60" name="Group 571">
                  <a:extLst>
                    <a:ext uri="{FF2B5EF4-FFF2-40B4-BE49-F238E27FC236}">
                      <a16:creationId xmlns:a16="http://schemas.microsoft.com/office/drawing/2014/main" id="{64DF5A1C-9C30-AB46-8D40-A3058BFD28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67" name="Oval 1366">
                    <a:extLst>
                      <a:ext uri="{FF2B5EF4-FFF2-40B4-BE49-F238E27FC236}">
                        <a16:creationId xmlns:a16="http://schemas.microsoft.com/office/drawing/2014/main" id="{393324ED-63B1-5244-9D80-C9C9813C13C6}"/>
                      </a:ext>
                    </a:extLst>
                  </p:cNvPr>
                  <p:cNvSpPr/>
                  <p:nvPr/>
                </p:nvSpPr>
                <p:spPr>
                  <a:xfrm>
                    <a:off x="6174351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68" name="Group 579">
                    <a:extLst>
                      <a:ext uri="{FF2B5EF4-FFF2-40B4-BE49-F238E27FC236}">
                        <a16:creationId xmlns:a16="http://schemas.microsoft.com/office/drawing/2014/main" id="{46BE89AC-8843-9F4A-8A63-B17959D74BA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69" name="Oval 580">
                      <a:extLst>
                        <a:ext uri="{FF2B5EF4-FFF2-40B4-BE49-F238E27FC236}">
                          <a16:creationId xmlns:a16="http://schemas.microsoft.com/office/drawing/2014/main" id="{22A2CE1F-1F24-0944-AA99-2A3969A5B8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224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70" name="Oval 581">
                      <a:extLst>
                        <a:ext uri="{FF2B5EF4-FFF2-40B4-BE49-F238E27FC236}">
                          <a16:creationId xmlns:a16="http://schemas.microsoft.com/office/drawing/2014/main" id="{1983EFAA-9865-994C-BBD7-E22D77A6D9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700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71" name="Oval 582">
                      <a:extLst>
                        <a:ext uri="{FF2B5EF4-FFF2-40B4-BE49-F238E27FC236}">
                          <a16:creationId xmlns:a16="http://schemas.microsoft.com/office/drawing/2014/main" id="{33F04B31-340C-F84B-866E-2955DCF193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224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61" name="Group 572">
                  <a:extLst>
                    <a:ext uri="{FF2B5EF4-FFF2-40B4-BE49-F238E27FC236}">
                      <a16:creationId xmlns:a16="http://schemas.microsoft.com/office/drawing/2014/main" id="{C6D833E4-E9CA-AF42-9A82-98717BA754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62" name="Oval 1361">
                    <a:extLst>
                      <a:ext uri="{FF2B5EF4-FFF2-40B4-BE49-F238E27FC236}">
                        <a16:creationId xmlns:a16="http://schemas.microsoft.com/office/drawing/2014/main" id="{823357F2-F1DF-4644-AA88-4BBFDE4082D9}"/>
                      </a:ext>
                    </a:extLst>
                  </p:cNvPr>
                  <p:cNvSpPr/>
                  <p:nvPr/>
                </p:nvSpPr>
                <p:spPr>
                  <a:xfrm>
                    <a:off x="6204849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63" name="Group 574">
                    <a:extLst>
                      <a:ext uri="{FF2B5EF4-FFF2-40B4-BE49-F238E27FC236}">
                        <a16:creationId xmlns:a16="http://schemas.microsoft.com/office/drawing/2014/main" id="{DC66738F-FFB5-7745-9311-468DBFA3CA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64" name="Oval 575">
                      <a:extLst>
                        <a:ext uri="{FF2B5EF4-FFF2-40B4-BE49-F238E27FC236}">
                          <a16:creationId xmlns:a16="http://schemas.microsoft.com/office/drawing/2014/main" id="{9438AD72-65F0-5949-A6E0-763412C39F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912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5" name="Oval 576">
                      <a:extLst>
                        <a:ext uri="{FF2B5EF4-FFF2-40B4-BE49-F238E27FC236}">
                          <a16:creationId xmlns:a16="http://schemas.microsoft.com/office/drawing/2014/main" id="{E88039F6-4F49-514F-B3CA-BA57D29B2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388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6" name="Oval 577">
                      <a:extLst>
                        <a:ext uri="{FF2B5EF4-FFF2-40B4-BE49-F238E27FC236}">
                          <a16:creationId xmlns:a16="http://schemas.microsoft.com/office/drawing/2014/main" id="{30401E58-8474-C544-9B2A-B18A6343E4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912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5" name="Group 583">
                <a:extLst>
                  <a:ext uri="{FF2B5EF4-FFF2-40B4-BE49-F238E27FC236}">
                    <a16:creationId xmlns:a16="http://schemas.microsoft.com/office/drawing/2014/main" id="{985279F3-67D1-E942-A2AE-63F62BD2DF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0764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48" name="Group 584">
                  <a:extLst>
                    <a:ext uri="{FF2B5EF4-FFF2-40B4-BE49-F238E27FC236}">
                      <a16:creationId xmlns:a16="http://schemas.microsoft.com/office/drawing/2014/main" id="{D25E90DC-8170-9D4C-95F7-CE325D7AAE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55" name="Oval 1354">
                    <a:extLst>
                      <a:ext uri="{FF2B5EF4-FFF2-40B4-BE49-F238E27FC236}">
                        <a16:creationId xmlns:a16="http://schemas.microsoft.com/office/drawing/2014/main" id="{456AB480-28DA-ED46-AD43-5CC1407D10FD}"/>
                      </a:ext>
                    </a:extLst>
                  </p:cNvPr>
                  <p:cNvSpPr/>
                  <p:nvPr/>
                </p:nvSpPr>
                <p:spPr>
                  <a:xfrm>
                    <a:off x="6174094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56" name="Group 592">
                    <a:extLst>
                      <a:ext uri="{FF2B5EF4-FFF2-40B4-BE49-F238E27FC236}">
                        <a16:creationId xmlns:a16="http://schemas.microsoft.com/office/drawing/2014/main" id="{3719EEDC-6643-8444-8F7A-3F9978F578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57" name="Oval 593">
                      <a:extLst>
                        <a:ext uri="{FF2B5EF4-FFF2-40B4-BE49-F238E27FC236}">
                          <a16:creationId xmlns:a16="http://schemas.microsoft.com/office/drawing/2014/main" id="{B8F7FED7-A6A1-A040-99F5-C9BAC2DA6D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380" y="1662605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8" name="Oval 594">
                      <a:extLst>
                        <a:ext uri="{FF2B5EF4-FFF2-40B4-BE49-F238E27FC236}">
                          <a16:creationId xmlns:a16="http://schemas.microsoft.com/office/drawing/2014/main" id="{AAEEA173-35E2-BE45-B182-B411BA6E3E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78856" y="170387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9" name="Oval 595">
                      <a:extLst>
                        <a:ext uri="{FF2B5EF4-FFF2-40B4-BE49-F238E27FC236}">
                          <a16:creationId xmlns:a16="http://schemas.microsoft.com/office/drawing/2014/main" id="{FC25DD21-7E35-5940-979E-F56CA99D83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8380" y="174515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49" name="Group 585">
                  <a:extLst>
                    <a:ext uri="{FF2B5EF4-FFF2-40B4-BE49-F238E27FC236}">
                      <a16:creationId xmlns:a16="http://schemas.microsoft.com/office/drawing/2014/main" id="{AA660367-C9AC-E143-9E45-497DD46C71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50" name="Oval 1349">
                    <a:extLst>
                      <a:ext uri="{FF2B5EF4-FFF2-40B4-BE49-F238E27FC236}">
                        <a16:creationId xmlns:a16="http://schemas.microsoft.com/office/drawing/2014/main" id="{3DF0C990-E7E7-BE4E-9DA5-3A7928341098}"/>
                      </a:ext>
                    </a:extLst>
                  </p:cNvPr>
                  <p:cNvSpPr/>
                  <p:nvPr/>
                </p:nvSpPr>
                <p:spPr>
                  <a:xfrm>
                    <a:off x="6205106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51" name="Group 587">
                    <a:extLst>
                      <a:ext uri="{FF2B5EF4-FFF2-40B4-BE49-F238E27FC236}">
                        <a16:creationId xmlns:a16="http://schemas.microsoft.com/office/drawing/2014/main" id="{EFC5EF3E-F791-2F45-941A-B4BE305953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52" name="Oval 588">
                      <a:extLst>
                        <a:ext uri="{FF2B5EF4-FFF2-40B4-BE49-F238E27FC236}">
                          <a16:creationId xmlns:a16="http://schemas.microsoft.com/office/drawing/2014/main" id="{74E7F919-1FB9-DD4D-AA9F-DDADF8E421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169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3" name="Oval 589">
                      <a:extLst>
                        <a:ext uri="{FF2B5EF4-FFF2-40B4-BE49-F238E27FC236}">
                          <a16:creationId xmlns:a16="http://schemas.microsoft.com/office/drawing/2014/main" id="{D2A11FAC-FA92-6643-8B5C-BC2C40E627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645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4" name="Oval 590">
                      <a:extLst>
                        <a:ext uri="{FF2B5EF4-FFF2-40B4-BE49-F238E27FC236}">
                          <a16:creationId xmlns:a16="http://schemas.microsoft.com/office/drawing/2014/main" id="{BF7739B4-00B1-BE4F-8C73-2F9F4DB25B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7169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6" name="Group 596">
                <a:extLst>
                  <a:ext uri="{FF2B5EF4-FFF2-40B4-BE49-F238E27FC236}">
                    <a16:creationId xmlns:a16="http://schemas.microsoft.com/office/drawing/2014/main" id="{0D3BD16B-2312-1F43-8883-CF3AB48CCC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12225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36" name="Group 597">
                  <a:extLst>
                    <a:ext uri="{FF2B5EF4-FFF2-40B4-BE49-F238E27FC236}">
                      <a16:creationId xmlns:a16="http://schemas.microsoft.com/office/drawing/2014/main" id="{A208E70A-20DF-3446-B52C-C76F6AC7DB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43" name="Oval 1342">
                    <a:extLst>
                      <a:ext uri="{FF2B5EF4-FFF2-40B4-BE49-F238E27FC236}">
                        <a16:creationId xmlns:a16="http://schemas.microsoft.com/office/drawing/2014/main" id="{2DD2F104-B1BF-A041-9D63-CB1F0C23D91A}"/>
                      </a:ext>
                    </a:extLst>
                  </p:cNvPr>
                  <p:cNvSpPr/>
                  <p:nvPr/>
                </p:nvSpPr>
                <p:spPr>
                  <a:xfrm>
                    <a:off x="6174538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44" name="Group 605">
                    <a:extLst>
                      <a:ext uri="{FF2B5EF4-FFF2-40B4-BE49-F238E27FC236}">
                        <a16:creationId xmlns:a16="http://schemas.microsoft.com/office/drawing/2014/main" id="{D37E0C45-6B3C-DC49-A38A-6FDD250180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45" name="Oval 606">
                      <a:extLst>
                        <a:ext uri="{FF2B5EF4-FFF2-40B4-BE49-F238E27FC236}">
                          <a16:creationId xmlns:a16="http://schemas.microsoft.com/office/drawing/2014/main" id="{DA628DEB-65DD-C54E-A18A-FB0B32FFC4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411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6" name="Oval 607">
                      <a:extLst>
                        <a:ext uri="{FF2B5EF4-FFF2-40B4-BE49-F238E27FC236}">
                          <a16:creationId xmlns:a16="http://schemas.microsoft.com/office/drawing/2014/main" id="{43D0EE9B-7922-6E49-BFF7-E26CB3E6AF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887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7" name="Oval 608">
                      <a:extLst>
                        <a:ext uri="{FF2B5EF4-FFF2-40B4-BE49-F238E27FC236}">
                          <a16:creationId xmlns:a16="http://schemas.microsoft.com/office/drawing/2014/main" id="{25416368-BBF8-1E4A-B2FB-E0CAC90D14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411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37" name="Group 598">
                  <a:extLst>
                    <a:ext uri="{FF2B5EF4-FFF2-40B4-BE49-F238E27FC236}">
                      <a16:creationId xmlns:a16="http://schemas.microsoft.com/office/drawing/2014/main" id="{49C55AEE-3801-9E45-B4FA-311620C094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38" name="Oval 1337">
                    <a:extLst>
                      <a:ext uri="{FF2B5EF4-FFF2-40B4-BE49-F238E27FC236}">
                        <a16:creationId xmlns:a16="http://schemas.microsoft.com/office/drawing/2014/main" id="{DCDEF636-6101-9143-A22D-DAA2DAF3E01F}"/>
                      </a:ext>
                    </a:extLst>
                  </p:cNvPr>
                  <p:cNvSpPr/>
                  <p:nvPr/>
                </p:nvSpPr>
                <p:spPr>
                  <a:xfrm>
                    <a:off x="6204662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39" name="Group 600">
                    <a:extLst>
                      <a:ext uri="{FF2B5EF4-FFF2-40B4-BE49-F238E27FC236}">
                        <a16:creationId xmlns:a16="http://schemas.microsoft.com/office/drawing/2014/main" id="{B7CCC6E3-55D4-F841-ADA8-74465206D1F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40" name="Oval 601">
                      <a:extLst>
                        <a:ext uri="{FF2B5EF4-FFF2-40B4-BE49-F238E27FC236}">
                          <a16:creationId xmlns:a16="http://schemas.microsoft.com/office/drawing/2014/main" id="{F671EE25-28A2-CF4C-AB6F-91B928064D5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726" y="166906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1" name="Oval 602">
                      <a:extLst>
                        <a:ext uri="{FF2B5EF4-FFF2-40B4-BE49-F238E27FC236}">
                          <a16:creationId xmlns:a16="http://schemas.microsoft.com/office/drawing/2014/main" id="{00032553-C1A7-AC47-82A1-5D4FA0FEF9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202" y="1710336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2" name="Oval 603">
                      <a:extLst>
                        <a:ext uri="{FF2B5EF4-FFF2-40B4-BE49-F238E27FC236}">
                          <a16:creationId xmlns:a16="http://schemas.microsoft.com/office/drawing/2014/main" id="{82BF516E-B921-D74F-B334-1EDFA944C2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726" y="175160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7" name="Group 609">
                <a:extLst>
                  <a:ext uri="{FF2B5EF4-FFF2-40B4-BE49-F238E27FC236}">
                    <a16:creationId xmlns:a16="http://schemas.microsoft.com/office/drawing/2014/main" id="{95F3618A-4086-9340-8AB1-64F694523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73686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24" name="Group 610">
                  <a:extLst>
                    <a:ext uri="{FF2B5EF4-FFF2-40B4-BE49-F238E27FC236}">
                      <a16:creationId xmlns:a16="http://schemas.microsoft.com/office/drawing/2014/main" id="{DC7DFDA6-488F-4D4E-B431-3C82796D27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31" name="Oval 1330">
                    <a:extLst>
                      <a:ext uri="{FF2B5EF4-FFF2-40B4-BE49-F238E27FC236}">
                        <a16:creationId xmlns:a16="http://schemas.microsoft.com/office/drawing/2014/main" id="{D2BB2618-721E-6E4C-BB1D-68BCF6851D22}"/>
                      </a:ext>
                    </a:extLst>
                  </p:cNvPr>
                  <p:cNvSpPr/>
                  <p:nvPr/>
                </p:nvSpPr>
                <p:spPr>
                  <a:xfrm>
                    <a:off x="6174981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32" name="Group 618">
                    <a:extLst>
                      <a:ext uri="{FF2B5EF4-FFF2-40B4-BE49-F238E27FC236}">
                        <a16:creationId xmlns:a16="http://schemas.microsoft.com/office/drawing/2014/main" id="{8FFEAA49-1158-A14D-B738-E125C3A415D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33" name="Oval 619">
                      <a:extLst>
                        <a:ext uri="{FF2B5EF4-FFF2-40B4-BE49-F238E27FC236}">
                          <a16:creationId xmlns:a16="http://schemas.microsoft.com/office/drawing/2014/main" id="{383DEA2C-F456-264E-9C5C-98141231A3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854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34" name="Oval 620">
                      <a:extLst>
                        <a:ext uri="{FF2B5EF4-FFF2-40B4-BE49-F238E27FC236}">
                          <a16:creationId xmlns:a16="http://schemas.microsoft.com/office/drawing/2014/main" id="{F66171F9-2929-2847-B8B6-9D58C0B661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330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35" name="Oval 621">
                      <a:extLst>
                        <a:ext uri="{FF2B5EF4-FFF2-40B4-BE49-F238E27FC236}">
                          <a16:creationId xmlns:a16="http://schemas.microsoft.com/office/drawing/2014/main" id="{96D92EEA-FD47-2B46-87C0-365C4BBDF4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854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25" name="Group 611">
                  <a:extLst>
                    <a:ext uri="{FF2B5EF4-FFF2-40B4-BE49-F238E27FC236}">
                      <a16:creationId xmlns:a16="http://schemas.microsoft.com/office/drawing/2014/main" id="{D5C190A6-BDFB-A345-B66F-38CF18F04E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26" name="Oval 1325">
                    <a:extLst>
                      <a:ext uri="{FF2B5EF4-FFF2-40B4-BE49-F238E27FC236}">
                        <a16:creationId xmlns:a16="http://schemas.microsoft.com/office/drawing/2014/main" id="{81D9D469-68F5-B141-AB93-FE4630ECCAFC}"/>
                      </a:ext>
                    </a:extLst>
                  </p:cNvPr>
                  <p:cNvSpPr/>
                  <p:nvPr/>
                </p:nvSpPr>
                <p:spPr>
                  <a:xfrm>
                    <a:off x="6204219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27" name="Group 613">
                    <a:extLst>
                      <a:ext uri="{FF2B5EF4-FFF2-40B4-BE49-F238E27FC236}">
                        <a16:creationId xmlns:a16="http://schemas.microsoft.com/office/drawing/2014/main" id="{08934AAC-EE3C-D249-9945-4080F225FC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28" name="Oval 614">
                      <a:extLst>
                        <a:ext uri="{FF2B5EF4-FFF2-40B4-BE49-F238E27FC236}">
                          <a16:creationId xmlns:a16="http://schemas.microsoft.com/office/drawing/2014/main" id="{ACD4FDAC-1AFA-804D-B123-88DB081D8F9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108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9" name="Oval 615">
                      <a:extLst>
                        <a:ext uri="{FF2B5EF4-FFF2-40B4-BE49-F238E27FC236}">
                          <a16:creationId xmlns:a16="http://schemas.microsoft.com/office/drawing/2014/main" id="{BCF0CAB9-5784-EC43-A281-523A52E60C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584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30" name="Oval 616">
                      <a:extLst>
                        <a:ext uri="{FF2B5EF4-FFF2-40B4-BE49-F238E27FC236}">
                          <a16:creationId xmlns:a16="http://schemas.microsoft.com/office/drawing/2014/main" id="{F72D89FB-56AB-A243-9534-1B7168F41B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108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8" name="Group 622">
                <a:extLst>
                  <a:ext uri="{FF2B5EF4-FFF2-40B4-BE49-F238E27FC236}">
                    <a16:creationId xmlns:a16="http://schemas.microsoft.com/office/drawing/2014/main" id="{6049009D-D046-684D-87C0-28EFE9EBF7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82008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12" name="Group 623">
                  <a:extLst>
                    <a:ext uri="{FF2B5EF4-FFF2-40B4-BE49-F238E27FC236}">
                      <a16:creationId xmlns:a16="http://schemas.microsoft.com/office/drawing/2014/main" id="{E0D41282-A6DF-DA48-A604-374B31761D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19" name="Oval 1318">
                    <a:extLst>
                      <a:ext uri="{FF2B5EF4-FFF2-40B4-BE49-F238E27FC236}">
                        <a16:creationId xmlns:a16="http://schemas.microsoft.com/office/drawing/2014/main" id="{DFE142C6-85CE-8F4B-A448-460797B0DE5E}"/>
                      </a:ext>
                    </a:extLst>
                  </p:cNvPr>
                  <p:cNvSpPr/>
                  <p:nvPr/>
                </p:nvSpPr>
                <p:spPr>
                  <a:xfrm>
                    <a:off x="6174598" y="1584027"/>
                    <a:ext cx="138096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20" name="Group 631">
                    <a:extLst>
                      <a:ext uri="{FF2B5EF4-FFF2-40B4-BE49-F238E27FC236}">
                        <a16:creationId xmlns:a16="http://schemas.microsoft.com/office/drawing/2014/main" id="{DD48FD0D-3F94-1246-BAEA-D2B0A0D216B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21" name="Oval 632">
                      <a:extLst>
                        <a:ext uri="{FF2B5EF4-FFF2-40B4-BE49-F238E27FC236}">
                          <a16:creationId xmlns:a16="http://schemas.microsoft.com/office/drawing/2014/main" id="{E79B78ED-D9BB-514E-83DA-4E3038D109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471" y="1662605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2" name="Oval 633">
                      <a:extLst>
                        <a:ext uri="{FF2B5EF4-FFF2-40B4-BE49-F238E27FC236}">
                          <a16:creationId xmlns:a16="http://schemas.microsoft.com/office/drawing/2014/main" id="{737160FE-2755-B041-90FD-AE59A76FAF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0947" y="170387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3" name="Oval 634">
                      <a:extLst>
                        <a:ext uri="{FF2B5EF4-FFF2-40B4-BE49-F238E27FC236}">
                          <a16:creationId xmlns:a16="http://schemas.microsoft.com/office/drawing/2014/main" id="{15D4A2D7-CA04-D841-A4C0-99DEA1D0B0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471" y="174515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13" name="Group 624">
                  <a:extLst>
                    <a:ext uri="{FF2B5EF4-FFF2-40B4-BE49-F238E27FC236}">
                      <a16:creationId xmlns:a16="http://schemas.microsoft.com/office/drawing/2014/main" id="{3B5129AF-D594-814A-8167-D8E87BAA6C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14" name="Oval 1313">
                    <a:extLst>
                      <a:ext uri="{FF2B5EF4-FFF2-40B4-BE49-F238E27FC236}">
                        <a16:creationId xmlns:a16="http://schemas.microsoft.com/office/drawing/2014/main" id="{5F7E5908-F926-544A-940B-1F56CFE2035C}"/>
                      </a:ext>
                    </a:extLst>
                  </p:cNvPr>
                  <p:cNvSpPr/>
                  <p:nvPr/>
                </p:nvSpPr>
                <p:spPr>
                  <a:xfrm>
                    <a:off x="6204602" y="1614296"/>
                    <a:ext cx="138095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15" name="Group 626">
                    <a:extLst>
                      <a:ext uri="{FF2B5EF4-FFF2-40B4-BE49-F238E27FC236}">
                        <a16:creationId xmlns:a16="http://schemas.microsoft.com/office/drawing/2014/main" id="{DBD97A4B-6A9B-B543-85E7-9F235D0FB5F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16" name="Oval 627">
                      <a:extLst>
                        <a:ext uri="{FF2B5EF4-FFF2-40B4-BE49-F238E27FC236}">
                          <a16:creationId xmlns:a16="http://schemas.microsoft.com/office/drawing/2014/main" id="{965D8579-F878-FD47-AE80-4BCFB5AAEA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665" y="1669062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7" name="Oval 628">
                      <a:extLst>
                        <a:ext uri="{FF2B5EF4-FFF2-40B4-BE49-F238E27FC236}">
                          <a16:creationId xmlns:a16="http://schemas.microsoft.com/office/drawing/2014/main" id="{F4D99A3C-89DF-2D4C-A47F-AB94333A6C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7141" y="1710336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8" name="Oval 629">
                      <a:extLst>
                        <a:ext uri="{FF2B5EF4-FFF2-40B4-BE49-F238E27FC236}">
                          <a16:creationId xmlns:a16="http://schemas.microsoft.com/office/drawing/2014/main" id="{040653E1-A25F-E54E-B8CD-D3EEC0A20C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6665" y="1751609"/>
                      <a:ext cx="46032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99" name="Group 635">
                <a:extLst>
                  <a:ext uri="{FF2B5EF4-FFF2-40B4-BE49-F238E27FC236}">
                    <a16:creationId xmlns:a16="http://schemas.microsoft.com/office/drawing/2014/main" id="{8495767B-8634-3740-A573-52EC2219F8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43459" y="1590271"/>
                <a:ext cx="138251" cy="282077"/>
                <a:chOff x="6178977" y="1583531"/>
                <a:chExt cx="138251" cy="282077"/>
              </a:xfrm>
            </p:grpSpPr>
            <p:grpSp>
              <p:nvGrpSpPr>
                <p:cNvPr id="1300" name="Group 636">
                  <a:extLst>
                    <a:ext uri="{FF2B5EF4-FFF2-40B4-BE49-F238E27FC236}">
                      <a16:creationId xmlns:a16="http://schemas.microsoft.com/office/drawing/2014/main" id="{30F12FEA-3C3B-AC45-8013-653F86A94F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178977" y="1583531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07" name="Oval 1306">
                    <a:extLst>
                      <a:ext uri="{FF2B5EF4-FFF2-40B4-BE49-F238E27FC236}">
                        <a16:creationId xmlns:a16="http://schemas.microsoft.com/office/drawing/2014/main" id="{294E1555-D29A-8A48-91F8-88A50CB030D4}"/>
                      </a:ext>
                    </a:extLst>
                  </p:cNvPr>
                  <p:cNvSpPr/>
                  <p:nvPr/>
                </p:nvSpPr>
                <p:spPr>
                  <a:xfrm>
                    <a:off x="6175052" y="1584027"/>
                    <a:ext cx="138095" cy="77785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08" name="Group 644">
                    <a:extLst>
                      <a:ext uri="{FF2B5EF4-FFF2-40B4-BE49-F238E27FC236}">
                        <a16:creationId xmlns:a16="http://schemas.microsoft.com/office/drawing/2014/main" id="{3588AC57-5A0A-3343-BE20-62D09648289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09" name="Oval 645">
                      <a:extLst>
                        <a:ext uri="{FF2B5EF4-FFF2-40B4-BE49-F238E27FC236}">
                          <a16:creationId xmlns:a16="http://schemas.microsoft.com/office/drawing/2014/main" id="{B21C863E-88D5-7C47-8377-12269BCC45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925" y="1662605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0" name="Oval 646">
                      <a:extLst>
                        <a:ext uri="{FF2B5EF4-FFF2-40B4-BE49-F238E27FC236}">
                          <a16:creationId xmlns:a16="http://schemas.microsoft.com/office/drawing/2014/main" id="{59DB3338-6B86-E74B-B4AB-0011F9C367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1401" y="1703879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1" name="Oval 647">
                      <a:extLst>
                        <a:ext uri="{FF2B5EF4-FFF2-40B4-BE49-F238E27FC236}">
                          <a16:creationId xmlns:a16="http://schemas.microsoft.com/office/drawing/2014/main" id="{37751406-5D45-DF43-AB39-2D1CA8A3A2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0925" y="1745152"/>
                      <a:ext cx="46031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301" name="Group 637">
                  <a:extLst>
                    <a:ext uri="{FF2B5EF4-FFF2-40B4-BE49-F238E27FC236}">
                      <a16:creationId xmlns:a16="http://schemas.microsoft.com/office/drawing/2014/main" id="{5AEBE7E9-73EC-CC45-94C4-ACCD97BB9C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6178977" y="1659732"/>
                  <a:ext cx="138251" cy="205876"/>
                  <a:chOff x="6174443" y="1583531"/>
                  <a:chExt cx="138251" cy="205876"/>
                </a:xfrm>
              </p:grpSpPr>
              <p:sp>
                <p:nvSpPr>
                  <p:cNvPr id="1302" name="Oval 1301">
                    <a:extLst>
                      <a:ext uri="{FF2B5EF4-FFF2-40B4-BE49-F238E27FC236}">
                        <a16:creationId xmlns:a16="http://schemas.microsoft.com/office/drawing/2014/main" id="{3192FDE7-6733-F14E-960A-7D14909E4247}"/>
                      </a:ext>
                    </a:extLst>
                  </p:cNvPr>
                  <p:cNvSpPr/>
                  <p:nvPr/>
                </p:nvSpPr>
                <p:spPr>
                  <a:xfrm>
                    <a:off x="6204148" y="1614296"/>
                    <a:ext cx="138096" cy="77784"/>
                  </a:xfrm>
                  <a:prstGeom prst="ellipse">
                    <a:avLst/>
                  </a:prstGeom>
                  <a:solidFill>
                    <a:srgbClr val="FF2F92"/>
                  </a:solidFill>
                  <a:ln w="19050">
                    <a:noFill/>
                  </a:ln>
                </p:spPr>
                <p:txBody>
                  <a:bodyPr lIns="121875" tIns="60937" rIns="121875" bIns="60937" anchor="ctr"/>
                  <a:lstStyle>
                    <a:lvl1pPr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defTabSz="1217613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defTabSz="12176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ctr" defTabSz="1217613" rtl="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DCDCF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MS PGothic" panose="020B0600070205080204" pitchFamily="34" charset="-128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303" name="Group 639">
                    <a:extLst>
                      <a:ext uri="{FF2B5EF4-FFF2-40B4-BE49-F238E27FC236}">
                        <a16:creationId xmlns:a16="http://schemas.microsoft.com/office/drawing/2014/main" id="{F4531B8C-BC04-F745-B900-06C7FE9B75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181428" y="1659732"/>
                    <a:ext cx="54876" cy="129675"/>
                    <a:chOff x="6181428" y="1662113"/>
                    <a:chExt cx="54876" cy="129675"/>
                  </a:xfrm>
                </p:grpSpPr>
                <p:sp>
                  <p:nvSpPr>
                    <p:cNvPr id="1304" name="Oval 640">
                      <a:extLst>
                        <a:ext uri="{FF2B5EF4-FFF2-40B4-BE49-F238E27FC236}">
                          <a16:creationId xmlns:a16="http://schemas.microsoft.com/office/drawing/2014/main" id="{92891060-AE58-5149-AA39-97B823E065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038" y="1669062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5" name="Oval 641">
                      <a:extLst>
                        <a:ext uri="{FF2B5EF4-FFF2-40B4-BE49-F238E27FC236}">
                          <a16:creationId xmlns:a16="http://schemas.microsoft.com/office/drawing/2014/main" id="{DF884F91-76B1-A749-A606-6A31EB38D0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83514" y="1710336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6" name="Oval 642">
                      <a:extLst>
                        <a:ext uri="{FF2B5EF4-FFF2-40B4-BE49-F238E27FC236}">
                          <a16:creationId xmlns:a16="http://schemas.microsoft.com/office/drawing/2014/main" id="{2EA847BE-97EB-D64B-9768-BAB4C3176D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93038" y="1751609"/>
                      <a:ext cx="47619" cy="46037"/>
                    </a:xfrm>
                    <a:prstGeom prst="ellipse">
                      <a:avLst/>
                    </a:prstGeom>
                    <a:solidFill>
                      <a:srgbClr val="F8F45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21875" tIns="60937" rIns="121875" bIns="60937" anchor="ctr"/>
                    <a:lstStyle>
                      <a:lvl1pPr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buChar char="§"/>
                        <a:defRPr sz="28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6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4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17613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17613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buChar char="–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17613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DCDC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1183" name="TextBox 1182">
              <a:extLst>
                <a:ext uri="{FF2B5EF4-FFF2-40B4-BE49-F238E27FC236}">
                  <a16:creationId xmlns:a16="http://schemas.microsoft.com/office/drawing/2014/main" id="{FA8A9416-CF78-4E47-9014-8AB3F0C9F073}"/>
                </a:ext>
              </a:extLst>
            </p:cNvPr>
            <p:cNvSpPr txBox="1"/>
            <p:nvPr/>
          </p:nvSpPr>
          <p:spPr>
            <a:xfrm>
              <a:off x="7180567" y="1206605"/>
              <a:ext cx="747228" cy="4054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VEGFR</a:t>
              </a:r>
            </a:p>
          </p:txBody>
        </p:sp>
        <p:sp>
          <p:nvSpPr>
            <p:cNvPr id="1184" name="TextBox 1183">
              <a:extLst>
                <a:ext uri="{FF2B5EF4-FFF2-40B4-BE49-F238E27FC236}">
                  <a16:creationId xmlns:a16="http://schemas.microsoft.com/office/drawing/2014/main" id="{BA9A15D4-0E6E-E944-BF39-E12ECD55D658}"/>
                </a:ext>
              </a:extLst>
            </p:cNvPr>
            <p:cNvSpPr txBox="1"/>
            <p:nvPr/>
          </p:nvSpPr>
          <p:spPr>
            <a:xfrm>
              <a:off x="10178985" y="1206605"/>
              <a:ext cx="620607" cy="4054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FGFR</a:t>
              </a:r>
            </a:p>
          </p:txBody>
        </p:sp>
        <p:sp>
          <p:nvSpPr>
            <p:cNvPr id="1185" name="TextBox 1184">
              <a:extLst>
                <a:ext uri="{FF2B5EF4-FFF2-40B4-BE49-F238E27FC236}">
                  <a16:creationId xmlns:a16="http://schemas.microsoft.com/office/drawing/2014/main" id="{F2D5A428-2370-A043-A3F9-69A75199EB4F}"/>
                </a:ext>
              </a:extLst>
            </p:cNvPr>
            <p:cNvSpPr txBox="1"/>
            <p:nvPr/>
          </p:nvSpPr>
          <p:spPr>
            <a:xfrm>
              <a:off x="8578135" y="6023649"/>
              <a:ext cx="1305005" cy="4054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Angiogenesis</a:t>
              </a:r>
            </a:p>
          </p:txBody>
        </p:sp>
        <p:grpSp>
          <p:nvGrpSpPr>
            <p:cNvPr id="1186" name="Group 696">
              <a:extLst>
                <a:ext uri="{FF2B5EF4-FFF2-40B4-BE49-F238E27FC236}">
                  <a16:creationId xmlns:a16="http://schemas.microsoft.com/office/drawing/2014/main" id="{972340D9-BD1A-AB44-B9BE-A1A45EA4B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4852" y="2079701"/>
              <a:ext cx="3646038" cy="442296"/>
              <a:chOff x="7294952" y="2060022"/>
              <a:chExt cx="3138432" cy="442296"/>
            </a:xfrm>
          </p:grpSpPr>
          <p:cxnSp>
            <p:nvCxnSpPr>
              <p:cNvPr id="1258" name="Straight Connector 1257">
                <a:extLst>
                  <a:ext uri="{FF2B5EF4-FFF2-40B4-BE49-F238E27FC236}">
                    <a16:creationId xmlns:a16="http://schemas.microsoft.com/office/drawing/2014/main" id="{E5605833-89D0-2043-939A-57C0C64002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94952" y="2285438"/>
                <a:ext cx="287200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6A108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59" name="TextBox 1258">
                <a:extLst>
                  <a:ext uri="{FF2B5EF4-FFF2-40B4-BE49-F238E27FC236}">
                    <a16:creationId xmlns:a16="http://schemas.microsoft.com/office/drawing/2014/main" id="{DB2EA599-FEA6-C44F-9494-978860197D68}"/>
                  </a:ext>
                </a:extLst>
              </p:cNvPr>
              <p:cNvSpPr txBox="1"/>
              <p:nvPr/>
            </p:nvSpPr>
            <p:spPr>
              <a:xfrm>
                <a:off x="9895055" y="2060022"/>
                <a:ext cx="538329" cy="44229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6A10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X</a:t>
                </a:r>
              </a:p>
            </p:txBody>
          </p:sp>
        </p:grpSp>
        <p:sp>
          <p:nvSpPr>
            <p:cNvPr id="1187" name="Freeform: Shape 660">
              <a:extLst>
                <a:ext uri="{FF2B5EF4-FFF2-40B4-BE49-F238E27FC236}">
                  <a16:creationId xmlns:a16="http://schemas.microsoft.com/office/drawing/2014/main" id="{3D03B393-1F6F-0B43-B815-7413F0094589}"/>
                </a:ext>
              </a:extLst>
            </p:cNvPr>
            <p:cNvSpPr/>
            <p:nvPr/>
          </p:nvSpPr>
          <p:spPr>
            <a:xfrm>
              <a:off x="7993267" y="2020965"/>
              <a:ext cx="1995242" cy="757211"/>
            </a:xfrm>
            <a:custGeom>
              <a:avLst/>
              <a:gdLst>
                <a:gd name="connsiteX0" fmla="*/ 0 w 1478845"/>
                <a:gd name="connsiteY0" fmla="*/ 575733 h 835378"/>
                <a:gd name="connsiteX1" fmla="*/ 203200 w 1478845"/>
                <a:gd name="connsiteY1" fmla="*/ 0 h 835378"/>
                <a:gd name="connsiteX2" fmla="*/ 1478845 w 1478845"/>
                <a:gd name="connsiteY2" fmla="*/ 835378 h 83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8845" h="835378">
                  <a:moveTo>
                    <a:pt x="0" y="575733"/>
                  </a:moveTo>
                  <a:lnTo>
                    <a:pt x="203200" y="0"/>
                  </a:lnTo>
                  <a:lnTo>
                    <a:pt x="1478845" y="835378"/>
                  </a:lnTo>
                </a:path>
              </a:pathLst>
            </a:custGeom>
            <a:noFill/>
            <a:ln w="28575">
              <a:solidFill>
                <a:srgbClr val="002060"/>
              </a:solidFill>
              <a:miter lim="800000"/>
              <a:headEnd type="triangle"/>
              <a:tailEnd type="triangle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1188" name="Freeform: Shape 661">
              <a:extLst>
                <a:ext uri="{FF2B5EF4-FFF2-40B4-BE49-F238E27FC236}">
                  <a16:creationId xmlns:a16="http://schemas.microsoft.com/office/drawing/2014/main" id="{10A10FDF-181A-6C44-AAA5-C7E75686856F}"/>
                </a:ext>
              </a:extLst>
            </p:cNvPr>
            <p:cNvSpPr/>
            <p:nvPr/>
          </p:nvSpPr>
          <p:spPr>
            <a:xfrm>
              <a:off x="8421839" y="1998741"/>
              <a:ext cx="1893654" cy="712762"/>
            </a:xfrm>
            <a:custGeom>
              <a:avLst/>
              <a:gdLst>
                <a:gd name="connsiteX0" fmla="*/ 0 w 1467556"/>
                <a:gd name="connsiteY0" fmla="*/ 643467 h 846667"/>
                <a:gd name="connsiteX1" fmla="*/ 1196623 w 1467556"/>
                <a:gd name="connsiteY1" fmla="*/ 0 h 846667"/>
                <a:gd name="connsiteX2" fmla="*/ 1467556 w 1467556"/>
                <a:gd name="connsiteY2" fmla="*/ 846667 h 84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67556" h="846667">
                  <a:moveTo>
                    <a:pt x="0" y="643467"/>
                  </a:moveTo>
                  <a:lnTo>
                    <a:pt x="1196623" y="0"/>
                  </a:lnTo>
                  <a:lnTo>
                    <a:pt x="1467556" y="846667"/>
                  </a:lnTo>
                </a:path>
              </a:pathLst>
            </a:custGeom>
            <a:noFill/>
            <a:ln w="28575">
              <a:solidFill>
                <a:srgbClr val="002060"/>
              </a:solidFill>
              <a:miter lim="800000"/>
              <a:headEnd type="triangle"/>
              <a:tailEnd type="triangle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cxnSp>
          <p:nvCxnSpPr>
            <p:cNvPr id="1189" name="Straight Connector 663">
              <a:extLst>
                <a:ext uri="{FF2B5EF4-FFF2-40B4-BE49-F238E27FC236}">
                  <a16:creationId xmlns:a16="http://schemas.microsoft.com/office/drawing/2014/main" id="{DFE0CCA6-C50A-904F-9192-E0BDD2C41F24}"/>
                </a:ext>
              </a:extLst>
            </p:cNvPr>
            <p:cNvCxnSpPr>
              <a:cxnSpLocks/>
              <a:endCxn id="1221" idx="0"/>
            </p:cNvCxnSpPr>
            <p:nvPr/>
          </p:nvCxnSpPr>
          <p:spPr bwMode="auto">
            <a:xfrm>
              <a:off x="8101645" y="2758244"/>
              <a:ext cx="4321" cy="1360398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0" name="Straight Connector 664">
              <a:extLst>
                <a:ext uri="{FF2B5EF4-FFF2-40B4-BE49-F238E27FC236}">
                  <a16:creationId xmlns:a16="http://schemas.microsoft.com/office/drawing/2014/main" id="{1E784E37-BD33-FD46-BDC7-0EF843651B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01645" y="4695743"/>
              <a:ext cx="0" cy="1460932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1" name="Straight Connector 665">
              <a:extLst>
                <a:ext uri="{FF2B5EF4-FFF2-40B4-BE49-F238E27FC236}">
                  <a16:creationId xmlns:a16="http://schemas.microsoft.com/office/drawing/2014/main" id="{EB5851F1-D4A9-B24F-80FB-15F3CD7C0340}"/>
                </a:ext>
              </a:extLst>
            </p:cNvPr>
            <p:cNvCxnSpPr>
              <a:cxnSpLocks/>
              <a:stCxn id="1223" idx="2"/>
            </p:cNvCxnSpPr>
            <p:nvPr/>
          </p:nvCxnSpPr>
          <p:spPr bwMode="auto">
            <a:xfrm>
              <a:off x="10380573" y="5685428"/>
              <a:ext cx="7278" cy="47124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2" name="Straight Connector 667">
              <a:extLst>
                <a:ext uri="{FF2B5EF4-FFF2-40B4-BE49-F238E27FC236}">
                  <a16:creationId xmlns:a16="http://schemas.microsoft.com/office/drawing/2014/main" id="{097E4B28-5903-1F4F-971E-C963B4C0A311}"/>
                </a:ext>
              </a:extLst>
            </p:cNvPr>
            <p:cNvCxnSpPr>
              <a:cxnSpLocks/>
              <a:endCxn id="1215" idx="0"/>
            </p:cNvCxnSpPr>
            <p:nvPr/>
          </p:nvCxnSpPr>
          <p:spPr bwMode="auto">
            <a:xfrm>
              <a:off x="10397959" y="4721306"/>
              <a:ext cx="3250" cy="301517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3" name="Straight Connector 669">
              <a:extLst>
                <a:ext uri="{FF2B5EF4-FFF2-40B4-BE49-F238E27FC236}">
                  <a16:creationId xmlns:a16="http://schemas.microsoft.com/office/drawing/2014/main" id="{2153A8B8-9A47-BF45-A65F-16744C89FAE3}"/>
                </a:ext>
              </a:extLst>
            </p:cNvPr>
            <p:cNvCxnSpPr>
              <a:cxnSpLocks/>
              <a:endCxn id="1217" idx="0"/>
            </p:cNvCxnSpPr>
            <p:nvPr/>
          </p:nvCxnSpPr>
          <p:spPr bwMode="auto">
            <a:xfrm>
              <a:off x="10398555" y="3102013"/>
              <a:ext cx="3250" cy="1123913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94" name="TextBox 1193">
              <a:extLst>
                <a:ext uri="{FF2B5EF4-FFF2-40B4-BE49-F238E27FC236}">
                  <a16:creationId xmlns:a16="http://schemas.microsoft.com/office/drawing/2014/main" id="{53B0D45E-6162-DA43-BD3E-5C8D11FBF8C7}"/>
                </a:ext>
              </a:extLst>
            </p:cNvPr>
            <p:cNvSpPr txBox="1"/>
            <p:nvPr/>
          </p:nvSpPr>
          <p:spPr>
            <a:xfrm>
              <a:off x="7137331" y="3941774"/>
              <a:ext cx="865837" cy="331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T202/Y204</a:t>
              </a:r>
            </a:p>
          </p:txBody>
        </p:sp>
        <p:sp>
          <p:nvSpPr>
            <p:cNvPr id="1195" name="TextBox 1194">
              <a:extLst>
                <a:ext uri="{FF2B5EF4-FFF2-40B4-BE49-F238E27FC236}">
                  <a16:creationId xmlns:a16="http://schemas.microsoft.com/office/drawing/2014/main" id="{419C0097-19D9-884B-B4C1-3099384B9359}"/>
                </a:ext>
              </a:extLst>
            </p:cNvPr>
            <p:cNvSpPr txBox="1"/>
            <p:nvPr/>
          </p:nvSpPr>
          <p:spPr>
            <a:xfrm>
              <a:off x="8981033" y="5019649"/>
              <a:ext cx="856219" cy="331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S235/S236</a:t>
              </a:r>
            </a:p>
          </p:txBody>
        </p:sp>
        <p:sp>
          <p:nvSpPr>
            <p:cNvPr id="1196" name="TextBox 1195">
              <a:extLst>
                <a:ext uri="{FF2B5EF4-FFF2-40B4-BE49-F238E27FC236}">
                  <a16:creationId xmlns:a16="http://schemas.microsoft.com/office/drawing/2014/main" id="{DE992F8F-38A9-DE44-9826-400815228E5D}"/>
                </a:ext>
              </a:extLst>
            </p:cNvPr>
            <p:cNvSpPr txBox="1"/>
            <p:nvPr/>
          </p:nvSpPr>
          <p:spPr>
            <a:xfrm>
              <a:off x="10495479" y="4152903"/>
              <a:ext cx="495588" cy="331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T389</a:t>
              </a:r>
            </a:p>
          </p:txBody>
        </p:sp>
        <p:sp>
          <p:nvSpPr>
            <p:cNvPr id="1197" name="TextBox 1196">
              <a:extLst>
                <a:ext uri="{FF2B5EF4-FFF2-40B4-BE49-F238E27FC236}">
                  <a16:creationId xmlns:a16="http://schemas.microsoft.com/office/drawing/2014/main" id="{1CE0AB89-8670-024C-BC6E-B0CE9E088FCA}"/>
                </a:ext>
              </a:extLst>
            </p:cNvPr>
            <p:cNvSpPr txBox="1"/>
            <p:nvPr/>
          </p:nvSpPr>
          <p:spPr>
            <a:xfrm>
              <a:off x="8984978" y="4514934"/>
              <a:ext cx="861027" cy="3317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T421/S424</a:t>
              </a:r>
            </a:p>
          </p:txBody>
        </p:sp>
        <p:grpSp>
          <p:nvGrpSpPr>
            <p:cNvPr id="1198" name="Group 715">
              <a:extLst>
                <a:ext uri="{FF2B5EF4-FFF2-40B4-BE49-F238E27FC236}">
                  <a16:creationId xmlns:a16="http://schemas.microsoft.com/office/drawing/2014/main" id="{7786E171-E808-474B-B320-E69315B6E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4853" y="2504338"/>
              <a:ext cx="1214288" cy="405437"/>
              <a:chOff x="7511587" y="2696251"/>
              <a:chExt cx="1214288" cy="405437"/>
            </a:xfrm>
          </p:grpSpPr>
          <p:sp>
            <p:nvSpPr>
              <p:cNvPr id="1256" name="Oval 1255">
                <a:extLst>
                  <a:ext uri="{FF2B5EF4-FFF2-40B4-BE49-F238E27FC236}">
                    <a16:creationId xmlns:a16="http://schemas.microsoft.com/office/drawing/2014/main" id="{2E6FD974-A4D6-0842-B7A8-8280D74C3BC7}"/>
                  </a:ext>
                </a:extLst>
              </p:cNvPr>
              <p:cNvSpPr/>
              <p:nvPr/>
            </p:nvSpPr>
            <p:spPr>
              <a:xfrm>
                <a:off x="7511587" y="2720860"/>
                <a:ext cx="1214288" cy="357175"/>
              </a:xfrm>
              <a:prstGeom prst="ellipse">
                <a:avLst/>
              </a:prstGeom>
              <a:solidFill>
                <a:srgbClr val="F9951E"/>
              </a:solidFill>
              <a:ln w="19050">
                <a:noFill/>
              </a:ln>
            </p:spPr>
            <p:txBody>
              <a:bodyPr lIns="121875" tIns="60937" rIns="121875" bIns="60937" anchor="ctr"/>
              <a:lstStyle>
                <a:lvl1pPr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57" name="TextBox 1256">
                <a:extLst>
                  <a:ext uri="{FF2B5EF4-FFF2-40B4-BE49-F238E27FC236}">
                    <a16:creationId xmlns:a16="http://schemas.microsoft.com/office/drawing/2014/main" id="{AFD993B3-C756-054C-80A1-7BA319B58974}"/>
                  </a:ext>
                </a:extLst>
              </p:cNvPr>
              <p:cNvSpPr txBox="1"/>
              <p:nvPr/>
            </p:nvSpPr>
            <p:spPr>
              <a:xfrm>
                <a:off x="7857314" y="2696251"/>
                <a:ext cx="522836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RAS</a:t>
                </a:r>
              </a:p>
            </p:txBody>
          </p:sp>
        </p:grpSp>
        <p:grpSp>
          <p:nvGrpSpPr>
            <p:cNvPr id="1199" name="Group 716">
              <a:extLst>
                <a:ext uri="{FF2B5EF4-FFF2-40B4-BE49-F238E27FC236}">
                  <a16:creationId xmlns:a16="http://schemas.microsoft.com/office/drawing/2014/main" id="{E58FF475-28F9-C641-B58E-AFD22F4EB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4853" y="2951997"/>
              <a:ext cx="1214288" cy="405437"/>
              <a:chOff x="7506563" y="3130588"/>
              <a:chExt cx="1214288" cy="405437"/>
            </a:xfrm>
          </p:grpSpPr>
          <p:sp>
            <p:nvSpPr>
              <p:cNvPr id="1254" name="Oval 1253">
                <a:extLst>
                  <a:ext uri="{FF2B5EF4-FFF2-40B4-BE49-F238E27FC236}">
                    <a16:creationId xmlns:a16="http://schemas.microsoft.com/office/drawing/2014/main" id="{8AAE5321-CF92-4A49-AB9C-3CDB50B093DA}"/>
                  </a:ext>
                </a:extLst>
              </p:cNvPr>
              <p:cNvSpPr/>
              <p:nvPr/>
            </p:nvSpPr>
            <p:spPr>
              <a:xfrm>
                <a:off x="7506563" y="3155198"/>
                <a:ext cx="1214288" cy="357175"/>
              </a:xfrm>
              <a:prstGeom prst="ellipse">
                <a:avLst/>
              </a:prstGeom>
              <a:solidFill>
                <a:srgbClr val="F9951E"/>
              </a:solidFill>
              <a:ln w="19050">
                <a:noFill/>
              </a:ln>
            </p:spPr>
            <p:txBody>
              <a:bodyPr lIns="121875" tIns="60937" rIns="121875" bIns="60937" anchor="ctr"/>
              <a:lstStyle>
                <a:lvl1pPr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55" name="TextBox 1254">
                <a:extLst>
                  <a:ext uri="{FF2B5EF4-FFF2-40B4-BE49-F238E27FC236}">
                    <a16:creationId xmlns:a16="http://schemas.microsoft.com/office/drawing/2014/main" id="{47325D00-B092-9F43-B42D-73B601451A65}"/>
                  </a:ext>
                </a:extLst>
              </p:cNvPr>
              <p:cNvSpPr txBox="1"/>
              <p:nvPr/>
            </p:nvSpPr>
            <p:spPr>
              <a:xfrm>
                <a:off x="7853891" y="3130588"/>
                <a:ext cx="519630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RAF</a:t>
                </a:r>
              </a:p>
            </p:txBody>
          </p:sp>
        </p:grpSp>
        <p:grpSp>
          <p:nvGrpSpPr>
            <p:cNvPr id="1200" name="Group 717">
              <a:extLst>
                <a:ext uri="{FF2B5EF4-FFF2-40B4-BE49-F238E27FC236}">
                  <a16:creationId xmlns:a16="http://schemas.microsoft.com/office/drawing/2014/main" id="{4E0AB4FB-3CBD-CE4B-A2AD-D3CAE0D06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4853" y="3397611"/>
              <a:ext cx="1214288" cy="405437"/>
              <a:chOff x="7528008" y="3589524"/>
              <a:chExt cx="1214288" cy="405437"/>
            </a:xfrm>
          </p:grpSpPr>
          <p:sp>
            <p:nvSpPr>
              <p:cNvPr id="1252" name="Oval 1251">
                <a:extLst>
                  <a:ext uri="{FF2B5EF4-FFF2-40B4-BE49-F238E27FC236}">
                    <a16:creationId xmlns:a16="http://schemas.microsoft.com/office/drawing/2014/main" id="{6D940DF1-1BBB-1E49-8FD9-0EC995180407}"/>
                  </a:ext>
                </a:extLst>
              </p:cNvPr>
              <p:cNvSpPr/>
              <p:nvPr/>
            </p:nvSpPr>
            <p:spPr>
              <a:xfrm>
                <a:off x="7528008" y="3616180"/>
                <a:ext cx="1214288" cy="358763"/>
              </a:xfrm>
              <a:prstGeom prst="ellipse">
                <a:avLst/>
              </a:prstGeom>
              <a:solidFill>
                <a:srgbClr val="F9951E"/>
              </a:solidFill>
              <a:ln w="19050">
                <a:noFill/>
              </a:ln>
            </p:spPr>
            <p:txBody>
              <a:bodyPr lIns="121875" tIns="60937" rIns="121875" bIns="60937" anchor="ctr"/>
              <a:lstStyle>
                <a:lvl1pPr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53" name="TextBox 1252">
                <a:extLst>
                  <a:ext uri="{FF2B5EF4-FFF2-40B4-BE49-F238E27FC236}">
                    <a16:creationId xmlns:a16="http://schemas.microsoft.com/office/drawing/2014/main" id="{BEF65100-2E09-2D47-8B31-3CC867B3EE8D}"/>
                  </a:ext>
                </a:extLst>
              </p:cNvPr>
              <p:cNvSpPr txBox="1"/>
              <p:nvPr/>
            </p:nvSpPr>
            <p:spPr>
              <a:xfrm>
                <a:off x="7847288" y="3589524"/>
                <a:ext cx="575728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MEK</a:t>
                </a:r>
              </a:p>
            </p:txBody>
          </p:sp>
        </p:grpSp>
        <p:grpSp>
          <p:nvGrpSpPr>
            <p:cNvPr id="1201" name="Group 718">
              <a:extLst>
                <a:ext uri="{FF2B5EF4-FFF2-40B4-BE49-F238E27FC236}">
                  <a16:creationId xmlns:a16="http://schemas.microsoft.com/office/drawing/2014/main" id="{D43A57C8-5F91-1D4C-B393-652DE379B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4853" y="4348160"/>
              <a:ext cx="1214288" cy="414962"/>
              <a:chOff x="7461699" y="4540073"/>
              <a:chExt cx="1214288" cy="414962"/>
            </a:xfrm>
          </p:grpSpPr>
          <p:sp>
            <p:nvSpPr>
              <p:cNvPr id="1250" name="Oval 1249">
                <a:extLst>
                  <a:ext uri="{FF2B5EF4-FFF2-40B4-BE49-F238E27FC236}">
                    <a16:creationId xmlns:a16="http://schemas.microsoft.com/office/drawing/2014/main" id="{C87B41AC-E5A0-2649-948B-5607DFA68283}"/>
                  </a:ext>
                </a:extLst>
              </p:cNvPr>
              <p:cNvSpPr/>
              <p:nvPr/>
            </p:nvSpPr>
            <p:spPr>
              <a:xfrm>
                <a:off x="7461699" y="4540073"/>
                <a:ext cx="1214288" cy="357175"/>
              </a:xfrm>
              <a:prstGeom prst="ellipse">
                <a:avLst/>
              </a:prstGeom>
              <a:solidFill>
                <a:srgbClr val="F9951E"/>
              </a:solidFill>
              <a:ln w="19050">
                <a:noFill/>
              </a:ln>
            </p:spPr>
            <p:txBody>
              <a:bodyPr lIns="121875" tIns="60937" rIns="121875" bIns="60937" anchor="ctr"/>
              <a:lstStyle>
                <a:lvl1pPr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51" name="TextBox 1250">
                <a:extLst>
                  <a:ext uri="{FF2B5EF4-FFF2-40B4-BE49-F238E27FC236}">
                    <a16:creationId xmlns:a16="http://schemas.microsoft.com/office/drawing/2014/main" id="{27E7A302-BB7D-1147-ACD6-C16C4B9A82DB}"/>
                  </a:ext>
                </a:extLst>
              </p:cNvPr>
              <p:cNvSpPr txBox="1"/>
              <p:nvPr/>
            </p:nvSpPr>
            <p:spPr>
              <a:xfrm>
                <a:off x="7664775" y="4549598"/>
                <a:ext cx="808135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ERK1/2</a:t>
                </a:r>
              </a:p>
            </p:txBody>
          </p:sp>
        </p:grpSp>
        <p:grpSp>
          <p:nvGrpSpPr>
            <p:cNvPr id="1202" name="Group 695">
              <a:extLst>
                <a:ext uri="{FF2B5EF4-FFF2-40B4-BE49-F238E27FC236}">
                  <a16:creationId xmlns:a16="http://schemas.microsoft.com/office/drawing/2014/main" id="{73A41A23-868C-754C-96B6-9E25B98D47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86914" y="2076525"/>
              <a:ext cx="1317463" cy="468297"/>
              <a:chOff x="5953593" y="2053947"/>
              <a:chExt cx="1317463" cy="468297"/>
            </a:xfrm>
          </p:grpSpPr>
          <p:sp>
            <p:nvSpPr>
              <p:cNvPr id="1248" name="Rectangle: Rounded Corners 686">
                <a:extLst>
                  <a:ext uri="{FF2B5EF4-FFF2-40B4-BE49-F238E27FC236}">
                    <a16:creationId xmlns:a16="http://schemas.microsoft.com/office/drawing/2014/main" id="{49CC7A21-97E7-BB4D-B5B7-77CF37EC5A16}"/>
                  </a:ext>
                </a:extLst>
              </p:cNvPr>
              <p:cNvSpPr/>
              <p:nvPr/>
            </p:nvSpPr>
            <p:spPr>
              <a:xfrm>
                <a:off x="5953593" y="2053947"/>
                <a:ext cx="1317463" cy="468297"/>
              </a:xfrm>
              <a:prstGeom prst="roundRect">
                <a:avLst/>
              </a:prstGeom>
              <a:solidFill>
                <a:srgbClr val="2BADD8"/>
              </a:solidFill>
              <a:ln w="19050">
                <a:noFill/>
              </a:ln>
            </p:spPr>
            <p:txBody>
              <a:bodyPr lIns="121875" tIns="60937" rIns="121875" bIns="60937" anchor="ctr"/>
              <a:lstStyle>
                <a:lvl1pPr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1217613"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49" name="TextBox 1248">
                <a:extLst>
                  <a:ext uri="{FF2B5EF4-FFF2-40B4-BE49-F238E27FC236}">
                    <a16:creationId xmlns:a16="http://schemas.microsoft.com/office/drawing/2014/main" id="{24C6FA83-B474-9745-BDE1-4EB874D39A98}"/>
                  </a:ext>
                </a:extLst>
              </p:cNvPr>
              <p:cNvSpPr txBox="1"/>
              <p:nvPr/>
            </p:nvSpPr>
            <p:spPr>
              <a:xfrm>
                <a:off x="6075223" y="2089090"/>
                <a:ext cx="1074201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Lenvatinib</a:t>
                </a:r>
              </a:p>
            </p:txBody>
          </p:sp>
        </p:grpSp>
        <p:grpSp>
          <p:nvGrpSpPr>
            <p:cNvPr id="1203" name="Group 705">
              <a:extLst>
                <a:ext uri="{FF2B5EF4-FFF2-40B4-BE49-F238E27FC236}">
                  <a16:creationId xmlns:a16="http://schemas.microsoft.com/office/drawing/2014/main" id="{3EC2865F-CE74-3243-A3B4-FCDCBA09CA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17536" y="1233501"/>
              <a:ext cx="387762" cy="779260"/>
              <a:chOff x="8017536" y="1233501"/>
              <a:chExt cx="387762" cy="779260"/>
            </a:xfrm>
          </p:grpSpPr>
          <p:grpSp>
            <p:nvGrpSpPr>
              <p:cNvPr id="1240" name="Group 700">
                <a:extLst>
                  <a:ext uri="{FF2B5EF4-FFF2-40B4-BE49-F238E27FC236}">
                    <a16:creationId xmlns:a16="http://schemas.microsoft.com/office/drawing/2014/main" id="{C889AA87-057A-CC43-A78A-A71630595C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17536" y="1233501"/>
                <a:ext cx="245565" cy="779260"/>
                <a:chOff x="8017536" y="1233501"/>
                <a:chExt cx="245565" cy="779260"/>
              </a:xfrm>
            </p:grpSpPr>
            <p:sp>
              <p:nvSpPr>
                <p:cNvPr id="1245" name="Oval 1244">
                  <a:extLst>
                    <a:ext uri="{FF2B5EF4-FFF2-40B4-BE49-F238E27FC236}">
                      <a16:creationId xmlns:a16="http://schemas.microsoft.com/office/drawing/2014/main" id="{BAD0461C-129D-F74F-AD7E-97C8A2490753}"/>
                    </a:ext>
                  </a:extLst>
                </p:cNvPr>
                <p:cNvSpPr/>
                <p:nvPr/>
              </p:nvSpPr>
              <p:spPr>
                <a:xfrm rot="21131163">
                  <a:off x="8017076" y="1233592"/>
                  <a:ext cx="146032" cy="260341"/>
                </a:xfrm>
                <a:prstGeom prst="ellipse">
                  <a:avLst/>
                </a:prstGeom>
                <a:solidFill>
                  <a:srgbClr val="4FAD26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>
                  <a:lvl1pPr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1217613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6" name="Oval 1245">
                  <a:extLst>
                    <a:ext uri="{FF2B5EF4-FFF2-40B4-BE49-F238E27FC236}">
                      <a16:creationId xmlns:a16="http://schemas.microsoft.com/office/drawing/2014/main" id="{B14D20A2-30F2-6341-94B0-97E6D361BA7D}"/>
                    </a:ext>
                  </a:extLst>
                </p:cNvPr>
                <p:cNvSpPr/>
                <p:nvPr/>
              </p:nvSpPr>
              <p:spPr>
                <a:xfrm rot="21131163">
                  <a:off x="8066283" y="1492345"/>
                  <a:ext cx="147619" cy="261929"/>
                </a:xfrm>
                <a:prstGeom prst="ellipse">
                  <a:avLst/>
                </a:prstGeom>
                <a:solidFill>
                  <a:srgbClr val="4FAD26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>
                  <a:lvl1pPr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1217613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7" name="Oval 1246">
                  <a:extLst>
                    <a:ext uri="{FF2B5EF4-FFF2-40B4-BE49-F238E27FC236}">
                      <a16:creationId xmlns:a16="http://schemas.microsoft.com/office/drawing/2014/main" id="{0C5E6B7C-353E-1B4C-9CB4-F3C3B9DC3942}"/>
                    </a:ext>
                  </a:extLst>
                </p:cNvPr>
                <p:cNvSpPr/>
                <p:nvPr/>
              </p:nvSpPr>
              <p:spPr>
                <a:xfrm rot="21131163">
                  <a:off x="8117077" y="1752686"/>
                  <a:ext cx="146032" cy="260341"/>
                </a:xfrm>
                <a:prstGeom prst="ellipse">
                  <a:avLst/>
                </a:prstGeom>
                <a:solidFill>
                  <a:srgbClr val="4FAD26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>
                  <a:lvl1pPr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1217613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41" name="Group 701">
                <a:extLst>
                  <a:ext uri="{FF2B5EF4-FFF2-40B4-BE49-F238E27FC236}">
                    <a16:creationId xmlns:a16="http://schemas.microsoft.com/office/drawing/2014/main" id="{637BA045-078D-BB4F-8C20-CC20B75152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59733" y="1233501"/>
                <a:ext cx="245565" cy="779260"/>
                <a:chOff x="8017536" y="1233501"/>
                <a:chExt cx="245565" cy="779260"/>
              </a:xfrm>
            </p:grpSpPr>
            <p:sp>
              <p:nvSpPr>
                <p:cNvPr id="1242" name="Oval 1241">
                  <a:extLst>
                    <a:ext uri="{FF2B5EF4-FFF2-40B4-BE49-F238E27FC236}">
                      <a16:creationId xmlns:a16="http://schemas.microsoft.com/office/drawing/2014/main" id="{B8E8CEAD-A1A5-094C-A74D-9BDCF46702F4}"/>
                    </a:ext>
                  </a:extLst>
                </p:cNvPr>
                <p:cNvSpPr/>
                <p:nvPr/>
              </p:nvSpPr>
              <p:spPr>
                <a:xfrm rot="21131163">
                  <a:off x="8017736" y="1233592"/>
                  <a:ext cx="146032" cy="260341"/>
                </a:xfrm>
                <a:prstGeom prst="ellipse">
                  <a:avLst/>
                </a:prstGeom>
                <a:solidFill>
                  <a:srgbClr val="4FAD26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>
                  <a:lvl1pPr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1217613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3" name="Oval 1242">
                  <a:extLst>
                    <a:ext uri="{FF2B5EF4-FFF2-40B4-BE49-F238E27FC236}">
                      <a16:creationId xmlns:a16="http://schemas.microsoft.com/office/drawing/2014/main" id="{2E87D8D6-15E4-564A-8AF6-45F088AFC4B2}"/>
                    </a:ext>
                  </a:extLst>
                </p:cNvPr>
                <p:cNvSpPr/>
                <p:nvPr/>
              </p:nvSpPr>
              <p:spPr>
                <a:xfrm rot="21131163">
                  <a:off x="8066943" y="1492345"/>
                  <a:ext cx="147619" cy="261929"/>
                </a:xfrm>
                <a:prstGeom prst="ellipse">
                  <a:avLst/>
                </a:prstGeom>
                <a:solidFill>
                  <a:srgbClr val="4FAD26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>
                  <a:lvl1pPr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1217613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4" name="Oval 1243">
                  <a:extLst>
                    <a:ext uri="{FF2B5EF4-FFF2-40B4-BE49-F238E27FC236}">
                      <a16:creationId xmlns:a16="http://schemas.microsoft.com/office/drawing/2014/main" id="{03A86BA9-65A9-D844-B229-0A14D8B965D1}"/>
                    </a:ext>
                  </a:extLst>
                </p:cNvPr>
                <p:cNvSpPr/>
                <p:nvPr/>
              </p:nvSpPr>
              <p:spPr>
                <a:xfrm rot="21131163">
                  <a:off x="8117737" y="1752686"/>
                  <a:ext cx="146032" cy="260341"/>
                </a:xfrm>
                <a:prstGeom prst="ellipse">
                  <a:avLst/>
                </a:prstGeom>
                <a:solidFill>
                  <a:srgbClr val="4FAD26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>
                  <a:lvl1pPr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defTabSz="1217613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defTabSz="12176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1217613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4" name="Group 1203">
              <a:extLst>
                <a:ext uri="{FF2B5EF4-FFF2-40B4-BE49-F238E27FC236}">
                  <a16:creationId xmlns:a16="http://schemas.microsoft.com/office/drawing/2014/main" id="{2BF90C9A-EF73-CD40-B13F-16F0233B8F39}"/>
                </a:ext>
              </a:extLst>
            </p:cNvPr>
            <p:cNvGrpSpPr/>
            <p:nvPr/>
          </p:nvGrpSpPr>
          <p:grpSpPr>
            <a:xfrm flipH="1">
              <a:off x="9809621" y="1233501"/>
              <a:ext cx="387762" cy="779260"/>
              <a:chOff x="8017536" y="1233501"/>
              <a:chExt cx="387762" cy="779260"/>
            </a:xfrm>
            <a:solidFill>
              <a:srgbClr val="8B3D9A"/>
            </a:solidFill>
          </p:grpSpPr>
          <p:grpSp>
            <p:nvGrpSpPr>
              <p:cNvPr id="1232" name="Group 1231">
                <a:extLst>
                  <a:ext uri="{FF2B5EF4-FFF2-40B4-BE49-F238E27FC236}">
                    <a16:creationId xmlns:a16="http://schemas.microsoft.com/office/drawing/2014/main" id="{4FF88AF6-F8B7-B345-BAC8-AD76ADB1FBBD}"/>
                  </a:ext>
                </a:extLst>
              </p:cNvPr>
              <p:cNvGrpSpPr/>
              <p:nvPr/>
            </p:nvGrpSpPr>
            <p:grpSpPr>
              <a:xfrm>
                <a:off x="8017536" y="1233501"/>
                <a:ext cx="245565" cy="779260"/>
                <a:chOff x="8017536" y="1233501"/>
                <a:chExt cx="245565" cy="779260"/>
              </a:xfrm>
              <a:grpFill/>
            </p:grpSpPr>
            <p:sp>
              <p:nvSpPr>
                <p:cNvPr id="1237" name="Oval 1236">
                  <a:extLst>
                    <a:ext uri="{FF2B5EF4-FFF2-40B4-BE49-F238E27FC236}">
                      <a16:creationId xmlns:a16="http://schemas.microsoft.com/office/drawing/2014/main" id="{D70D5668-C6EA-0F47-AC92-14AA0D7C1D2D}"/>
                    </a:ext>
                  </a:extLst>
                </p:cNvPr>
                <p:cNvSpPr/>
                <p:nvPr/>
              </p:nvSpPr>
              <p:spPr>
                <a:xfrm rot="21131163">
                  <a:off x="8017536" y="1233501"/>
                  <a:ext cx="145803" cy="260695"/>
                </a:xfrm>
                <a:prstGeom prst="ellipse">
                  <a:avLst/>
                </a:prstGeom>
                <a:solidFill>
                  <a:srgbClr val="2B85B8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8" name="Oval 1237">
                  <a:extLst>
                    <a:ext uri="{FF2B5EF4-FFF2-40B4-BE49-F238E27FC236}">
                      <a16:creationId xmlns:a16="http://schemas.microsoft.com/office/drawing/2014/main" id="{08D73166-0878-D942-B326-BC1B4D074529}"/>
                    </a:ext>
                  </a:extLst>
                </p:cNvPr>
                <p:cNvSpPr/>
                <p:nvPr/>
              </p:nvSpPr>
              <p:spPr>
                <a:xfrm rot="21131163">
                  <a:off x="8067417" y="1492784"/>
                  <a:ext cx="145803" cy="260695"/>
                </a:xfrm>
                <a:prstGeom prst="ellipse">
                  <a:avLst/>
                </a:prstGeom>
                <a:solidFill>
                  <a:srgbClr val="2B85B8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9" name="Oval 1238">
                  <a:extLst>
                    <a:ext uri="{FF2B5EF4-FFF2-40B4-BE49-F238E27FC236}">
                      <a16:creationId xmlns:a16="http://schemas.microsoft.com/office/drawing/2014/main" id="{D708DCF6-3C1F-BA43-8AA3-912640B76EF0}"/>
                    </a:ext>
                  </a:extLst>
                </p:cNvPr>
                <p:cNvSpPr/>
                <p:nvPr/>
              </p:nvSpPr>
              <p:spPr>
                <a:xfrm rot="21131163">
                  <a:off x="8117298" y="1752066"/>
                  <a:ext cx="145803" cy="260695"/>
                </a:xfrm>
                <a:prstGeom prst="ellipse">
                  <a:avLst/>
                </a:prstGeom>
                <a:solidFill>
                  <a:srgbClr val="2B85B8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3" name="Group 1232">
                <a:extLst>
                  <a:ext uri="{FF2B5EF4-FFF2-40B4-BE49-F238E27FC236}">
                    <a16:creationId xmlns:a16="http://schemas.microsoft.com/office/drawing/2014/main" id="{9CB5F1F2-0DE5-3846-8A52-FE59A65F6F31}"/>
                  </a:ext>
                </a:extLst>
              </p:cNvPr>
              <p:cNvGrpSpPr/>
              <p:nvPr/>
            </p:nvGrpSpPr>
            <p:grpSpPr>
              <a:xfrm>
                <a:off x="8159733" y="1233501"/>
                <a:ext cx="245565" cy="779260"/>
                <a:chOff x="8017536" y="1233501"/>
                <a:chExt cx="245565" cy="779260"/>
              </a:xfrm>
              <a:grpFill/>
            </p:grpSpPr>
            <p:sp>
              <p:nvSpPr>
                <p:cNvPr id="1234" name="Oval 1233">
                  <a:extLst>
                    <a:ext uri="{FF2B5EF4-FFF2-40B4-BE49-F238E27FC236}">
                      <a16:creationId xmlns:a16="http://schemas.microsoft.com/office/drawing/2014/main" id="{6D6C636A-E1CE-2844-889E-63DF0EE04563}"/>
                    </a:ext>
                  </a:extLst>
                </p:cNvPr>
                <p:cNvSpPr/>
                <p:nvPr/>
              </p:nvSpPr>
              <p:spPr>
                <a:xfrm rot="21131163">
                  <a:off x="8017536" y="1233501"/>
                  <a:ext cx="145803" cy="260695"/>
                </a:xfrm>
                <a:prstGeom prst="ellipse">
                  <a:avLst/>
                </a:prstGeom>
                <a:solidFill>
                  <a:srgbClr val="2B85B8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5" name="Oval 1234">
                  <a:extLst>
                    <a:ext uri="{FF2B5EF4-FFF2-40B4-BE49-F238E27FC236}">
                      <a16:creationId xmlns:a16="http://schemas.microsoft.com/office/drawing/2014/main" id="{8196B88E-DF42-AC44-8DB9-1BBF0EE16EE5}"/>
                    </a:ext>
                  </a:extLst>
                </p:cNvPr>
                <p:cNvSpPr/>
                <p:nvPr/>
              </p:nvSpPr>
              <p:spPr>
                <a:xfrm rot="21131163">
                  <a:off x="8067417" y="1492784"/>
                  <a:ext cx="145803" cy="260695"/>
                </a:xfrm>
                <a:prstGeom prst="ellipse">
                  <a:avLst/>
                </a:prstGeom>
                <a:solidFill>
                  <a:srgbClr val="2B85B8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6" name="Oval 1235">
                  <a:extLst>
                    <a:ext uri="{FF2B5EF4-FFF2-40B4-BE49-F238E27FC236}">
                      <a16:creationId xmlns:a16="http://schemas.microsoft.com/office/drawing/2014/main" id="{38994177-CA91-4547-9CED-F7269EF5344D}"/>
                    </a:ext>
                  </a:extLst>
                </p:cNvPr>
                <p:cNvSpPr/>
                <p:nvPr/>
              </p:nvSpPr>
              <p:spPr>
                <a:xfrm rot="21131163">
                  <a:off x="8117298" y="1752066"/>
                  <a:ext cx="145803" cy="260695"/>
                </a:xfrm>
                <a:prstGeom prst="ellipse">
                  <a:avLst/>
                </a:prstGeom>
                <a:solidFill>
                  <a:srgbClr val="2B85B8"/>
                </a:solidFill>
                <a:ln w="12700">
                  <a:solidFill>
                    <a:schemeClr val="bg1"/>
                  </a:solidFill>
                </a:ln>
              </p:spPr>
              <p:txBody>
                <a:bodyPr lIns="121875" tIns="60937" rIns="121875" bIns="60937" anchor="ctr"/>
                <a:lstStyle/>
                <a:p>
                  <a:pPr marL="0" marR="0" lvl="0" indent="0" algn="ctr" defTabSz="1218746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5" name="Group 733">
              <a:extLst>
                <a:ext uri="{FF2B5EF4-FFF2-40B4-BE49-F238E27FC236}">
                  <a16:creationId xmlns:a16="http://schemas.microsoft.com/office/drawing/2014/main" id="{70EF0482-D945-F94C-894A-A8DBDD05D9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4223" y="2765476"/>
              <a:ext cx="1212701" cy="414962"/>
              <a:chOff x="9961901" y="2900944"/>
              <a:chExt cx="1212701" cy="414962"/>
            </a:xfrm>
          </p:grpSpPr>
          <p:sp>
            <p:nvSpPr>
              <p:cNvPr id="1230" name="Oval 728">
                <a:extLst>
                  <a:ext uri="{FF2B5EF4-FFF2-40B4-BE49-F238E27FC236}">
                    <a16:creationId xmlns:a16="http://schemas.microsoft.com/office/drawing/2014/main" id="{68D0EFA3-F214-7041-B95D-BA5558452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1901" y="2900944"/>
                <a:ext cx="1212701" cy="357176"/>
              </a:xfrm>
              <a:prstGeom prst="ellipse">
                <a:avLst/>
              </a:prstGeom>
              <a:solidFill>
                <a:srgbClr val="CD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31" name="TextBox 1230">
                <a:extLst>
                  <a:ext uri="{FF2B5EF4-FFF2-40B4-BE49-F238E27FC236}">
                    <a16:creationId xmlns:a16="http://schemas.microsoft.com/office/drawing/2014/main" id="{C0BF5DA3-F504-6141-91D6-74BBD1A66C65}"/>
                  </a:ext>
                </a:extLst>
              </p:cNvPr>
              <p:cNvSpPr txBox="1"/>
              <p:nvPr/>
            </p:nvSpPr>
            <p:spPr>
              <a:xfrm>
                <a:off x="10285998" y="2910469"/>
                <a:ext cx="564508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PI3K</a:t>
                </a:r>
              </a:p>
            </p:txBody>
          </p:sp>
        </p:grpSp>
        <p:grpSp>
          <p:nvGrpSpPr>
            <p:cNvPr id="1206" name="Group 734">
              <a:extLst>
                <a:ext uri="{FF2B5EF4-FFF2-40B4-BE49-F238E27FC236}">
                  <a16:creationId xmlns:a16="http://schemas.microsoft.com/office/drawing/2014/main" id="{DCB0B14E-998F-D149-9F87-474B17320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4223" y="3224248"/>
              <a:ext cx="1212701" cy="414962"/>
              <a:chOff x="9900109" y="3351542"/>
              <a:chExt cx="1212701" cy="414962"/>
            </a:xfrm>
          </p:grpSpPr>
          <p:sp>
            <p:nvSpPr>
              <p:cNvPr id="1228" name="Oval 729">
                <a:extLst>
                  <a:ext uri="{FF2B5EF4-FFF2-40B4-BE49-F238E27FC236}">
                    <a16:creationId xmlns:a16="http://schemas.microsoft.com/office/drawing/2014/main" id="{FF5E44A0-E4F5-7D4E-A2DE-EBF29E4BF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0109" y="3351542"/>
                <a:ext cx="1212701" cy="358763"/>
              </a:xfrm>
              <a:prstGeom prst="ellipse">
                <a:avLst/>
              </a:prstGeom>
              <a:solidFill>
                <a:srgbClr val="CD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29" name="TextBox 1228">
                <a:extLst>
                  <a:ext uri="{FF2B5EF4-FFF2-40B4-BE49-F238E27FC236}">
                    <a16:creationId xmlns:a16="http://schemas.microsoft.com/office/drawing/2014/main" id="{3870AA4A-7C11-AE44-A082-DF9B19AC9F62}"/>
                  </a:ext>
                </a:extLst>
              </p:cNvPr>
              <p:cNvSpPr txBox="1"/>
              <p:nvPr/>
            </p:nvSpPr>
            <p:spPr>
              <a:xfrm>
                <a:off x="10245042" y="3361067"/>
                <a:ext cx="522835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AKT</a:t>
                </a:r>
              </a:p>
            </p:txBody>
          </p:sp>
        </p:grpSp>
        <p:grpSp>
          <p:nvGrpSpPr>
            <p:cNvPr id="1207" name="Group 735">
              <a:extLst>
                <a:ext uri="{FF2B5EF4-FFF2-40B4-BE49-F238E27FC236}">
                  <a16:creationId xmlns:a16="http://schemas.microsoft.com/office/drawing/2014/main" id="{B3032E0F-55DF-6D48-82CD-63D1735D7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4223" y="3684608"/>
              <a:ext cx="1212701" cy="414963"/>
              <a:chOff x="9900109" y="3865232"/>
              <a:chExt cx="1212701" cy="414963"/>
            </a:xfrm>
          </p:grpSpPr>
          <p:sp>
            <p:nvSpPr>
              <p:cNvPr id="1226" name="Oval 730">
                <a:extLst>
                  <a:ext uri="{FF2B5EF4-FFF2-40B4-BE49-F238E27FC236}">
                    <a16:creationId xmlns:a16="http://schemas.microsoft.com/office/drawing/2014/main" id="{DBBA90AC-360B-AB41-8036-255EA6899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0109" y="3865232"/>
                <a:ext cx="1212701" cy="357175"/>
              </a:xfrm>
              <a:prstGeom prst="ellipse">
                <a:avLst/>
              </a:prstGeom>
              <a:solidFill>
                <a:srgbClr val="CDCD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27" name="TextBox 1226">
                <a:extLst>
                  <a:ext uri="{FF2B5EF4-FFF2-40B4-BE49-F238E27FC236}">
                    <a16:creationId xmlns:a16="http://schemas.microsoft.com/office/drawing/2014/main" id="{A82187C1-22E6-4E41-9D00-622F093C2FB2}"/>
                  </a:ext>
                </a:extLst>
              </p:cNvPr>
              <p:cNvSpPr txBox="1"/>
              <p:nvPr/>
            </p:nvSpPr>
            <p:spPr>
              <a:xfrm>
                <a:off x="10152880" y="3874759"/>
                <a:ext cx="707158" cy="40543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mTOR</a:t>
                </a:r>
              </a:p>
            </p:txBody>
          </p:sp>
        </p:grpSp>
        <p:grpSp>
          <p:nvGrpSpPr>
            <p:cNvPr id="1208" name="Group 736">
              <a:extLst>
                <a:ext uri="{FF2B5EF4-FFF2-40B4-BE49-F238E27FC236}">
                  <a16:creationId xmlns:a16="http://schemas.microsoft.com/office/drawing/2014/main" id="{B1428639-78EE-AF4F-B1C8-943EF6034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4223" y="4467218"/>
              <a:ext cx="1212701" cy="414962"/>
              <a:chOff x="9742429" y="4602686"/>
              <a:chExt cx="1212701" cy="414962"/>
            </a:xfrm>
          </p:grpSpPr>
          <p:sp>
            <p:nvSpPr>
              <p:cNvPr id="1224" name="Oval 731">
                <a:extLst>
                  <a:ext uri="{FF2B5EF4-FFF2-40B4-BE49-F238E27FC236}">
                    <a16:creationId xmlns:a16="http://schemas.microsoft.com/office/drawing/2014/main" id="{48790EA3-721F-0645-8D8C-EE569CC07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42429" y="4602686"/>
                <a:ext cx="1212701" cy="358763"/>
              </a:xfrm>
              <a:prstGeom prst="ellipse">
                <a:avLst/>
              </a:prstGeom>
              <a:solidFill>
                <a:srgbClr val="B9D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25" name="TextBox 1224">
                <a:extLst>
                  <a:ext uri="{FF2B5EF4-FFF2-40B4-BE49-F238E27FC236}">
                    <a16:creationId xmlns:a16="http://schemas.microsoft.com/office/drawing/2014/main" id="{6CA92A73-48AC-E648-9049-2C681B007A32}"/>
                  </a:ext>
                </a:extLst>
              </p:cNvPr>
              <p:cNvSpPr txBox="1"/>
              <p:nvPr/>
            </p:nvSpPr>
            <p:spPr>
              <a:xfrm>
                <a:off x="10099382" y="4612211"/>
                <a:ext cx="498794" cy="4054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S6K</a:t>
                </a:r>
              </a:p>
            </p:txBody>
          </p:sp>
        </p:grpSp>
        <p:grpSp>
          <p:nvGrpSpPr>
            <p:cNvPr id="1209" name="Group 737">
              <a:extLst>
                <a:ext uri="{FF2B5EF4-FFF2-40B4-BE49-F238E27FC236}">
                  <a16:creationId xmlns:a16="http://schemas.microsoft.com/office/drawing/2014/main" id="{129B3B35-BEA4-5C48-A90C-1A38C9977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74223" y="5270465"/>
              <a:ext cx="1212701" cy="414963"/>
              <a:chOff x="9821547" y="5405933"/>
              <a:chExt cx="1212701" cy="414963"/>
            </a:xfrm>
          </p:grpSpPr>
          <p:sp>
            <p:nvSpPr>
              <p:cNvPr id="1222" name="Oval 732">
                <a:extLst>
                  <a:ext uri="{FF2B5EF4-FFF2-40B4-BE49-F238E27FC236}">
                    <a16:creationId xmlns:a16="http://schemas.microsoft.com/office/drawing/2014/main" id="{B6B2BFC8-5386-074A-BCD3-7FEC03D59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21547" y="5405933"/>
                <a:ext cx="1212701" cy="357176"/>
              </a:xfrm>
              <a:prstGeom prst="ellipse">
                <a:avLst/>
              </a:prstGeom>
              <a:solidFill>
                <a:srgbClr val="B9D6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23" name="TextBox 1222">
                <a:extLst>
                  <a:ext uri="{FF2B5EF4-FFF2-40B4-BE49-F238E27FC236}">
                    <a16:creationId xmlns:a16="http://schemas.microsoft.com/office/drawing/2014/main" id="{DB5BF3B3-17B5-944D-A18B-0FF9BD74060D}"/>
                  </a:ext>
                </a:extLst>
              </p:cNvPr>
              <p:cNvSpPr txBox="1"/>
              <p:nvPr/>
            </p:nvSpPr>
            <p:spPr>
              <a:xfrm>
                <a:off x="10234598" y="5415460"/>
                <a:ext cx="386597" cy="40543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S6</a:t>
                </a:r>
              </a:p>
            </p:txBody>
          </p:sp>
        </p:grpSp>
        <p:grpSp>
          <p:nvGrpSpPr>
            <p:cNvPr id="1210" name="Group 693">
              <a:extLst>
                <a:ext uri="{FF2B5EF4-FFF2-40B4-BE49-F238E27FC236}">
                  <a16:creationId xmlns:a16="http://schemas.microsoft.com/office/drawing/2014/main" id="{061E7322-A5E5-494D-BBD4-A01C7F81C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66282" y="4118643"/>
              <a:ext cx="271430" cy="368579"/>
              <a:chOff x="6626366" y="4791812"/>
              <a:chExt cx="271430" cy="368579"/>
            </a:xfrm>
          </p:grpSpPr>
          <p:sp>
            <p:nvSpPr>
              <p:cNvPr id="1220" name="Oval 692">
                <a:extLst>
                  <a:ext uri="{FF2B5EF4-FFF2-40B4-BE49-F238E27FC236}">
                    <a16:creationId xmlns:a16="http://schemas.microsoft.com/office/drawing/2014/main" id="{FC6D5267-D6AC-AE45-A2ED-4C1728939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366" y="4826073"/>
                <a:ext cx="269842" cy="269865"/>
              </a:xfrm>
              <a:prstGeom prst="ellipse">
                <a:avLst/>
              </a:prstGeom>
              <a:solidFill>
                <a:srgbClr val="F8F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21" name="TextBox 1220">
                <a:extLst>
                  <a:ext uri="{FF2B5EF4-FFF2-40B4-BE49-F238E27FC236}">
                    <a16:creationId xmlns:a16="http://schemas.microsoft.com/office/drawing/2014/main" id="{FE83AD02-E6A3-FA4A-9244-3A86D39C9337}"/>
                  </a:ext>
                </a:extLst>
              </p:cNvPr>
              <p:cNvSpPr txBox="1"/>
              <p:nvPr/>
            </p:nvSpPr>
            <p:spPr>
              <a:xfrm>
                <a:off x="6634303" y="4791812"/>
                <a:ext cx="263493" cy="3685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1211" name="Group 719">
              <a:extLst>
                <a:ext uri="{FF2B5EF4-FFF2-40B4-BE49-F238E27FC236}">
                  <a16:creationId xmlns:a16="http://schemas.microsoft.com/office/drawing/2014/main" id="{C0556F3B-2974-3447-94B9-7948DB8F35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8191" y="4342696"/>
              <a:ext cx="273017" cy="368579"/>
              <a:chOff x="6625276" y="4791525"/>
              <a:chExt cx="273017" cy="368579"/>
            </a:xfrm>
          </p:grpSpPr>
          <p:sp>
            <p:nvSpPr>
              <p:cNvPr id="1218" name="Oval 720">
                <a:extLst>
                  <a:ext uri="{FF2B5EF4-FFF2-40B4-BE49-F238E27FC236}">
                    <a16:creationId xmlns:a16="http://schemas.microsoft.com/office/drawing/2014/main" id="{0A8E84E5-A3F4-A940-867D-ABE723F00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5276" y="4827150"/>
                <a:ext cx="271430" cy="269865"/>
              </a:xfrm>
              <a:prstGeom prst="ellipse">
                <a:avLst/>
              </a:prstGeom>
              <a:solidFill>
                <a:srgbClr val="F8F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19" name="TextBox 1218">
                <a:extLst>
                  <a:ext uri="{FF2B5EF4-FFF2-40B4-BE49-F238E27FC236}">
                    <a16:creationId xmlns:a16="http://schemas.microsoft.com/office/drawing/2014/main" id="{A08EC0E5-662C-8C45-AD52-1F4C408C5FB5}"/>
                  </a:ext>
                </a:extLst>
              </p:cNvPr>
              <p:cNvSpPr txBox="1"/>
              <p:nvPr/>
            </p:nvSpPr>
            <p:spPr>
              <a:xfrm>
                <a:off x="6633213" y="4791525"/>
                <a:ext cx="265080" cy="3685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1212" name="Group 722">
              <a:extLst>
                <a:ext uri="{FF2B5EF4-FFF2-40B4-BE49-F238E27FC236}">
                  <a16:creationId xmlns:a16="http://schemas.microsoft.com/office/drawing/2014/main" id="{00CE0CCC-A8B2-1946-BB69-72D672EC9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4065" y="4225927"/>
              <a:ext cx="289486" cy="368579"/>
              <a:chOff x="6625295" y="4788104"/>
              <a:chExt cx="289486" cy="368579"/>
            </a:xfrm>
          </p:grpSpPr>
          <p:sp>
            <p:nvSpPr>
              <p:cNvPr id="1216" name="Oval 723">
                <a:extLst>
                  <a:ext uri="{FF2B5EF4-FFF2-40B4-BE49-F238E27FC236}">
                    <a16:creationId xmlns:a16="http://schemas.microsoft.com/office/drawing/2014/main" id="{EB0F1448-570B-3A4B-BBCB-E3C9B0DC3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5295" y="4826202"/>
                <a:ext cx="269842" cy="269865"/>
              </a:xfrm>
              <a:prstGeom prst="ellipse">
                <a:avLst/>
              </a:prstGeom>
              <a:solidFill>
                <a:srgbClr val="F8F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17" name="TextBox 1216">
                <a:extLst>
                  <a:ext uri="{FF2B5EF4-FFF2-40B4-BE49-F238E27FC236}">
                    <a16:creationId xmlns:a16="http://schemas.microsoft.com/office/drawing/2014/main" id="{579737C3-709A-754D-8B13-5BD0A2D1491C}"/>
                  </a:ext>
                </a:extLst>
              </p:cNvPr>
              <p:cNvSpPr txBox="1"/>
              <p:nvPr/>
            </p:nvSpPr>
            <p:spPr>
              <a:xfrm>
                <a:off x="6651288" y="4788104"/>
                <a:ext cx="263493" cy="3685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1213" name="Group 725">
              <a:extLst>
                <a:ext uri="{FF2B5EF4-FFF2-40B4-BE49-F238E27FC236}">
                  <a16:creationId xmlns:a16="http://schemas.microsoft.com/office/drawing/2014/main" id="{C0D48CD9-3771-C940-A869-5A94FD0B0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44065" y="5022823"/>
              <a:ext cx="288889" cy="368579"/>
              <a:chOff x="6625295" y="4788422"/>
              <a:chExt cx="288889" cy="368579"/>
            </a:xfrm>
          </p:grpSpPr>
          <p:sp>
            <p:nvSpPr>
              <p:cNvPr id="1214" name="Oval 726">
                <a:extLst>
                  <a:ext uri="{FF2B5EF4-FFF2-40B4-BE49-F238E27FC236}">
                    <a16:creationId xmlns:a16="http://schemas.microsoft.com/office/drawing/2014/main" id="{8B14F697-0E38-9D4E-B690-3F2567066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5295" y="4826521"/>
                <a:ext cx="269842" cy="269865"/>
              </a:xfrm>
              <a:prstGeom prst="ellipse">
                <a:avLst/>
              </a:prstGeom>
              <a:solidFill>
                <a:srgbClr val="F8F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875" tIns="60937" rIns="121875" bIns="60937" anchor="ctr"/>
              <a:lstStyle>
                <a:lvl1pPr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1pPr>
                <a:lvl2pPr marL="742950" indent="-28575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6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2pPr>
                <a:lvl3pPr marL="11430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4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3pPr>
                <a:lvl4pPr marL="16002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2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4pPr>
                <a:lvl5pPr marL="2057400" indent="-228600" defTabSz="1217613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ts val="700"/>
                  </a:spcAft>
                  <a:buClr>
                    <a:srgbClr val="FEFDDE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FEFDDE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7613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DCDCF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1215" name="TextBox 1214">
                <a:extLst>
                  <a:ext uri="{FF2B5EF4-FFF2-40B4-BE49-F238E27FC236}">
                    <a16:creationId xmlns:a16="http://schemas.microsoft.com/office/drawing/2014/main" id="{70D0196D-EC1E-EF4E-9BD1-D449D6A4E8DA}"/>
                  </a:ext>
                </a:extLst>
              </p:cNvPr>
              <p:cNvSpPr txBox="1"/>
              <p:nvPr/>
            </p:nvSpPr>
            <p:spPr>
              <a:xfrm>
                <a:off x="6650691" y="4788422"/>
                <a:ext cx="263493" cy="3685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DCDCF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S PGothic" panose="020B0600070205080204" pitchFamily="34" charset="-128"/>
                    <a:cs typeface="Calibri" panose="020F0502020204030204" pitchFamily="34" charset="0"/>
                  </a:rPr>
                  <a:t>P</a:t>
                </a:r>
              </a:p>
            </p:txBody>
          </p:sp>
        </p:grpSp>
      </p:grpSp>
      <p:sp>
        <p:nvSpPr>
          <p:cNvPr id="1785" name="Text Box 15">
            <a:extLst>
              <a:ext uri="{FF2B5EF4-FFF2-40B4-BE49-F238E27FC236}">
                <a16:creationId xmlns:a16="http://schemas.microsoft.com/office/drawing/2014/main" id="{5DF35FEB-3111-064B-BB59-18128F861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4" y="6211950"/>
            <a:ext cx="10885958" cy="553998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5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Finn RS et al. </a:t>
            </a:r>
            <a:r>
              <a:rPr kumimoji="0" lang="fr-FR" altLang="en-US" sz="1500" b="0" i="1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Proc ASCO </a:t>
            </a:r>
            <a:r>
              <a:rPr kumimoji="0" lang="fr-FR" altLang="en-US" sz="15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2014;Abstract TPS4153; </a:t>
            </a:r>
            <a:r>
              <a:rPr kumimoji="0" lang="fr-FR" altLang="en-US" sz="15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Stjepanovic</a:t>
            </a:r>
            <a:r>
              <a:rPr kumimoji="0" lang="fr-FR" altLang="en-US" sz="15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N et al. </a:t>
            </a:r>
            <a:r>
              <a:rPr kumimoji="0" lang="fr-FR" altLang="en-US" sz="1500" b="0" i="1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Biologics</a:t>
            </a:r>
            <a:r>
              <a:rPr kumimoji="0" lang="fr-FR" altLang="en-US" sz="15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2014;8:129-39; Cheng AL et al. </a:t>
            </a:r>
            <a:r>
              <a:rPr kumimoji="0" lang="fr-FR" altLang="en-US" sz="1500" b="0" i="1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Proc ASCO</a:t>
            </a:r>
            <a:r>
              <a:rPr kumimoji="0" lang="fr-FR" altLang="en-US" sz="15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2017;Abstract 4001; Ikeda K et al. </a:t>
            </a:r>
            <a:r>
              <a:rPr kumimoji="0" lang="fr-FR" altLang="en-US" sz="1500" b="0" i="1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J </a:t>
            </a:r>
            <a:r>
              <a:rPr kumimoji="0" lang="fr-FR" altLang="en-US" sz="1500" b="0" i="1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Gastroenterol</a:t>
            </a:r>
            <a:r>
              <a:rPr kumimoji="0" lang="fr-FR" altLang="en-US" sz="15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2017;52(4):512-9.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66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65" name="Rectangle 584"/>
          <p:cNvSpPr>
            <a:spLocks noGrp="1" noChangeArrowheads="1"/>
          </p:cNvSpPr>
          <p:nvPr>
            <p:ph type="title"/>
          </p:nvPr>
        </p:nvSpPr>
        <p:spPr>
          <a:xfrm>
            <a:off x="912286" y="116632"/>
            <a:ext cx="10358967" cy="11430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Biological Rationale for Combining Immune Checkpoint Inhibitors with VEGF Pathway Targeted Agents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F298C-5985-EC2C-E3BF-C1A1AD55892B}"/>
              </a:ext>
            </a:extLst>
          </p:cNvPr>
          <p:cNvSpPr txBox="1"/>
          <p:nvPr/>
        </p:nvSpPr>
        <p:spPr>
          <a:xfrm>
            <a:off x="33611" y="650769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Oaknin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A. ASCO 2022; Education Session.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B3CF5-A061-727E-5DB7-05FF0B9F1A73}"/>
              </a:ext>
            </a:extLst>
          </p:cNvPr>
          <p:cNvSpPr txBox="1"/>
          <p:nvPr/>
        </p:nvSpPr>
        <p:spPr>
          <a:xfrm>
            <a:off x="839415" y="1255775"/>
            <a:ext cx="10729193" cy="1384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Reduction in Treg activity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Reversal of immunosuppressive effects of VEGF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Improved T-cell trafficking and infiltration of CD8+ into the tumor bed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Diagram of a cell with different types of cells&#10;&#10;Description automatically generated">
            <a:extLst>
              <a:ext uri="{FF2B5EF4-FFF2-40B4-BE49-F238E27FC236}">
                <a16:creationId xmlns:a16="http://schemas.microsoft.com/office/drawing/2014/main" id="{3EE92B58-8774-321F-EEE4-44D681852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35" y="2636912"/>
            <a:ext cx="6874531" cy="3745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7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-99392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Lenvatinib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451912" y="1043608"/>
            <a:ext cx="11279714" cy="467724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Oral </a:t>
            </a:r>
            <a:r>
              <a:rPr lang="en-US" sz="2600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multikinase</a:t>
            </a: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inhibitor 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 in combination with pem</a:t>
            </a:r>
            <a:r>
              <a:rPr lang="en-US" sz="2600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brolizumab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patients with advanced endometrial carcinoma that is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pMMR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or not MSI-H who have disease progression after prior systemic therapy in any setting and are not candidates for curative surgery or radiation</a:t>
            </a:r>
          </a:p>
          <a:p>
            <a:pPr marL="98425" indent="0">
              <a:spcBef>
                <a:spcPts val="1800"/>
              </a:spcBef>
              <a:spcAft>
                <a:spcPts val="600"/>
              </a:spcAft>
              <a:buClr>
                <a:srgbClr val="002060"/>
              </a:buClr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 in combination with pembrolizumab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20 mg orally once daily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0" y="6419088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Lenvatinib package insert, 4/2024.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6" y="36367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052736"/>
            <a:ext cx="9864234" cy="4677243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Anti-PD-1 monoclonal antibody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 in combination with </a:t>
            </a:r>
            <a:r>
              <a:rPr lang="en-US" sz="2600" b="1" dirty="0" err="1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lenvatinib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For patients with for advanced EC that is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pMMR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or not MSI-H who have disease progression after prior systemic therapy in any setting and are not candidates for curative surgery or radiation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Recommended dose in combination with </a:t>
            </a:r>
            <a:r>
              <a:rPr lang="en-US" sz="2600" b="1" dirty="0" err="1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lenvatinib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200 mg IV every 3 weeks or 400 mg IV every 6 weeks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Pembrolizumab package insert, 3/2024.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5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2B3A-FED1-0243-9DA4-F02274C3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332656"/>
            <a:ext cx="10358967" cy="1143000"/>
          </a:xfrm>
        </p:spPr>
        <p:txBody>
          <a:bodyPr/>
          <a:lstStyle/>
          <a:p>
            <a:pPr algn="l"/>
            <a:r>
              <a:rPr lang="en-US" b="1" dirty="0"/>
              <a:t>Update on Phase III LEAP-001 Trial Evaluating Pembrolizumab Plus Lenvatinib as First-Line Treatment for Patients with Advanced or Recurrent Endometrial Carcinoma</a:t>
            </a:r>
            <a:br>
              <a:rPr lang="en-US" dirty="0"/>
            </a:br>
            <a:r>
              <a:rPr lang="en-US" sz="2400" dirty="0"/>
              <a:t>Press Release – December 8, 2023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203BB-1115-7F4D-8B5C-14D6E2DE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2060848"/>
            <a:ext cx="10358967" cy="3456384"/>
          </a:xfrm>
        </p:spPr>
        <p:txBody>
          <a:bodyPr/>
          <a:lstStyle/>
          <a:p>
            <a:pPr marL="98425" indent="0">
              <a:buNone/>
            </a:pPr>
            <a:r>
              <a:rPr lang="en-US" sz="1900" b="0" dirty="0"/>
              <a:t>“…the Phase 3 LEAP-001 trial evaluating pembrolizumab plus lenvatinib did not meet its dual primary endpoints of overall survival (OS) and progression-free survival (PFS) for the first-line treatment of patients with advanced or recurrent endometrial carcinoma whose disease is mismatch repair proficient (</a:t>
            </a:r>
            <a:r>
              <a:rPr lang="en-US" sz="1900" b="0" dirty="0" err="1"/>
              <a:t>pMMR</a:t>
            </a:r>
            <a:r>
              <a:rPr lang="en-US" sz="1900" b="0" dirty="0"/>
              <a:t>)/not microsatellite instability-high (MSI-H) or mismatch repair deficient (</a:t>
            </a:r>
            <a:r>
              <a:rPr lang="en-US" sz="1900" b="0" dirty="0" err="1"/>
              <a:t>dMMR</a:t>
            </a:r>
            <a:r>
              <a:rPr lang="en-US" sz="1900" b="0" dirty="0"/>
              <a:t>)/MSI-H.</a:t>
            </a:r>
          </a:p>
          <a:p>
            <a:pPr marL="98425" indent="0">
              <a:buNone/>
            </a:pPr>
            <a:r>
              <a:rPr lang="en-US" sz="1900" b="0" dirty="0"/>
              <a:t>At the final analysis, pembrolizumab plus lenvatinib did not improve OS or PFS sufficiently to meet the study’s prespecified statistical criteria in the first-line treatment of certain patients with advanced or recurrent endometrial carcinoma versus a standard of care, platinum-based chemotherapy doublet (carboplatin plus paclitaxel). The safety profile of pembrolizumab plus lenvatinib was consistent with that observed in previously reported studies evaluating the combination. A full evaluation of the data from this study is ongoing.”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19D60-CB37-E04D-A7A7-16B78FBEF04F}"/>
              </a:ext>
            </a:extLst>
          </p:cNvPr>
          <p:cNvSpPr txBox="1"/>
          <p:nvPr/>
        </p:nvSpPr>
        <p:spPr>
          <a:xfrm>
            <a:off x="137390" y="6309320"/>
            <a:ext cx="10063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www.merck.com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/news/merck-and-eisai-provide-update-on-phase-3-leap-001-trial-evaluating-pembrolizumab-plus-lenvima-lenvatinib-as-first-line-treatment-for-patients-with-advanced-or-recurrent-endometrial-carcinom/</a:t>
            </a:r>
          </a:p>
        </p:txBody>
      </p:sp>
    </p:spTree>
    <p:extLst>
      <p:ext uri="{BB962C8B-B14F-4D97-AF65-F5344CB8AC3E}">
        <p14:creationId xmlns:p14="http://schemas.microsoft.com/office/powerpoint/2010/main" val="116957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303682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659158"/>
            <a:ext cx="10358967" cy="2354018"/>
          </a:xfrm>
        </p:spPr>
        <p:txBody>
          <a:bodyPr/>
          <a:lstStyle/>
          <a:p>
            <a:r>
              <a:rPr lang="en-US" sz="2200" dirty="0"/>
              <a:t>Incidence, severity, timing and management of AEs observed in patients with EC receiving </a:t>
            </a:r>
            <a:r>
              <a:rPr lang="en-US" sz="2200" dirty="0" err="1"/>
              <a:t>lenvatinib</a:t>
            </a:r>
            <a:r>
              <a:rPr lang="en-US" sz="2200" dirty="0"/>
              <a:t>/pembrolizumab, such as hypertension, gastrointestinal issues, weight loss and hand-foot syndrome</a:t>
            </a:r>
          </a:p>
          <a:p>
            <a:r>
              <a:rPr lang="en-US" sz="2200" dirty="0"/>
              <a:t>Approaches to encourage adequate nutrition among patients receiving the combination of </a:t>
            </a:r>
            <a:r>
              <a:rPr lang="en-US" sz="2200" dirty="0" err="1"/>
              <a:t>lenvatinib</a:t>
            </a:r>
            <a:r>
              <a:rPr lang="en-US" sz="2200" dirty="0"/>
              <a:t> and pembrolizumab</a:t>
            </a:r>
          </a:p>
          <a:p>
            <a:r>
              <a:rPr lang="en-US" sz="2200" dirty="0"/>
              <a:t>Initial dosing and dose-modification strategies for pembrolizumab/</a:t>
            </a:r>
            <a:r>
              <a:rPr lang="en-US" sz="2200" dirty="0" err="1"/>
              <a:t>lenvatinib</a:t>
            </a:r>
            <a:r>
              <a:rPr lang="en-US" sz="2200" dirty="0"/>
              <a:t> for EC; available data exploring the effect of </a:t>
            </a:r>
            <a:r>
              <a:rPr lang="en-US" sz="2200" dirty="0" err="1"/>
              <a:t>lenvatinib</a:t>
            </a:r>
            <a:r>
              <a:rPr lang="en-US" sz="2200" dirty="0"/>
              <a:t> dose reductions on antitumor activity</a:t>
            </a:r>
          </a:p>
          <a:p>
            <a:r>
              <a:rPr lang="en-US" sz="2200" dirty="0"/>
              <a:t>Strategies to determine the cause of toxicities that could stem from either </a:t>
            </a:r>
            <a:r>
              <a:rPr lang="en-US" sz="2200" dirty="0" err="1"/>
              <a:t>lenvatinib</a:t>
            </a:r>
            <a:r>
              <a:rPr lang="en-US" sz="2200" dirty="0"/>
              <a:t> or pembrolizumab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262547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Toxicities with Lenvatinib/Pembrolizumab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E00D9-9B4D-DD2B-5D67-AFF2DCBD58F5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BBB4B-616C-10DF-F117-47382DBC8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A7DE4-3790-EC33-268C-AB9BA91495D2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888DB-AD15-B696-F5BD-86F70A125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 err="1">
                <a:solidFill>
                  <a:srgbClr val="0432FF"/>
                </a:solidFill>
              </a:rPr>
              <a:t>Ms</a:t>
            </a:r>
            <a:r>
              <a:rPr lang="en-US" sz="3200" dirty="0">
                <a:solidFill>
                  <a:srgbClr val="0432FF"/>
                </a:solidFill>
              </a:rPr>
              <a:t> Lyle—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52E5375-105B-43D6-38ED-9C6FCC563A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244439"/>
              </p:ext>
            </p:extLst>
          </p:nvPr>
        </p:nvGraphicFramePr>
        <p:xfrm>
          <a:off x="1236096" y="2063350"/>
          <a:ext cx="9719807" cy="136815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971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relevant conflicts of interest to disclose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725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r>
              <a:rPr lang="en-US" dirty="0"/>
              <a:t>Jennifer </a:t>
            </a:r>
            <a:r>
              <a:rPr lang="en-US" dirty="0" err="1"/>
              <a:t>Filipi</a:t>
            </a:r>
            <a:r>
              <a:rPr lang="en-US" dirty="0"/>
              <a:t>, MSN, NP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16E2EA-FB9B-4BAE-3B14-67EB22D9F3FE}"/>
              </a:ext>
            </a:extLst>
          </p:cNvPr>
          <p:cNvSpPr txBox="1">
            <a:spLocks/>
          </p:cNvSpPr>
          <p:nvPr/>
        </p:nvSpPr>
        <p:spPr bwMode="auto">
          <a:xfrm>
            <a:off x="528635" y="2343391"/>
            <a:ext cx="10896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4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19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18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3200" kern="0" dirty="0"/>
              <a:t>What I tell my patients with EC about to begin treatment with </a:t>
            </a:r>
            <a:r>
              <a:rPr lang="en-US" sz="3200" kern="0" dirty="0" err="1"/>
              <a:t>lenvatinib</a:t>
            </a:r>
            <a:r>
              <a:rPr lang="en-US" sz="3200" kern="0" dirty="0"/>
              <a:t>/pembrolizumab</a:t>
            </a:r>
          </a:p>
        </p:txBody>
      </p:sp>
    </p:spTree>
    <p:extLst>
      <p:ext uri="{BB962C8B-B14F-4D97-AF65-F5344CB8AC3E}">
        <p14:creationId xmlns:p14="http://schemas.microsoft.com/office/powerpoint/2010/main" val="34218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4797152"/>
            <a:ext cx="1080966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5: 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6: </a:t>
            </a:r>
            <a:r>
              <a:rPr lang="en-US" sz="2600" dirty="0">
                <a:solidFill>
                  <a:srgbClr val="002060"/>
                </a:solidFill>
              </a:rPr>
              <a:t>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303682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420888"/>
            <a:ext cx="10286959" cy="2354018"/>
          </a:xfrm>
        </p:spPr>
        <p:txBody>
          <a:bodyPr/>
          <a:lstStyle/>
          <a:p>
            <a:r>
              <a:rPr lang="en-US" sz="2200" dirty="0"/>
              <a:t>Mechanism of antitumor activity of </a:t>
            </a:r>
            <a:r>
              <a:rPr lang="en-US" sz="2200" dirty="0" err="1"/>
              <a:t>selinexor</a:t>
            </a:r>
            <a:r>
              <a:rPr lang="en-US" sz="2200" dirty="0"/>
              <a:t> and biological rationale for its investigation as maintenance therapy for EC</a:t>
            </a:r>
          </a:p>
          <a:p>
            <a:r>
              <a:rPr lang="en-US" sz="2200" dirty="0"/>
              <a:t>Progression-free survival advantage documented with </a:t>
            </a:r>
            <a:r>
              <a:rPr lang="en-US" sz="2200" dirty="0" err="1"/>
              <a:t>selinexor</a:t>
            </a:r>
            <a:r>
              <a:rPr lang="en-US" sz="2200" dirty="0"/>
              <a:t> as maintenance therapy after first-line chemotherapy in patients with advanced or recurrent EC in the SIENDO trial; outcomes achieved in the p53 wild-type subgroup</a:t>
            </a:r>
          </a:p>
          <a:p>
            <a:r>
              <a:rPr lang="en-US" sz="2200" dirty="0"/>
              <a:t>Design, eligibility criteria and key endpoints of the Phase III XPORT-EC-042 trial assessing </a:t>
            </a:r>
            <a:r>
              <a:rPr lang="en-US" sz="2200" dirty="0" err="1"/>
              <a:t>selinexor</a:t>
            </a:r>
            <a:r>
              <a:rPr lang="en-US" sz="2200" dirty="0"/>
              <a:t> maintenance after first-line chemotherapy for p53 wild-type advanced EC</a:t>
            </a:r>
          </a:p>
          <a:p>
            <a:r>
              <a:rPr lang="en-US" sz="2200" dirty="0"/>
              <a:t>Spectrum, frequency, severity and management of commonly encountered toxicities with </a:t>
            </a:r>
            <a:r>
              <a:rPr lang="en-US" sz="2200" dirty="0" err="1"/>
              <a:t>selinexor</a:t>
            </a:r>
            <a:r>
              <a:rPr lang="en-US" sz="2200" dirty="0"/>
              <a:t> for EC; lessons learned from the multiple myeloma experience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262547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Potential Role of Selinexor in the Management of 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E00D9-9B4D-DD2B-5D67-AFF2DCBD58F5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BBB4B-616C-10DF-F117-47382DBC8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A7DE4-3790-EC33-268C-AB9BA91495D2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888DB-AD15-B696-F5BD-86F70A125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FAD9-33F2-0F46-8D86-F671AB71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74" y="188639"/>
            <a:ext cx="12813998" cy="969865"/>
          </a:xfrm>
        </p:spPr>
        <p:txBody>
          <a:bodyPr/>
          <a:lstStyle/>
          <a:p>
            <a:r>
              <a:rPr lang="en-US" dirty="0"/>
              <a:t>Mechanism of Action of Selinexor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D8F72-E7F5-4242-9517-0AA86210C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6553845"/>
            <a:ext cx="10358967" cy="245787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dirty="0" err="1"/>
              <a:t>Makker</a:t>
            </a:r>
            <a:r>
              <a:rPr lang="en-US" sz="1500" b="0" dirty="0"/>
              <a:t> V et al. ASCO 2022;Abstract 5511.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700A8-0B0A-0933-EFC3-E5DE50BA8075}"/>
              </a:ext>
            </a:extLst>
          </p:cNvPr>
          <p:cNvSpPr txBox="1"/>
          <p:nvPr/>
        </p:nvSpPr>
        <p:spPr>
          <a:xfrm>
            <a:off x="327609" y="2728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310432-F185-0E1A-D951-3CA95D79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34" y="1174010"/>
            <a:ext cx="11539757" cy="459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Selinexor</a:t>
            </a: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268760"/>
            <a:ext cx="10512306" cy="4677243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Inhibitor of the nuclear exporter XPO1</a:t>
            </a:r>
            <a:endParaRPr lang="en-US" sz="2600" b="1" dirty="0">
              <a:solidFill>
                <a:srgbClr val="FFCC3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Investigational in endometrial cancer</a:t>
            </a:r>
            <a:endParaRPr lang="en-US" sz="2600" dirty="0">
              <a:solidFill>
                <a:srgbClr val="FFCC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Key clinical trial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Phase III SIENDO trial evaluating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selinexor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as front-line maintenance therapy in advanced or recurrent endometrial cancer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9A3DA-6564-313E-8AEA-F83E9F6AEA28}"/>
              </a:ext>
            </a:extLst>
          </p:cNvPr>
          <p:cNvSpPr txBox="1"/>
          <p:nvPr/>
        </p:nvSpPr>
        <p:spPr>
          <a:xfrm>
            <a:off x="42530" y="6469404"/>
            <a:ext cx="4613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Vergote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2023;41(35):5400-10.</a:t>
            </a:r>
          </a:p>
        </p:txBody>
      </p:sp>
    </p:spTree>
    <p:extLst>
      <p:ext uri="{BB962C8B-B14F-4D97-AF65-F5344CB8AC3E}">
        <p14:creationId xmlns:p14="http://schemas.microsoft.com/office/powerpoint/2010/main" val="40646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r>
              <a:rPr lang="en-US" dirty="0"/>
              <a:t>Kathryn M Lyle, MSN, WHNP-BC, AGNP-C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58461A-95B4-D2B3-898B-3D64D9C9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35" y="2343391"/>
            <a:ext cx="10896600" cy="4524375"/>
          </a:xfrm>
        </p:spPr>
        <p:txBody>
          <a:bodyPr/>
          <a:lstStyle/>
          <a:p>
            <a:pPr marL="98425" indent="0">
              <a:buNone/>
            </a:pPr>
            <a:r>
              <a:rPr lang="en-US" sz="3200" dirty="0"/>
              <a:t>What I tell my patients with EC who are being considered for or are about to enroll on a clinical trial with </a:t>
            </a:r>
            <a:r>
              <a:rPr lang="en-US" sz="3200" dirty="0" err="1"/>
              <a:t>selinexor</a:t>
            </a:r>
            <a:r>
              <a:rPr lang="en-US" sz="3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1588DB-9FFE-D5E1-D16C-3D497B0C5C81}"/>
              </a:ext>
            </a:extLst>
          </p:cNvPr>
          <p:cNvSpPr/>
          <p:nvPr/>
        </p:nvSpPr>
        <p:spPr bwMode="auto">
          <a:xfrm>
            <a:off x="758948" y="5373216"/>
            <a:ext cx="1080966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56792"/>
            <a:ext cx="10512306" cy="4799013"/>
          </a:xfrm>
        </p:spPr>
        <p:txBody>
          <a:bodyPr/>
          <a:lstStyle/>
          <a:p>
            <a:pPr marL="0" marR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Introduction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1: </a:t>
            </a:r>
            <a:r>
              <a:rPr lang="en-US" sz="2600" dirty="0">
                <a:solidFill>
                  <a:srgbClr val="002060"/>
                </a:solidFill>
              </a:rPr>
              <a:t>Incidence and Biology of Endometrial Cancer (EC)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2: </a:t>
            </a:r>
            <a:r>
              <a:rPr lang="en-US" sz="2600" dirty="0">
                <a:solidFill>
                  <a:srgbClr val="002060"/>
                </a:solidFill>
              </a:rPr>
              <a:t>Use of Immune Checkpoint Inhibitors as Monotherapy for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3: </a:t>
            </a:r>
            <a:r>
              <a:rPr lang="en-US" sz="2600" dirty="0">
                <a:solidFill>
                  <a:srgbClr val="002060"/>
                </a:solidFill>
              </a:rPr>
              <a:t>First-Line Therapy for Primary Advanced or Recurrent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4: </a:t>
            </a:r>
            <a:r>
              <a:rPr lang="en-US" sz="2600" dirty="0">
                <a:solidFill>
                  <a:srgbClr val="002060"/>
                </a:solidFill>
              </a:rPr>
              <a:t>Lenvatinib/Pembrolizumab in the Management of Metastatic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432FF"/>
                </a:solidFill>
              </a:rPr>
              <a:t>Module 5: </a:t>
            </a:r>
            <a:r>
              <a:rPr lang="en-US" sz="2600" dirty="0">
                <a:solidFill>
                  <a:srgbClr val="002060"/>
                </a:solidFill>
              </a:rPr>
              <a:t>Potential Role of Selinexor in the Management of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bg1"/>
                </a:solidFill>
              </a:rPr>
              <a:t>Module 6: Incidence and Management of HER2-Positive EC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5F6E54-1F97-C948-847D-AA573C3EFF5F}"/>
              </a:ext>
            </a:extLst>
          </p:cNvPr>
          <p:cNvSpPr/>
          <p:nvPr/>
        </p:nvSpPr>
        <p:spPr bwMode="auto">
          <a:xfrm>
            <a:off x="2423592" y="188641"/>
            <a:ext cx="7303682" cy="124280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9FF0-EC50-2DBD-D519-983D0D740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33" y="2587150"/>
            <a:ext cx="10286959" cy="2354018"/>
          </a:xfrm>
        </p:spPr>
        <p:txBody>
          <a:bodyPr/>
          <a:lstStyle/>
          <a:p>
            <a:r>
              <a:rPr lang="en-US" sz="2200" dirty="0"/>
              <a:t>Frequency of HER2 expression in advanced EC; optimal timing of and approach to testing</a:t>
            </a:r>
          </a:p>
          <a:p>
            <a:r>
              <a:rPr lang="en-US" sz="2200" dirty="0"/>
              <a:t>Published clinical research studies supporting the use of trastuzumab as a component of therapy for HER2-positive uterine serous carcinoma and carcinosarcoma</a:t>
            </a:r>
          </a:p>
          <a:p>
            <a:r>
              <a:rPr lang="en-US" sz="2200" dirty="0"/>
              <a:t>Efficacy and safety outcomes achieved with T-</a:t>
            </a:r>
            <a:r>
              <a:rPr lang="en-US" sz="2200" dirty="0" err="1"/>
              <a:t>DXd</a:t>
            </a:r>
            <a:r>
              <a:rPr lang="en-US" sz="2200" dirty="0"/>
              <a:t> among patients with advanced EC in the DESTINY-PanTumor02 study</a:t>
            </a:r>
          </a:p>
          <a:p>
            <a:r>
              <a:rPr lang="en-US" sz="2200" dirty="0"/>
              <a:t>Potential implications of DESTINY-PanTumor02 for biomarker evaluation and clinical management for advanced EC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850230-546C-8597-A0EE-69331F25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27" y="288447"/>
            <a:ext cx="7262547" cy="1143000"/>
          </a:xfrm>
        </p:spPr>
        <p:txBody>
          <a:bodyPr lIns="91440" tIns="91440" rIns="91440" bIns="182880"/>
          <a:lstStyle/>
          <a:p>
            <a:r>
              <a:rPr lang="en-US" dirty="0">
                <a:solidFill>
                  <a:schemeClr val="bg1"/>
                </a:solidFill>
              </a:rPr>
              <a:t>Incidence and Management of HER2-Positive 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E00D9-9B4D-DD2B-5D67-AFF2DCBD58F5}"/>
              </a:ext>
            </a:extLst>
          </p:cNvPr>
          <p:cNvSpPr txBox="1"/>
          <p:nvPr/>
        </p:nvSpPr>
        <p:spPr>
          <a:xfrm>
            <a:off x="9985932" y="1783357"/>
            <a:ext cx="1588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Westin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BBB4B-616C-10DF-F117-47382DBC8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5932" y="98042"/>
            <a:ext cx="1685315" cy="1685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A7DE4-3790-EC33-268C-AB9BA91495D2}"/>
              </a:ext>
            </a:extLst>
          </p:cNvPr>
          <p:cNvSpPr txBox="1"/>
          <p:nvPr/>
        </p:nvSpPr>
        <p:spPr>
          <a:xfrm>
            <a:off x="506049" y="1823477"/>
            <a:ext cx="1681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Dr O’Malley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Columbus, Ohio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888DB-AD15-B696-F5BD-86F70A125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89" y="116632"/>
            <a:ext cx="1706845" cy="17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ell&#10;&#10;Description automatically generated">
            <a:extLst>
              <a:ext uri="{FF2B5EF4-FFF2-40B4-BE49-F238E27FC236}">
                <a16:creationId xmlns:a16="http://schemas.microsoft.com/office/drawing/2014/main" id="{D07C3F94-F4DC-4EB4-180A-CBFFA98F8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9" r="44089" b="13898"/>
          <a:stretch/>
        </p:blipFill>
        <p:spPr>
          <a:xfrm>
            <a:off x="231228" y="1859797"/>
            <a:ext cx="6816671" cy="4045058"/>
          </a:xfrm>
          <a:prstGeom prst="rect">
            <a:avLst/>
          </a:prstGeom>
        </p:spPr>
      </p:pic>
      <p:pic>
        <p:nvPicPr>
          <p:cNvPr id="2" name="Picture 1" descr="A diagram of a cell&#10;&#10;Description automatically generated">
            <a:extLst>
              <a:ext uri="{FF2B5EF4-FFF2-40B4-BE49-F238E27FC236}">
                <a16:creationId xmlns:a16="http://schemas.microsoft.com/office/drawing/2014/main" id="{0FE2C7F0-679D-91CB-1801-1AC4E3200E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0" t="19893" r="9216" b="18192"/>
          <a:stretch/>
        </p:blipFill>
        <p:spPr>
          <a:xfrm>
            <a:off x="7248128" y="1268760"/>
            <a:ext cx="4712644" cy="488545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8F69AC-9631-81A2-AF61-9724CECE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HER2/neu in Endometrial Cancer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F7950-3149-A58A-85EE-37AB8FF00E62}"/>
              </a:ext>
            </a:extLst>
          </p:cNvPr>
          <p:cNvSpPr txBox="1"/>
          <p:nvPr/>
        </p:nvSpPr>
        <p:spPr>
          <a:xfrm>
            <a:off x="42530" y="6469404"/>
            <a:ext cx="4613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of Matthew A Powell, MD.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88692-372A-8BC1-96B0-68BADF67BBFE}"/>
              </a:ext>
            </a:extLst>
          </p:cNvPr>
          <p:cNvSpPr txBox="1"/>
          <p:nvPr/>
        </p:nvSpPr>
        <p:spPr>
          <a:xfrm>
            <a:off x="238473" y="5903346"/>
            <a:ext cx="4613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USC = uterine serous carcinoma</a:t>
            </a:r>
          </a:p>
        </p:txBody>
      </p:sp>
    </p:spTree>
    <p:extLst>
      <p:ext uri="{BB962C8B-B14F-4D97-AF65-F5344CB8AC3E}">
        <p14:creationId xmlns:p14="http://schemas.microsoft.com/office/powerpoint/2010/main" val="5240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912285" y="-27384"/>
            <a:ext cx="10358967" cy="1143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Trastuzumab 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Deruxtecan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79A3DA-6564-313E-8AEA-F83E9F6AEA28}"/>
              </a:ext>
            </a:extLst>
          </p:cNvPr>
          <p:cNvSpPr txBox="1"/>
          <p:nvPr/>
        </p:nvSpPr>
        <p:spPr>
          <a:xfrm>
            <a:off x="42530" y="6469404"/>
            <a:ext cx="46133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of Matthew A Powell, MD.</a:t>
            </a:r>
          </a:p>
        </p:txBody>
      </p:sp>
      <p:pic>
        <p:nvPicPr>
          <p:cNvPr id="6" name="Picture 5" descr="A diagram of a dna molecule&#10;&#10;Description automatically generated">
            <a:extLst>
              <a:ext uri="{FF2B5EF4-FFF2-40B4-BE49-F238E27FC236}">
                <a16:creationId xmlns:a16="http://schemas.microsoft.com/office/drawing/2014/main" id="{CF497DEE-4817-E4FA-E9AA-80D0591DF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45" y="857246"/>
            <a:ext cx="4623046" cy="56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576064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O’Malley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336681"/>
              </p:ext>
            </p:extLst>
          </p:nvPr>
        </p:nvGraphicFramePr>
        <p:xfrm>
          <a:off x="767408" y="888453"/>
          <a:ext cx="10945216" cy="508109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7344">
                <a:tc>
                  <a:txBody>
                    <a:bodyPr/>
                    <a:lstStyle/>
                    <a:p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 and Consulting Agreements (Personal Fees)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Adaptimmune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Agenus Inc, Arcus Biosciences,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Arquer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Diagnostics, AstraZeneca Pharmaceuticals LP,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Atossa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Cardiff Oncology,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Celcuity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Clovis Oncology,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Corcept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Duality Biologics, Eisai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Elevar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F Hoffmann-La Roche Ltd,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Genelux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Corporation, Genentech, a member of the Roche Group, GSK,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Imvax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InterVenn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Biosciences,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InxMed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Iovance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Biotherapeutics, Janssen Biotech Inc, Jazz Pharmaceuticals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Laekna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Leap Therapeutics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Luzsana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Biotechnology, Merck,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Mersana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 MSD, Myriad Genetic Laboratories Inc, Novartis,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Novocure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OncoC4,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Onconova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 Regeneron Pharmaceuticals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Replimune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Roche Diagnostics, R-Pharm US,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Sorrento Therapeutics, Sumitomo Dainippon Pharma Oncology Inc, 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Sutro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Biopharma,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Tarveda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Toray Industries Inc, Trillium Therapeutics Inc, Umoja Biopharma, VBL Therapeutics, 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Verastem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Vincerx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Pharma, 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Xencor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Zentalis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0675">
                <a:tc>
                  <a:txBody>
                    <a:bodyPr/>
                    <a:lstStyle/>
                    <a:p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 Research (Institution Received Funds)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Advaxis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Agenus Inc, Alkermes,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Aravive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Arcus Biosciences, AstraZeneca Pharmaceuticals LP,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BeiGene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Ltd, Bristol Myers Squibb, Clovis Oncology,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Deciphera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 Inc, Eisai Inc, EMD Serono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Exelixis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F Hoffmann-La Roche Ltd, Genentech, a member of the Roche Group, Genmab US Inc, GSK,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Incyte Corporation,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Iovance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Biotherapeutics,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Karyopharm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Leap Therapeutics Inc, Merck,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Mersana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 MSD, Novartis,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Novocure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OncoC4,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OncoQuest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Pfizer Inc, Predictive Oncology Inc, Prelude Therapeutics, Regeneron Pharmaceuticals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Rubius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Sumitomo Dainippon Pharma Oncology Inc,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Sutro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Biopharma,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Tesaro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 GSK Company, </a:t>
                      </a:r>
                      <a:r>
                        <a:rPr lang="en-US" sz="15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Verastem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523075"/>
                  </a:ext>
                </a:extLst>
              </a:tr>
              <a:tr h="600534">
                <a:tc>
                  <a:txBody>
                    <a:bodyPr/>
                    <a:lstStyle/>
                    <a:p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Nonrelevant Financial Relationships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GOG Foundation Inc, Ludwig Institute for Cancer Research Ltd, National Cancer Institute, NRG Oncology, RTOG, SWOG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5192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211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Trastuzumab </a:t>
            </a:r>
            <a:r>
              <a:rPr lang="en-US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Deruxtecan</a:t>
            </a:r>
            <a:endParaRPr lang="en-US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63489" name="Content Placeholder 1"/>
          <p:cNvSpPr>
            <a:spLocks noGrp="1"/>
          </p:cNvSpPr>
          <p:nvPr>
            <p:ph idx="1"/>
          </p:nvPr>
        </p:nvSpPr>
        <p:spPr>
          <a:xfrm>
            <a:off x="912286" y="1268760"/>
            <a:ext cx="10512306" cy="4677243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Mechanism of action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Antibody-drug conjugate directed against HER2</a:t>
            </a: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Indication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Unresectable or metastatic HER2-positive (IHC 3+) solid tumors who have received prior systemic treatment and have no satisfactory alternative treatment options</a:t>
            </a:r>
            <a:endParaRPr lang="en-US" sz="2600" dirty="0">
              <a:solidFill>
                <a:srgbClr val="FFCC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0432FF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Key clinical trial</a:t>
            </a:r>
            <a:endParaRPr lang="en-US" sz="2600" dirty="0">
              <a:solidFill>
                <a:srgbClr val="0432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Phase II DESTINY-PanTumor02 trial evaluating trastuzumab deruxtecan in patients with HER2-expressing solid tumors</a:t>
            </a:r>
          </a:p>
        </p:txBody>
      </p:sp>
      <p:sp>
        <p:nvSpPr>
          <p:cNvPr id="63491" name="TextBox 6"/>
          <p:cNvSpPr txBox="1">
            <a:spLocks noChangeArrowheads="1"/>
          </p:cNvSpPr>
          <p:nvPr/>
        </p:nvSpPr>
        <p:spPr bwMode="auto">
          <a:xfrm>
            <a:off x="228600" y="6400800"/>
            <a:ext cx="10972800" cy="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80" tIns="0" rIns="182880" bIns="91440" anchor="b"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774431-6AEE-EAD3-A4BD-85EB46477A54}"/>
              </a:ext>
            </a:extLst>
          </p:cNvPr>
          <p:cNvSpPr txBox="1"/>
          <p:nvPr/>
        </p:nvSpPr>
        <p:spPr>
          <a:xfrm>
            <a:off x="119335" y="6529897"/>
            <a:ext cx="1115191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Arial" charset="0"/>
              </a:rPr>
              <a:t>Meric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Arial" charset="0"/>
              </a:rPr>
              <a:t>-Bernstam F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Arial" charset="0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0"/>
                <a:cs typeface="Arial" charset="0"/>
              </a:rPr>
              <a:t>2024;42(1):47-58. </a:t>
            </a:r>
          </a:p>
        </p:txBody>
      </p:sp>
    </p:spTree>
    <p:extLst>
      <p:ext uri="{BB962C8B-B14F-4D97-AF65-F5344CB8AC3E}">
        <p14:creationId xmlns:p14="http://schemas.microsoft.com/office/powerpoint/2010/main" val="25321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157CE-07AD-0E97-3F28-D4A5457EC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rgbClr val="1699B4"/>
          </a:solidFill>
        </p:spPr>
        <p:txBody>
          <a:bodyPr/>
          <a:lstStyle/>
          <a:p>
            <a:r>
              <a:rPr lang="en-US" dirty="0"/>
              <a:t>Jennifer </a:t>
            </a:r>
            <a:r>
              <a:rPr lang="en-US" dirty="0" err="1"/>
              <a:t>Filipi</a:t>
            </a:r>
            <a:r>
              <a:rPr lang="en-US" dirty="0"/>
              <a:t>, MSN, NP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62B42-D070-4772-8737-FD56AB8F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3276" y="116632"/>
            <a:ext cx="1261872" cy="12618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16E2EA-FB9B-4BAE-3B14-67EB22D9F3FE}"/>
              </a:ext>
            </a:extLst>
          </p:cNvPr>
          <p:cNvSpPr txBox="1">
            <a:spLocks/>
          </p:cNvSpPr>
          <p:nvPr/>
        </p:nvSpPr>
        <p:spPr bwMode="auto">
          <a:xfrm>
            <a:off x="528635" y="2343391"/>
            <a:ext cx="10896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4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19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18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3200" kern="0" dirty="0"/>
              <a:t>What I tell my patients with EC about being tested for HER2 and potentially enrolling on a trial of trastuzumab </a:t>
            </a:r>
            <a:r>
              <a:rPr lang="en-US" sz="3200" kern="0" dirty="0" err="1"/>
              <a:t>deruxtecan</a:t>
            </a:r>
            <a:r>
              <a:rPr lang="en-US" sz="3200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9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96752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Dr Westin — Disclosures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54A03E-3DC1-4C41-A07A-B20EBF4DEA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346710"/>
              </p:ext>
            </p:extLst>
          </p:nvPr>
        </p:nvGraphicFramePr>
        <p:xfrm>
          <a:off x="1236095" y="1772816"/>
          <a:ext cx="9719807" cy="367240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916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3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9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Caris Life Sciences, Clovis Oncology, Eisai Inc,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EQRx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Genentech, a member of the Roche Group, Gilead Sciences Inc, GSK,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Immunocore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Lilly,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Loxo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Oncology Inc, a wholly owned subsidiary of Eli Lilly &amp; Company, Merck,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Mereo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BioPharma,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Mersana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Inc, NGM Biopharmaceuticals,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Nuvectis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Inc,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pharmaand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GmbH,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Seagen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Verastem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Vincerx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Zentalis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ZielBio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41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AstraZeneca Pharmaceuticals LP, Avenge Bio, Bayer HealthCare Pharmaceuticals, Bio-Path Holdings, Clovis Oncology, Genentech, a member of the Roche Group, GSK, Jazz Pharmaceuticals Inc,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Mereo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BioPharma, Novartis,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Nuvectis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 Inc,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pharmaand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GmbH, 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Zentalis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Pharmaceuticals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936623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350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39" y="1556792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Eisai Inc, GSK, and Merck.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009152-E724-A64C-A30B-6758754F9324}"/>
              </a:ext>
            </a:extLst>
          </p:cNvPr>
          <p:cNvSpPr txBox="1">
            <a:spLocks/>
          </p:cNvSpPr>
          <p:nvPr/>
        </p:nvSpPr>
        <p:spPr bwMode="auto">
          <a:xfrm>
            <a:off x="912286" y="3460941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Research To Practice NCPD Planning Committee Members, 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8D3090-4FC7-2B40-B374-D8A89852AA83}"/>
              </a:ext>
            </a:extLst>
          </p:cNvPr>
          <p:cNvSpPr txBox="1">
            <a:spLocks/>
          </p:cNvSpPr>
          <p:nvPr/>
        </p:nvSpPr>
        <p:spPr bwMode="auto">
          <a:xfrm>
            <a:off x="912286" y="5006744"/>
            <a:ext cx="1051230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C4919-FF00-DC8A-D233-2743BBCCF1CB}"/>
              </a:ext>
            </a:extLst>
          </p:cNvPr>
          <p:cNvSpPr txBox="1">
            <a:spLocks/>
          </p:cNvSpPr>
          <p:nvPr/>
        </p:nvSpPr>
        <p:spPr>
          <a:xfrm>
            <a:off x="1415480" y="1916832"/>
            <a:ext cx="9361040" cy="2520280"/>
          </a:xfrm>
          <a:prstGeom prst="rect">
            <a:avLst/>
          </a:prstGeo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l" defTabSz="4127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This educational activity contains discussion of </a:t>
            </a:r>
            <a:b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non-FDA-approved uses of agents and regimens. Please refer to official prescribing information for each product for approved indications.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8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794E11-6F5A-DF5C-811D-ED8D0348863A}"/>
              </a:ext>
            </a:extLst>
          </p:cNvPr>
          <p:cNvSpPr txBox="1">
            <a:spLocks/>
          </p:cNvSpPr>
          <p:nvPr/>
        </p:nvSpPr>
        <p:spPr>
          <a:xfrm>
            <a:off x="912286" y="44625"/>
            <a:ext cx="10358967" cy="730762"/>
          </a:xfrm>
          <a:prstGeom prst="rect">
            <a:avLst/>
          </a:prstGeom>
        </p:spPr>
        <p:txBody>
          <a:bodyPr anchor="ctr"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Consulting Nurse Faculty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E9CF58-B650-5CAF-353F-842DD5162C42}"/>
              </a:ext>
            </a:extLst>
          </p:cNvPr>
          <p:cNvSpPr txBox="1"/>
          <p:nvPr/>
        </p:nvSpPr>
        <p:spPr>
          <a:xfrm>
            <a:off x="2434373" y="775387"/>
            <a:ext cx="2871405" cy="123908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Jacqueline Broadway-Duren, PhD, DNP, APRN, FNP-BC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University of Texas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Houston, Texas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14A0F5-C7E1-581E-9E67-C3ABB78C2B09}"/>
              </a:ext>
            </a:extLst>
          </p:cNvPr>
          <p:cNvSpPr txBox="1"/>
          <p:nvPr/>
        </p:nvSpPr>
        <p:spPr>
          <a:xfrm>
            <a:off x="2434373" y="4682516"/>
            <a:ext cx="3258856" cy="1031051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Amy Goodrich, CRNP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 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Sidney Kimmel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Baltimore, Maryland</a:t>
            </a:r>
          </a:p>
        </p:txBody>
      </p:sp>
      <p:pic>
        <p:nvPicPr>
          <p:cNvPr id="2" name="Picture 1" descr="A person in a red jacket&#10;&#10;Description automatically generated">
            <a:extLst>
              <a:ext uri="{FF2B5EF4-FFF2-40B4-BE49-F238E27FC236}">
                <a16:creationId xmlns:a16="http://schemas.microsoft.com/office/drawing/2014/main" id="{7675560C-B5C0-0685-1F36-DAF0DD6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0" y="775387"/>
            <a:ext cx="1970994" cy="110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erson wearing a headset&#10;&#10;Description automatically generated">
            <a:extLst>
              <a:ext uri="{FF2B5EF4-FFF2-40B4-BE49-F238E27FC236}">
                <a16:creationId xmlns:a16="http://schemas.microsoft.com/office/drawing/2014/main" id="{722A501F-35C0-8A4E-79FA-D75A73AA5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0" y="4682516"/>
            <a:ext cx="1970994" cy="110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45C0A428-F93E-AFBC-83B0-06844B01B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048" y="775387"/>
            <a:ext cx="1970994" cy="1148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92C14-2200-461D-D5D8-4A5BE967FD3E}"/>
              </a:ext>
            </a:extLst>
          </p:cNvPr>
          <p:cNvSpPr txBox="1"/>
          <p:nvPr/>
        </p:nvSpPr>
        <p:spPr>
          <a:xfrm>
            <a:off x="8111315" y="775387"/>
            <a:ext cx="3895628" cy="1031051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Jessica Mitchell, APRN, CNP, MPH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Mayo Clinic College of Medicine and Science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Rochester, Minnesota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erson wearing glasses and a headset&#10;&#10;Description automatically generated">
            <a:extLst>
              <a:ext uri="{FF2B5EF4-FFF2-40B4-BE49-F238E27FC236}">
                <a16:creationId xmlns:a16="http://schemas.microsoft.com/office/drawing/2014/main" id="{26375F02-F8E9-F0D0-6D49-587401178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048" y="4682517"/>
            <a:ext cx="1969273" cy="11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CBE6EB-D633-BB82-E44F-4F154D20CE4A}"/>
              </a:ext>
            </a:extLst>
          </p:cNvPr>
          <p:cNvSpPr txBox="1"/>
          <p:nvPr/>
        </p:nvSpPr>
        <p:spPr>
          <a:xfrm>
            <a:off x="8111315" y="4682516"/>
            <a:ext cx="3663355" cy="10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Ronald Stein, JD, MSN, NP-C, AOCNP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USC Norris Comprehensive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Los Angeles, California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erson wearing glasses and a headset&#10;&#10;Description automatically generated">
            <a:extLst>
              <a:ext uri="{FF2B5EF4-FFF2-40B4-BE49-F238E27FC236}">
                <a16:creationId xmlns:a16="http://schemas.microsoft.com/office/drawing/2014/main" id="{3A1E8F4A-40D4-F29E-9085-E4CC1D29A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48" y="2090434"/>
            <a:ext cx="1969273" cy="11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erson wearing glasses and headphones&#10;&#10;Description automatically generated">
            <a:extLst>
              <a:ext uri="{FF2B5EF4-FFF2-40B4-BE49-F238E27FC236}">
                <a16:creationId xmlns:a16="http://schemas.microsoft.com/office/drawing/2014/main" id="{8BF995ED-656E-8998-6CD6-CCEC895E5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048" y="3410399"/>
            <a:ext cx="1969273" cy="1107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25FBE2-BFB8-757D-91CD-37D61DCC9162}"/>
              </a:ext>
            </a:extLst>
          </p:cNvPr>
          <p:cNvSpPr txBox="1"/>
          <p:nvPr/>
        </p:nvSpPr>
        <p:spPr>
          <a:xfrm>
            <a:off x="8111315" y="2090433"/>
            <a:ext cx="3693494" cy="100022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Tiffany A Richards, PhD, ANP-BC, AOCNP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The University of Texas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Houston, Texas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A3A96-EE43-8672-571D-E572E6A34CCF}"/>
              </a:ext>
            </a:extLst>
          </p:cNvPr>
          <p:cNvSpPr txBox="1"/>
          <p:nvPr/>
        </p:nvSpPr>
        <p:spPr>
          <a:xfrm>
            <a:off x="8111314" y="3410398"/>
            <a:ext cx="3993599" cy="1031051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Kimberly 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Spickes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MNSc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RN, APRN, OCN, ACNP-BC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University of Arkansas for Medical Sciences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Little Rock, Arkansas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8E456-9C27-AF39-2B52-2D7D6F67332D}"/>
              </a:ext>
            </a:extLst>
          </p:cNvPr>
          <p:cNvSpPr txBox="1"/>
          <p:nvPr/>
        </p:nvSpPr>
        <p:spPr>
          <a:xfrm>
            <a:off x="2434373" y="2090433"/>
            <a:ext cx="3258856" cy="127727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Kathleen D Burns, RN, MSN, AGACNP-BC, OCN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City of Hope Comprehensive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Duarte, California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E10DB-C3DD-9EEB-071D-248AC7214955}"/>
              </a:ext>
            </a:extLst>
          </p:cNvPr>
          <p:cNvSpPr txBox="1"/>
          <p:nvPr/>
        </p:nvSpPr>
        <p:spPr>
          <a:xfrm>
            <a:off x="2434373" y="3410398"/>
            <a:ext cx="3335056" cy="1277273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Sonia Glennie, ARNP, MSN, OCN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Swedish Cancer Institute Center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Blood Disorders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Seattle, Washington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erson wearing a headset&#10;&#10;Description automatically generated">
            <a:extLst>
              <a:ext uri="{FF2B5EF4-FFF2-40B4-BE49-F238E27FC236}">
                <a16:creationId xmlns:a16="http://schemas.microsoft.com/office/drawing/2014/main" id="{54A7C546-8442-03C8-B05A-BDBC5F588A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90" y="2090433"/>
            <a:ext cx="1970994" cy="1108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erson wearing glasses and headphones&#10;&#10;Description automatically generated">
            <a:extLst>
              <a:ext uri="{FF2B5EF4-FFF2-40B4-BE49-F238E27FC236}">
                <a16:creationId xmlns:a16="http://schemas.microsoft.com/office/drawing/2014/main" id="{47282E02-9C98-5230-F64E-33DEE929E5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203" y="3410398"/>
            <a:ext cx="1969981" cy="1108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688EAB-BDC4-D752-A06C-DE9192A5DCBA}"/>
              </a:ext>
            </a:extLst>
          </p:cNvPr>
          <p:cNvSpPr txBox="1">
            <a:spLocks/>
          </p:cNvSpPr>
          <p:nvPr/>
        </p:nvSpPr>
        <p:spPr>
          <a:xfrm>
            <a:off x="0" y="5924849"/>
            <a:ext cx="11186672" cy="925702"/>
          </a:xfrm>
          <a:prstGeom prst="rect">
            <a:avLst/>
          </a:prstGeom>
          <a:solidFill>
            <a:srgbClr val="1799B4"/>
          </a:solidFill>
        </p:spPr>
        <p:txBody>
          <a:bodyPr lIns="182880" tIns="182880" rIns="182880" bIns="182880" anchor="ctr"/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marR="0" lvl="0" indent="0" algn="ctr" defTabSz="412750" rtl="0" eaLnBrk="0" fontAlgn="base" latinLnBrk="0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MS PGothic" pitchFamily="34" charset="-128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https://www.ResearchToPractice.com/ONS2024Clips</a:t>
            </a: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stem-ui"/>
                <a:ea typeface="MS PGothic" pitchFamily="34" charset="-128"/>
              </a:rPr>
              <a:t> </a:t>
            </a:r>
            <a:endParaRPr kumimoji="0" lang="en-US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16448F-3A73-6D4A-4C28-AAA9F436A9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29" y="6007399"/>
            <a:ext cx="760601" cy="7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100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BF9C04-EFD3-405A-8B6E-9A987EFCF185}"/>
</file>

<file path=customXml/itemProps2.xml><?xml version="1.0" encoding="utf-8"?>
<ds:datastoreItem xmlns:ds="http://schemas.openxmlformats.org/officeDocument/2006/customXml" ds:itemID="{BAFACF60-8F51-4790-9F34-169629899AF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85240</TotalTime>
  <Words>3905</Words>
  <Application>Microsoft Macintosh PowerPoint</Application>
  <PresentationFormat>Widescreen</PresentationFormat>
  <Paragraphs>432</Paragraphs>
  <Slides>51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Aptos</vt:lpstr>
      <vt:lpstr>Arial</vt:lpstr>
      <vt:lpstr>Arial Narrow</vt:lpstr>
      <vt:lpstr>Calibri</vt:lpstr>
      <vt:lpstr>Symbol</vt:lpstr>
      <vt:lpstr>system-ui</vt:lpstr>
      <vt:lpstr>Times</vt:lpstr>
      <vt:lpstr>Times New Roman</vt:lpstr>
      <vt:lpstr>Wingdings</vt:lpstr>
      <vt:lpstr>1_Default Design</vt:lpstr>
      <vt:lpstr>2_Default Design</vt:lpstr>
      <vt:lpstr>Custom Design</vt:lpstr>
      <vt:lpstr>Default Design</vt:lpstr>
      <vt:lpstr>Endometrial Cancer  Thursday, April 25, 2024 6:00 AM – 7:30 AM</vt:lpstr>
      <vt:lpstr>Faculty</vt:lpstr>
      <vt:lpstr>Ms Filipi — Disclosures</vt:lpstr>
      <vt:lpstr>Ms Lyle— Disclosures</vt:lpstr>
      <vt:lpstr>Dr O’Malley — Disclosures</vt:lpstr>
      <vt:lpstr>Dr Westin — Disclosures</vt:lpstr>
      <vt:lpstr>Commercial Support</vt:lpstr>
      <vt:lpstr>PowerPoint Presentation</vt:lpstr>
      <vt:lpstr>PowerPoint Presentation</vt:lpstr>
      <vt:lpstr>Agenda</vt:lpstr>
      <vt:lpstr>Agenda</vt:lpstr>
      <vt:lpstr>Consulting Nursing Faculty Comments</vt:lpstr>
      <vt:lpstr>Agenda</vt:lpstr>
      <vt:lpstr>Incidence and Biology of  Endometrial Cancer (EC)</vt:lpstr>
      <vt:lpstr>High MSI Across 39 Cancer Types Whole-exome data from 11,139 tumor-normal pairs from The Cancer Genome Atlas and Therapeutically Applicable Research to Generate Effective Treatments projects </vt:lpstr>
      <vt:lpstr>Agenda</vt:lpstr>
      <vt:lpstr>Use of Immune Checkpoint Inhibitors for EC</vt:lpstr>
      <vt:lpstr>Dostarlimab Mechanism of Action</vt:lpstr>
      <vt:lpstr>Dostarlimab</vt:lpstr>
      <vt:lpstr>Pembrolizumab</vt:lpstr>
      <vt:lpstr>PowerPoint Presentation</vt:lpstr>
      <vt:lpstr>Agenda</vt:lpstr>
      <vt:lpstr>First-Line Therapy for Primary Advanced or Recurrent EC</vt:lpstr>
      <vt:lpstr>Dostarlimab</vt:lpstr>
      <vt:lpstr>Symptoms of Immunotherapy Toxicity</vt:lpstr>
      <vt:lpstr>PowerPoint Presentation</vt:lpstr>
      <vt:lpstr>Consulting Nursing Faculty Comments</vt:lpstr>
      <vt:lpstr>PARP Inhibitors Combined with Immunotherapy for Advanced EC</vt:lpstr>
      <vt:lpstr>Biological Rationale for Combining a PARP Inhibitor (PARPi)  with an Immune Checkpoint Inhibitor</vt:lpstr>
      <vt:lpstr>Practical Considerations with Anti-PD-1/ PD-L1 Antibodies Alone or in Combination with Chemotherapy or a PARP Inhibitor</vt:lpstr>
      <vt:lpstr>PowerPoint Presentation</vt:lpstr>
      <vt:lpstr>Agenda</vt:lpstr>
      <vt:lpstr>Lenvatinib/Pembrolizumab in the Management of Mismatch Repair Proficient (pMMR) Metastatic EC</vt:lpstr>
      <vt:lpstr>Mechanism of Action of Lenvatinib</vt:lpstr>
      <vt:lpstr>Biological Rationale for Combining Immune Checkpoint Inhibitors with VEGF Pathway Targeted Agents</vt:lpstr>
      <vt:lpstr>Lenvatinib</vt:lpstr>
      <vt:lpstr>Pembrolizumab</vt:lpstr>
      <vt:lpstr>Update on Phase III LEAP-001 Trial Evaluating Pembrolizumab Plus Lenvatinib as First-Line Treatment for Patients with Advanced or Recurrent Endometrial Carcinoma Press Release – December 8, 2023 </vt:lpstr>
      <vt:lpstr>Toxicities with Lenvatinib/Pembrolizumab</vt:lpstr>
      <vt:lpstr>PowerPoint Presentation</vt:lpstr>
      <vt:lpstr>Agenda</vt:lpstr>
      <vt:lpstr>Potential Role of Selinexor in the Management of EC</vt:lpstr>
      <vt:lpstr>Mechanism of Action of Selinexor</vt:lpstr>
      <vt:lpstr>Selinexor</vt:lpstr>
      <vt:lpstr>PowerPoint Presentation</vt:lpstr>
      <vt:lpstr>Agenda</vt:lpstr>
      <vt:lpstr>Incidence and Management of HER2-Positive EC</vt:lpstr>
      <vt:lpstr>HER2/neu in Endometrial Cancer</vt:lpstr>
      <vt:lpstr>Trastuzumab Deruxtecan</vt:lpstr>
      <vt:lpstr>Trastuzumab Deruxtecan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8063</cp:revision>
  <cp:lastPrinted>2020-10-06T19:03:59Z</cp:lastPrinted>
  <dcterms:created xsi:type="dcterms:W3CDTF">2013-03-19T19:50:02Z</dcterms:created>
  <dcterms:modified xsi:type="dcterms:W3CDTF">2024-04-29T20:01:22Z</dcterms:modified>
  <cp:category/>
</cp:coreProperties>
</file>