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entation.xml" ContentType="application/vnd.openxmlformats-officedocument.presentationml.presentation.main+xml"/>
  <Override PartName="/ppt/slideLayouts/slideLayout151.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25.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6.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11.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5.xml" ContentType="application/vnd.openxmlformats-officedocument.presentationml.tags+xml"/>
  <Override PartName="/ppt/tags/tag16.xml" ContentType="application/vnd.openxmlformats-officedocument.presentationml.tags+xml"/>
  <Override PartName="/docProps/app.xml" ContentType="application/vnd.openxmlformats-officedocument.extended-properties+xml"/>
  <Override PartName="/ppt/tags/tag17.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1.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ppt/tags/tag9.xml" ContentType="application/vnd.openxmlformats-officedocument.presentationml.tags+xml"/>
  <Override PartName="/ppt/tags/tag8.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5143" r:id="rId1"/>
    <p:sldMasterId id="2147485434" r:id="rId2"/>
    <p:sldMasterId id="2147485513" r:id="rId3"/>
    <p:sldMasterId id="2147485587" r:id="rId4"/>
    <p:sldMasterId id="2147485599" r:id="rId5"/>
    <p:sldMasterId id="2147485643" r:id="rId6"/>
    <p:sldMasterId id="2147485755" r:id="rId7"/>
    <p:sldMasterId id="2147485772" r:id="rId8"/>
    <p:sldMasterId id="2147485793" r:id="rId9"/>
  </p:sldMasterIdLst>
  <p:notesMasterIdLst>
    <p:notesMasterId r:id="rId51"/>
  </p:notesMasterIdLst>
  <p:handoutMasterIdLst>
    <p:handoutMasterId r:id="rId52"/>
  </p:handoutMasterIdLst>
  <p:sldIdLst>
    <p:sldId id="256" r:id="rId10"/>
    <p:sldId id="288" r:id="rId11"/>
    <p:sldId id="2147483557" r:id="rId12"/>
    <p:sldId id="272" r:id="rId13"/>
    <p:sldId id="2147483647" r:id="rId14"/>
    <p:sldId id="257" r:id="rId15"/>
    <p:sldId id="262" r:id="rId16"/>
    <p:sldId id="13407" r:id="rId17"/>
    <p:sldId id="2147483567" r:id="rId18"/>
    <p:sldId id="280" r:id="rId19"/>
    <p:sldId id="265" r:id="rId20"/>
    <p:sldId id="277" r:id="rId21"/>
    <p:sldId id="2147483646" r:id="rId22"/>
    <p:sldId id="281" r:id="rId23"/>
    <p:sldId id="2147483645" r:id="rId24"/>
    <p:sldId id="279" r:id="rId25"/>
    <p:sldId id="2147480720" r:id="rId26"/>
    <p:sldId id="2147480744" r:id="rId27"/>
    <p:sldId id="2147480745" r:id="rId28"/>
    <p:sldId id="2147480746" r:id="rId29"/>
    <p:sldId id="2147480747" r:id="rId30"/>
    <p:sldId id="2147480748" r:id="rId31"/>
    <p:sldId id="2147480726" r:id="rId32"/>
    <p:sldId id="2147480727" r:id="rId33"/>
    <p:sldId id="2147480728" r:id="rId34"/>
    <p:sldId id="2147480729" r:id="rId35"/>
    <p:sldId id="282" r:id="rId36"/>
    <p:sldId id="264" r:id="rId37"/>
    <p:sldId id="283" r:id="rId38"/>
    <p:sldId id="267" r:id="rId39"/>
    <p:sldId id="284" r:id="rId40"/>
    <p:sldId id="269" r:id="rId41"/>
    <p:sldId id="285" r:id="rId42"/>
    <p:sldId id="270" r:id="rId43"/>
    <p:sldId id="286" r:id="rId44"/>
    <p:sldId id="271" r:id="rId45"/>
    <p:sldId id="287" r:id="rId46"/>
    <p:sldId id="273" r:id="rId47"/>
    <p:sldId id="276" r:id="rId48"/>
    <p:sldId id="274" r:id="rId49"/>
    <p:sldId id="278" r:id="rId50"/>
  </p:sldIdLst>
  <p:sldSz cx="12192000" cy="6858000"/>
  <p:notesSz cx="7772400" cy="10058400"/>
  <p:custDataLst>
    <p:tags r:id="rId53"/>
  </p:custDataLst>
  <p:defaultTex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p:defaultTextStyle>
  <p:extLst>
    <p:ext uri="{EFAFB233-063F-42B5-8137-9DF3F51BA10A}">
      <p15:sldGuideLst xmlns:p15="http://schemas.microsoft.com/office/powerpoint/2012/main">
        <p15:guide id="1" orient="horz" pos="4201" userDrawn="1">
          <p15:clr>
            <a:srgbClr val="A4A3A4"/>
          </p15:clr>
        </p15:guide>
        <p15:guide id="2" pos="3719" userDrawn="1">
          <p15:clr>
            <a:srgbClr val="A4A3A4"/>
          </p15:clr>
        </p15:guide>
        <p15:guide id="3" pos="211" userDrawn="1">
          <p15:clr>
            <a:srgbClr val="A4A3A4"/>
          </p15:clr>
        </p15:guide>
        <p15:guide id="4" pos="6208" userDrawn="1">
          <p15:clr>
            <a:srgbClr val="A4A3A4"/>
          </p15:clr>
        </p15:guide>
        <p15:guide id="5" pos="332" userDrawn="1">
          <p15:clr>
            <a:srgbClr val="A4A3A4"/>
          </p15:clr>
        </p15:guide>
        <p15:guide id="6" orient="horz" pos="143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k Kaderman" initials="" lastIdx="0" clrIdx="0"/>
  <p:cmAuthor id="1" name="Porter, David" initials="DP" lastIdx="4"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0FF"/>
    <a:srgbClr val="3333CD"/>
    <a:srgbClr val="0432FF"/>
    <a:srgbClr val="002656"/>
    <a:srgbClr val="C8986D"/>
    <a:srgbClr val="09179F"/>
    <a:srgbClr val="EEEEEE"/>
    <a:srgbClr val="002857"/>
    <a:srgbClr val="002253"/>
    <a:srgbClr val="001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45" autoAdjust="0"/>
    <p:restoredTop sz="85374" autoAdjust="0"/>
  </p:normalViewPr>
  <p:slideViewPr>
    <p:cSldViewPr>
      <p:cViewPr varScale="1">
        <p:scale>
          <a:sx n="104" d="100"/>
          <a:sy n="104" d="100"/>
        </p:scale>
        <p:origin x="1176" y="192"/>
      </p:cViewPr>
      <p:guideLst>
        <p:guide orient="horz" pos="4201"/>
        <p:guide pos="3719"/>
        <p:guide pos="211"/>
        <p:guide pos="6208"/>
        <p:guide pos="332"/>
        <p:guide orient="horz" pos="1434"/>
      </p:guideLst>
    </p:cSldViewPr>
  </p:slideViewPr>
  <p:outlineViewPr>
    <p:cViewPr varScale="1">
      <p:scale>
        <a:sx n="170" d="200"/>
        <a:sy n="170" d="200"/>
      </p:scale>
      <p:origin x="0" y="-149912"/>
    </p:cViewPr>
  </p:outlineViewPr>
  <p:notesTextViewPr>
    <p:cViewPr>
      <p:scale>
        <a:sx n="100" d="100"/>
        <a:sy n="100" d="100"/>
      </p:scale>
      <p:origin x="0" y="0"/>
    </p:cViewPr>
  </p:notesTextViewPr>
  <p:sorterViewPr>
    <p:cViewPr>
      <p:scale>
        <a:sx n="180" d="100"/>
        <a:sy n="180" d="100"/>
      </p:scale>
      <p:origin x="0" y="0"/>
    </p:cViewPr>
  </p:sorterViewPr>
  <p:notesViewPr>
    <p:cSldViewPr>
      <p:cViewPr varScale="1">
        <p:scale>
          <a:sx n="78" d="100"/>
          <a:sy n="78" d="100"/>
        </p:scale>
        <p:origin x="3856"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customXml" Target="../customXml/item3.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customXml" Target="../customXml/item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heme" Target="theme/theme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handoutMaster" Target="handoutMasters/handoutMaster1.xml"/><Relationship Id="rId60"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352800" cy="5334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0" hangingPunct="0">
              <a:lnSpc>
                <a:spcPct val="93000"/>
              </a:lnSpc>
              <a:buClr>
                <a:srgbClr val="000000"/>
              </a:buClr>
              <a:buSzPct val="45000"/>
              <a:buFont typeface="Wingdings" pitchFamily="-72" charset="2"/>
              <a:buNone/>
              <a:defRPr sz="1200">
                <a:latin typeface="Arial" pitchFamily="-72" charset="0"/>
              </a:defRPr>
            </a:lvl1pPr>
          </a:lstStyle>
          <a:p>
            <a:pPr>
              <a:defRPr/>
            </a:pPr>
            <a:endParaRPr lang="en-US"/>
          </a:p>
        </p:txBody>
      </p:sp>
      <p:sp>
        <p:nvSpPr>
          <p:cNvPr id="100355" name="Rectangle 3"/>
          <p:cNvSpPr>
            <a:spLocks noGrp="1" noChangeArrowheads="1"/>
          </p:cNvSpPr>
          <p:nvPr>
            <p:ph type="dt" sz="quarter" idx="1"/>
          </p:nvPr>
        </p:nvSpPr>
        <p:spPr bwMode="auto">
          <a:xfrm>
            <a:off x="4191000" y="0"/>
            <a:ext cx="3352800" cy="5334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0" hangingPunct="0">
              <a:lnSpc>
                <a:spcPct val="93000"/>
              </a:lnSpc>
              <a:buClr>
                <a:srgbClr val="000000"/>
              </a:buClr>
              <a:buSzPct val="45000"/>
              <a:buFont typeface="Wingdings" pitchFamily="96" charset="2"/>
              <a:buNone/>
              <a:defRPr sz="1200">
                <a:latin typeface="Arial" charset="0"/>
                <a:ea typeface="MS PGothic" pitchFamily="34" charset="-128"/>
                <a:cs typeface="+mn-cs"/>
              </a:defRPr>
            </a:lvl1pPr>
          </a:lstStyle>
          <a:p>
            <a:pPr>
              <a:defRPr/>
            </a:pPr>
            <a:fld id="{E2B7CC06-35E6-42FC-8B5E-42EE52A72567}" type="datetime1">
              <a:rPr lang="en-US"/>
              <a:pPr>
                <a:defRPr/>
              </a:pPr>
              <a:t>11/15/24</a:t>
            </a:fld>
            <a:endParaRPr lang="en-US"/>
          </a:p>
        </p:txBody>
      </p:sp>
      <p:sp>
        <p:nvSpPr>
          <p:cNvPr id="100356" name="Rectangle 4"/>
          <p:cNvSpPr>
            <a:spLocks noGrp="1" noChangeArrowheads="1"/>
          </p:cNvSpPr>
          <p:nvPr>
            <p:ph type="ftr" sz="quarter" idx="2"/>
          </p:nvPr>
        </p:nvSpPr>
        <p:spPr bwMode="auto">
          <a:xfrm>
            <a:off x="304800" y="9220200"/>
            <a:ext cx="3352800" cy="5334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eaLnBrk="0" hangingPunct="0">
              <a:lnSpc>
                <a:spcPct val="93000"/>
              </a:lnSpc>
              <a:buClr>
                <a:srgbClr val="000000"/>
              </a:buClr>
              <a:buSzPct val="45000"/>
              <a:buFont typeface="Wingdings" pitchFamily="-72" charset="2"/>
              <a:buNone/>
              <a:defRPr sz="1200">
                <a:latin typeface="Arial" pitchFamily="-72" charset="0"/>
              </a:defRPr>
            </a:lvl1pPr>
          </a:lstStyle>
          <a:p>
            <a:pPr>
              <a:defRPr/>
            </a:pPr>
            <a:endParaRPr lang="en-US"/>
          </a:p>
        </p:txBody>
      </p:sp>
      <p:sp>
        <p:nvSpPr>
          <p:cNvPr id="100357" name="Rectangle 5"/>
          <p:cNvSpPr>
            <a:spLocks noGrp="1" noChangeArrowheads="1"/>
          </p:cNvSpPr>
          <p:nvPr>
            <p:ph type="sldNum" sz="quarter" idx="3"/>
          </p:nvPr>
        </p:nvSpPr>
        <p:spPr bwMode="auto">
          <a:xfrm>
            <a:off x="3886200" y="9220200"/>
            <a:ext cx="3200400" cy="5334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eaLnBrk="0" hangingPunct="0">
              <a:lnSpc>
                <a:spcPct val="93000"/>
              </a:lnSpc>
              <a:buClr>
                <a:srgbClr val="000000"/>
              </a:buClr>
              <a:buSzPct val="45000"/>
              <a:buFont typeface="Wingdings" pitchFamily="96" charset="2"/>
              <a:buNone/>
              <a:defRPr sz="1200">
                <a:latin typeface="Arial" charset="0"/>
                <a:ea typeface="MS PGothic" pitchFamily="34" charset="-128"/>
                <a:cs typeface="+mn-cs"/>
              </a:defRPr>
            </a:lvl1pPr>
          </a:lstStyle>
          <a:p>
            <a:pPr>
              <a:defRPr/>
            </a:pPr>
            <a:fld id="{E82FF3A5-13B6-4316-814F-1F1469E14ECE}" type="slidenum">
              <a:rPr lang="en-US"/>
              <a:pPr>
                <a:defRPr/>
              </a:pPr>
              <a:t>‹#›</a:t>
            </a:fld>
            <a:endParaRPr lang="en-US"/>
          </a:p>
        </p:txBody>
      </p:sp>
    </p:spTree>
    <p:extLst>
      <p:ext uri="{BB962C8B-B14F-4D97-AF65-F5344CB8AC3E}">
        <p14:creationId xmlns:p14="http://schemas.microsoft.com/office/powerpoint/2010/main" val="2906333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
          <p:cNvSpPr>
            <a:spLocks noGrp="1" noRot="1" noChangeAspect="1" noChangeArrowheads="1"/>
          </p:cNvSpPr>
          <p:nvPr>
            <p:ph type="sldImg"/>
          </p:nvPr>
        </p:nvSpPr>
        <p:spPr bwMode="auto">
          <a:xfrm>
            <a:off x="823913" y="1006475"/>
            <a:ext cx="6121400" cy="3444875"/>
          </a:xfrm>
          <a:prstGeom prst="rect">
            <a:avLst/>
          </a:prstGeom>
          <a:noFill/>
          <a:ln w="9525">
            <a:noFill/>
            <a:miter lim="800000"/>
            <a:headEnd/>
            <a:tailEnd/>
          </a:ln>
        </p:spPr>
      </p:sp>
      <p:sp>
        <p:nvSpPr>
          <p:cNvPr id="2050" name="Rectangle 2"/>
          <p:cNvSpPr>
            <a:spLocks noGrp="1" noChangeArrowheads="1"/>
          </p:cNvSpPr>
          <p:nvPr>
            <p:ph type="body"/>
          </p:nvPr>
        </p:nvSpPr>
        <p:spPr bwMode="auto">
          <a:xfrm>
            <a:off x="1185863" y="4787900"/>
            <a:ext cx="5405437" cy="382428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Tree>
    <p:extLst>
      <p:ext uri="{BB962C8B-B14F-4D97-AF65-F5344CB8AC3E}">
        <p14:creationId xmlns:p14="http://schemas.microsoft.com/office/powerpoint/2010/main" val="4088421580"/>
      </p:ext>
    </p:extLst>
  </p:cSld>
  <p:clrMap bg1="lt1" tx1="dk1" bg2="lt2" tx2="dk2" accent1="accent1" accent2="accent2" accent3="accent3" accent4="accent4" accent5="accent5" accent6="accent6" hlink="hlink" folHlink="folHlink"/>
  <p:notesStyle>
    <a:lvl1pPr algn="l" defTabSz="455613" rtl="0" eaLnBrk="0" fontAlgn="base" hangingPunct="0">
      <a:spcBef>
        <a:spcPct val="30000"/>
      </a:spcBef>
      <a:spcAft>
        <a:spcPct val="0"/>
      </a:spcAft>
      <a:buClr>
        <a:srgbClr val="000000"/>
      </a:buClr>
      <a:buSzPct val="100000"/>
      <a:buFont typeface="Times New Roman" pitchFamily="-72" charset="0"/>
      <a:defRPr sz="1200" kern="1200">
        <a:solidFill>
          <a:srgbClr val="000000"/>
        </a:solidFill>
        <a:latin typeface="Times New Roman" pitchFamily="18" charset="0"/>
        <a:ea typeface="MS PGothic" pitchFamily="34" charset="-128"/>
        <a:cs typeface="MS PGothic" charset="0"/>
      </a:defRPr>
    </a:lvl1pPr>
    <a:lvl2pPr marL="37931725" indent="-37474525" algn="l" defTabSz="455613" rtl="0" eaLnBrk="0" fontAlgn="base" hangingPunct="0">
      <a:spcBef>
        <a:spcPct val="30000"/>
      </a:spcBef>
      <a:spcAft>
        <a:spcPct val="0"/>
      </a:spcAft>
      <a:buClr>
        <a:srgbClr val="000000"/>
      </a:buClr>
      <a:buSzPct val="100000"/>
      <a:buFont typeface="Times New Roman" pitchFamily="-72" charset="0"/>
      <a:defRPr sz="1200" kern="1200">
        <a:solidFill>
          <a:srgbClr val="000000"/>
        </a:solidFill>
        <a:latin typeface="Times New Roman" pitchFamily="18" charset="0"/>
        <a:ea typeface="MS PGothic" pitchFamily="34" charset="-128"/>
        <a:cs typeface="+mn-cs"/>
      </a:defRPr>
    </a:lvl2pPr>
    <a:lvl3pPr marL="1143000" indent="-228600" algn="l" defTabSz="45561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8" charset="0"/>
        <a:ea typeface="ＭＳ Ｐゴシック" pitchFamily="-123" charset="-128"/>
        <a:cs typeface="ＭＳ Ｐゴシック" pitchFamily="-72" charset="-128"/>
      </a:defRPr>
    </a:lvl3pPr>
    <a:lvl4pPr marL="1600200" indent="-228600" algn="l" defTabSz="45561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8" charset="0"/>
        <a:ea typeface="ＭＳ Ｐゴシック" pitchFamily="-123" charset="-128"/>
        <a:cs typeface="+mn-cs"/>
      </a:defRPr>
    </a:lvl4pPr>
    <a:lvl5pPr marL="2057400" indent="-228600" algn="l" defTabSz="45561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8" charset="0"/>
        <a:ea typeface="ＭＳ Ｐゴシック" pitchFamily="-123" charset="-128"/>
        <a:cs typeface="+mn-cs"/>
      </a:defRPr>
    </a:lvl5pPr>
    <a:lvl6pPr marL="2285289" algn="l" defTabSz="914115" rtl="0" eaLnBrk="1" latinLnBrk="0" hangingPunct="1">
      <a:defRPr sz="1200" kern="1200">
        <a:solidFill>
          <a:schemeClr val="tx1"/>
        </a:solidFill>
        <a:latin typeface="+mn-lt"/>
        <a:ea typeface="+mn-ea"/>
        <a:cs typeface="+mn-cs"/>
      </a:defRPr>
    </a:lvl6pPr>
    <a:lvl7pPr marL="2742347" algn="l" defTabSz="914115" rtl="0" eaLnBrk="1" latinLnBrk="0" hangingPunct="1">
      <a:defRPr sz="1200" kern="1200">
        <a:solidFill>
          <a:schemeClr val="tx1"/>
        </a:solidFill>
        <a:latin typeface="+mn-lt"/>
        <a:ea typeface="+mn-ea"/>
        <a:cs typeface="+mn-cs"/>
      </a:defRPr>
    </a:lvl7pPr>
    <a:lvl8pPr marL="3199405" algn="l" defTabSz="914115" rtl="0" eaLnBrk="1" latinLnBrk="0" hangingPunct="1">
      <a:defRPr sz="1200" kern="1200">
        <a:solidFill>
          <a:schemeClr val="tx1"/>
        </a:solidFill>
        <a:latin typeface="+mn-lt"/>
        <a:ea typeface="+mn-ea"/>
        <a:cs typeface="+mn-cs"/>
      </a:defRPr>
    </a:lvl8pPr>
    <a:lvl9pPr marL="3656462" algn="l" defTabSz="91411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EECFE-5F5F-48A5-8247-3F79BB59CA05}"/>
            </a:ext>
          </a:extLst>
        </p:cNvPr>
        <p:cNvGrpSpPr/>
        <p:nvPr/>
      </p:nvGrpSpPr>
      <p:grpSpPr>
        <a:xfrm>
          <a:off x="0" y="0"/>
          <a:ext cx="0" cy="0"/>
          <a:chOff x="0" y="0"/>
          <a:chExt cx="0" cy="0"/>
        </a:xfrm>
      </p:grpSpPr>
      <p:sp>
        <p:nvSpPr>
          <p:cNvPr id="74753" name="Rectangle 7">
            <a:extLst>
              <a:ext uri="{FF2B5EF4-FFF2-40B4-BE49-F238E27FC236}">
                <a16:creationId xmlns:a16="http://schemas.microsoft.com/office/drawing/2014/main" id="{8CE5F6C3-2C05-4179-5EF4-5C06782B3935}"/>
              </a:ext>
            </a:extLst>
          </p:cNvPr>
          <p:cNvSpPr>
            <a:spLocks noGrp="1" noChangeArrowheads="1"/>
          </p:cNvSpPr>
          <p:nvPr>
            <p:ph type="sldNum" sz="quarter" idx="4294967295"/>
          </p:nvPr>
        </p:nvSpPr>
        <p:spPr bwMode="auto">
          <a:xfrm>
            <a:off x="4402138" y="9553575"/>
            <a:ext cx="3368675" cy="503238"/>
          </a:xfrm>
          <a:prstGeom prst="rect">
            <a:avLst/>
          </a:prstGeom>
          <a:noFill/>
          <a:ln>
            <a:miter lim="800000"/>
            <a:headEnd/>
            <a:tailEnd/>
          </a:ln>
        </p:spPr>
        <p:txBody>
          <a:bodyPr lIns="101882" tIns="50941" rIns="101882" bIns="50941">
            <a:prstTxWarp prst="textNoShape">
              <a:avLst/>
            </a:prstTxWarp>
          </a:bodyPr>
          <a:lstStyle/>
          <a:p>
            <a:pPr marL="0" marR="0" lvl="0" indent="0" algn="ctr" defTabSz="455613" rtl="0" eaLnBrk="0" fontAlgn="base" latinLnBrk="0" hangingPunct="0">
              <a:lnSpc>
                <a:spcPct val="93000"/>
              </a:lnSpc>
              <a:spcBef>
                <a:spcPct val="0"/>
              </a:spcBef>
              <a:spcAft>
                <a:spcPct val="0"/>
              </a:spcAft>
              <a:buClr>
                <a:srgbClr val="000000"/>
              </a:buClr>
              <a:buSzPct val="45000"/>
              <a:buFont typeface="Wingdings" pitchFamily="-72" charset="2"/>
              <a:buNone/>
              <a:tabLst/>
              <a:defRPr/>
            </a:pPr>
            <a:fld id="{DA2F918B-534C-4494-B5B9-E33C0B6FBC7A}" type="slidenum">
              <a:rPr kumimoji="0" lang="en-US" sz="3600" b="1" i="0" u="none" strike="noStrike" kern="1200" cap="none" spc="0" normalizeH="0" baseline="0" noProof="0">
                <a:ln>
                  <a:noFill/>
                </a:ln>
                <a:solidFill>
                  <a:srgbClr val="C0504D"/>
                </a:solidFill>
                <a:effectLst/>
                <a:uLnTx/>
                <a:uFillTx/>
                <a:latin typeface="Arial" pitchFamily="-72" charset="0"/>
                <a:ea typeface="MS PGothic" charset="0"/>
              </a:rPr>
              <a:pPr marL="0" marR="0" lvl="0" indent="0" algn="ctr" defTabSz="455613" rtl="0" eaLnBrk="0" fontAlgn="base" latinLnBrk="0" hangingPunct="0">
                <a:lnSpc>
                  <a:spcPct val="93000"/>
                </a:lnSpc>
                <a:spcBef>
                  <a:spcPct val="0"/>
                </a:spcBef>
                <a:spcAft>
                  <a:spcPct val="0"/>
                </a:spcAft>
                <a:buClr>
                  <a:srgbClr val="000000"/>
                </a:buClr>
                <a:buSzPct val="45000"/>
                <a:buFont typeface="Wingdings" pitchFamily="-72" charset="2"/>
                <a:buNone/>
                <a:tabLst/>
                <a:defRPr/>
              </a:pPr>
              <a:t>1</a:t>
            </a:fld>
            <a:endParaRPr kumimoji="0" lang="en-US" sz="3600" b="1" i="0" u="none" strike="noStrike" kern="1200" cap="none" spc="0" normalizeH="0" baseline="0" noProof="0">
              <a:ln>
                <a:noFill/>
              </a:ln>
              <a:solidFill>
                <a:srgbClr val="C0504D"/>
              </a:solidFill>
              <a:effectLst/>
              <a:uLnTx/>
              <a:uFillTx/>
              <a:latin typeface="Arial" pitchFamily="-72" charset="0"/>
              <a:ea typeface="MS PGothic" charset="0"/>
            </a:endParaRPr>
          </a:p>
        </p:txBody>
      </p:sp>
      <p:sp>
        <p:nvSpPr>
          <p:cNvPr id="74754" name="Rectangle 2">
            <a:extLst>
              <a:ext uri="{FF2B5EF4-FFF2-40B4-BE49-F238E27FC236}">
                <a16:creationId xmlns:a16="http://schemas.microsoft.com/office/drawing/2014/main" id="{0AA2E34D-7840-37D4-86F0-784541B0E2A8}"/>
              </a:ext>
            </a:extLst>
          </p:cNvPr>
          <p:cNvSpPr>
            <a:spLocks noGrp="1" noRot="1" noChangeAspect="1" noChangeArrowheads="1" noTextEdit="1"/>
          </p:cNvSpPr>
          <p:nvPr>
            <p:ph type="sldImg"/>
          </p:nvPr>
        </p:nvSpPr>
        <p:spPr>
          <a:xfrm>
            <a:off x="823913" y="1006475"/>
            <a:ext cx="6121400" cy="3444875"/>
          </a:xfrm>
        </p:spPr>
      </p:sp>
      <p:sp>
        <p:nvSpPr>
          <p:cNvPr id="74755" name="Rectangle 3">
            <a:extLst>
              <a:ext uri="{FF2B5EF4-FFF2-40B4-BE49-F238E27FC236}">
                <a16:creationId xmlns:a16="http://schemas.microsoft.com/office/drawing/2014/main" id="{8BBE21F7-1C09-1EBE-A5EC-8360AA183BC4}"/>
              </a:ext>
            </a:extLst>
          </p:cNvPr>
          <p:cNvSpPr>
            <a:spLocks noGrp="1" noChangeArrowheads="1"/>
          </p:cNvSpPr>
          <p:nvPr>
            <p:ph type="body" idx="1"/>
          </p:nvPr>
        </p:nvSpPr>
        <p:spPr>
          <a:noFill/>
          <a:ln/>
        </p:spPr>
        <p:txBody>
          <a:bodyPr/>
          <a:lstStyle/>
          <a:p>
            <a:endParaRPr lang="en-US" dirty="0">
              <a:latin typeface="Times New Roman" pitchFamily="-72" charset="0"/>
              <a:ea typeface="MS PGothic" charset="0"/>
            </a:endParaRPr>
          </a:p>
        </p:txBody>
      </p:sp>
    </p:spTree>
    <p:extLst>
      <p:ext uri="{BB962C8B-B14F-4D97-AF65-F5344CB8AC3E}">
        <p14:creationId xmlns:p14="http://schemas.microsoft.com/office/powerpoint/2010/main" val="3518184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0042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E0343-30C7-0A1C-1D40-D8CCDDBBB6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7E54BA-2F5D-AE65-8EF9-76BF8D0812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6E1297-CCEE-3FEF-792F-8165B5C54CE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41240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00C61-F94A-0227-66B4-F583C3FF7C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A20752-C73D-D68E-162C-36044C2908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FA1A8B-3DE8-907B-3A52-7CF0D33E0D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EE86A9-CE99-8304-AA48-3BC9CAF681E9}"/>
              </a:ext>
            </a:extLst>
          </p:cNvPr>
          <p:cNvSpPr>
            <a:spLocks noGrp="1"/>
          </p:cNvSpPr>
          <p:nvPr>
            <p:ph type="sldNum" sz="quarter" idx="5"/>
          </p:nvPr>
        </p:nvSpPr>
        <p:spPr/>
        <p:txBody>
          <a:bodyPr/>
          <a:lstStyle/>
          <a:p>
            <a:pPr marL="0" marR="0" lvl="0" indent="0" algn="l" defTabSz="455613" rtl="0" eaLnBrk="1" fontAlgn="base" latinLnBrk="0" hangingPunct="1">
              <a:lnSpc>
                <a:spcPct val="100000"/>
              </a:lnSpc>
              <a:spcBef>
                <a:spcPct val="0"/>
              </a:spcBef>
              <a:spcAft>
                <a:spcPct val="0"/>
              </a:spcAft>
              <a:buClrTx/>
              <a:buSzTx/>
              <a:buFontTx/>
              <a:buNone/>
              <a:tabLst/>
              <a:defRPr/>
            </a:pPr>
            <a:fld id="{760F4796-C49B-1646-A9DA-58447A1E2E0F}" type="slidenum">
              <a:rPr kumimoji="0" lang="en-US" sz="3600" b="1" i="0" u="none" strike="noStrike" kern="1200" cap="none" spc="0" normalizeH="0" baseline="0" noProof="0" smtClean="0">
                <a:ln>
                  <a:noFill/>
                </a:ln>
                <a:solidFill>
                  <a:srgbClr val="3333CC"/>
                </a:solidFill>
                <a:effectLst/>
                <a:uLnTx/>
                <a:uFillTx/>
                <a:latin typeface="Arial" pitchFamily="-72" charset="0"/>
                <a:ea typeface="MS PGothic" charset="0"/>
                <a:cs typeface="+mn-cs"/>
              </a:rPr>
              <a:pPr marL="0" marR="0" lvl="0" indent="0" algn="l" defTabSz="455613" rtl="0" eaLnBrk="1" fontAlgn="base" latinLnBrk="0" hangingPunct="1">
                <a:lnSpc>
                  <a:spcPct val="100000"/>
                </a:lnSpc>
                <a:spcBef>
                  <a:spcPct val="0"/>
                </a:spcBef>
                <a:spcAft>
                  <a:spcPct val="0"/>
                </a:spcAft>
                <a:buClrTx/>
                <a:buSzTx/>
                <a:buFontTx/>
                <a:buNone/>
                <a:tabLst/>
                <a:defRPr/>
              </a:pPr>
              <a:t>28</a:t>
            </a:fld>
            <a:endParaRPr kumimoji="0" lang="en-US" sz="3600" b="1" i="0" u="none" strike="noStrike" kern="1200" cap="none" spc="0" normalizeH="0" baseline="0" noProof="0">
              <a:ln>
                <a:noFill/>
              </a:ln>
              <a:solidFill>
                <a:srgbClr val="3333CC"/>
              </a:solidFill>
              <a:effectLst/>
              <a:uLnTx/>
              <a:uFillTx/>
              <a:latin typeface="Arial" pitchFamily="-72" charset="0"/>
              <a:ea typeface="MS PGothic" charset="0"/>
              <a:cs typeface="+mn-cs"/>
            </a:endParaRPr>
          </a:p>
        </p:txBody>
      </p:sp>
    </p:spTree>
    <p:extLst>
      <p:ext uri="{BB962C8B-B14F-4D97-AF65-F5344CB8AC3E}">
        <p14:creationId xmlns:p14="http://schemas.microsoft.com/office/powerpoint/2010/main" val="2556337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2E7C1-4543-B66A-3EF9-EEA8B4C090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FAEBA4-7A10-B41D-42EC-53D8BB5D8D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79B7E8-817F-D41C-1A07-051F0DCC4C8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2637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365B5-62AB-497B-CE04-3162788EB0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6F1332-1402-8AD5-AE1F-891790FAA3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594720-4862-8753-11FD-13910878E0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C1CCB4-599B-CF65-747E-6C245E7974D9}"/>
              </a:ext>
            </a:extLst>
          </p:cNvPr>
          <p:cNvSpPr>
            <a:spLocks noGrp="1"/>
          </p:cNvSpPr>
          <p:nvPr>
            <p:ph type="sldNum" sz="quarter" idx="5"/>
          </p:nvPr>
        </p:nvSpPr>
        <p:spPr/>
        <p:txBody>
          <a:bodyPr/>
          <a:lstStyle/>
          <a:p>
            <a:pPr marL="0" marR="0" lvl="0" indent="0" algn="l" defTabSz="455613" rtl="0" eaLnBrk="1" fontAlgn="base" latinLnBrk="0" hangingPunct="1">
              <a:lnSpc>
                <a:spcPct val="100000"/>
              </a:lnSpc>
              <a:spcBef>
                <a:spcPct val="0"/>
              </a:spcBef>
              <a:spcAft>
                <a:spcPct val="0"/>
              </a:spcAft>
              <a:buClrTx/>
              <a:buSzTx/>
              <a:buFontTx/>
              <a:buNone/>
              <a:tabLst/>
              <a:defRPr/>
            </a:pPr>
            <a:fld id="{760F4796-C49B-1646-A9DA-58447A1E2E0F}" type="slidenum">
              <a:rPr kumimoji="0" lang="en-US" sz="3600" b="1" i="0" u="none" strike="noStrike" kern="1200" cap="none" spc="0" normalizeH="0" baseline="0" noProof="0" smtClean="0">
                <a:ln>
                  <a:noFill/>
                </a:ln>
                <a:solidFill>
                  <a:srgbClr val="3333CC"/>
                </a:solidFill>
                <a:effectLst/>
                <a:uLnTx/>
                <a:uFillTx/>
                <a:latin typeface="Arial" pitchFamily="-72" charset="0"/>
                <a:ea typeface="MS PGothic" charset="0"/>
                <a:cs typeface="+mn-cs"/>
              </a:rPr>
              <a:pPr marL="0" marR="0" lvl="0" indent="0" algn="l" defTabSz="455613" rtl="0" eaLnBrk="1" fontAlgn="base" latinLnBrk="0" hangingPunct="1">
                <a:lnSpc>
                  <a:spcPct val="100000"/>
                </a:lnSpc>
                <a:spcBef>
                  <a:spcPct val="0"/>
                </a:spcBef>
                <a:spcAft>
                  <a:spcPct val="0"/>
                </a:spcAft>
                <a:buClrTx/>
                <a:buSzTx/>
                <a:buFontTx/>
                <a:buNone/>
                <a:tabLst/>
                <a:defRPr/>
              </a:pPr>
              <a:t>30</a:t>
            </a:fld>
            <a:endParaRPr kumimoji="0" lang="en-US" sz="3600" b="1" i="0" u="none" strike="noStrike" kern="1200" cap="none" spc="0" normalizeH="0" baseline="0" noProof="0">
              <a:ln>
                <a:noFill/>
              </a:ln>
              <a:solidFill>
                <a:srgbClr val="3333CC"/>
              </a:solidFill>
              <a:effectLst/>
              <a:uLnTx/>
              <a:uFillTx/>
              <a:latin typeface="Arial" pitchFamily="-72" charset="0"/>
              <a:ea typeface="MS PGothic" charset="0"/>
              <a:cs typeface="+mn-cs"/>
            </a:endParaRPr>
          </a:p>
        </p:txBody>
      </p:sp>
    </p:spTree>
    <p:extLst>
      <p:ext uri="{BB962C8B-B14F-4D97-AF65-F5344CB8AC3E}">
        <p14:creationId xmlns:p14="http://schemas.microsoft.com/office/powerpoint/2010/main" val="3649475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39B1A-A75C-EB36-A95C-F8964882EE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000BA3-4B93-DB6E-8AB9-9CEF1A2904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01A184-A0E8-61B3-06FA-D467FCA63E2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42056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E78EC-DF4D-7D66-5ADE-56FBFC68F5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1FD11F-FBE6-D693-3875-54E2803E0D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C4530C-ECA6-EA50-BF0A-4BFAE6F0A8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3920E9-4BEA-8E96-E197-C187E6384EF8}"/>
              </a:ext>
            </a:extLst>
          </p:cNvPr>
          <p:cNvSpPr>
            <a:spLocks noGrp="1"/>
          </p:cNvSpPr>
          <p:nvPr>
            <p:ph type="sldNum" sz="quarter" idx="5"/>
          </p:nvPr>
        </p:nvSpPr>
        <p:spPr/>
        <p:txBody>
          <a:bodyPr/>
          <a:lstStyle/>
          <a:p>
            <a:pPr marL="0" marR="0" lvl="0" indent="0" algn="l" defTabSz="455613" rtl="0" eaLnBrk="1" fontAlgn="base" latinLnBrk="0" hangingPunct="1">
              <a:lnSpc>
                <a:spcPct val="100000"/>
              </a:lnSpc>
              <a:spcBef>
                <a:spcPct val="0"/>
              </a:spcBef>
              <a:spcAft>
                <a:spcPct val="0"/>
              </a:spcAft>
              <a:buClrTx/>
              <a:buSzTx/>
              <a:buFontTx/>
              <a:buNone/>
              <a:tabLst/>
              <a:defRPr/>
            </a:pPr>
            <a:fld id="{760F4796-C49B-1646-A9DA-58447A1E2E0F}" type="slidenum">
              <a:rPr kumimoji="0" lang="en-US" sz="3600" b="1" i="0" u="none" strike="noStrike" kern="1200" cap="none" spc="0" normalizeH="0" baseline="0" noProof="0" smtClean="0">
                <a:ln>
                  <a:noFill/>
                </a:ln>
                <a:solidFill>
                  <a:srgbClr val="3333CC"/>
                </a:solidFill>
                <a:effectLst/>
                <a:uLnTx/>
                <a:uFillTx/>
                <a:latin typeface="Arial" pitchFamily="-72" charset="0"/>
                <a:ea typeface="MS PGothic" charset="0"/>
                <a:cs typeface="+mn-cs"/>
              </a:rPr>
              <a:pPr marL="0" marR="0" lvl="0" indent="0" algn="l" defTabSz="455613" rtl="0" eaLnBrk="1" fontAlgn="base" latinLnBrk="0" hangingPunct="1">
                <a:lnSpc>
                  <a:spcPct val="100000"/>
                </a:lnSpc>
                <a:spcBef>
                  <a:spcPct val="0"/>
                </a:spcBef>
                <a:spcAft>
                  <a:spcPct val="0"/>
                </a:spcAft>
                <a:buClrTx/>
                <a:buSzTx/>
                <a:buFontTx/>
                <a:buNone/>
                <a:tabLst/>
                <a:defRPr/>
              </a:pPr>
              <a:t>32</a:t>
            </a:fld>
            <a:endParaRPr kumimoji="0" lang="en-US" sz="3600" b="1" i="0" u="none" strike="noStrike" kern="1200" cap="none" spc="0" normalizeH="0" baseline="0" noProof="0">
              <a:ln>
                <a:noFill/>
              </a:ln>
              <a:solidFill>
                <a:srgbClr val="3333CC"/>
              </a:solidFill>
              <a:effectLst/>
              <a:uLnTx/>
              <a:uFillTx/>
              <a:latin typeface="Arial" pitchFamily="-72" charset="0"/>
              <a:ea typeface="MS PGothic" charset="0"/>
              <a:cs typeface="+mn-cs"/>
            </a:endParaRPr>
          </a:p>
        </p:txBody>
      </p:sp>
    </p:spTree>
    <p:extLst>
      <p:ext uri="{BB962C8B-B14F-4D97-AF65-F5344CB8AC3E}">
        <p14:creationId xmlns:p14="http://schemas.microsoft.com/office/powerpoint/2010/main" val="2280698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3C85A-8293-2497-D422-533B1DE2CC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758D1D-8630-8A5A-2B52-39FF4AE7E9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C067EF-98DB-2E09-4A92-3069DC7CDE9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1137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DEF7F-9018-A526-C0C2-4664B0ADC2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77550F-1B7D-77F3-8EE4-E3FE318695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6DDF2F-BE25-70FA-B3E9-677942CE57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43E564-F67B-D115-955B-EE60F3CC11BB}"/>
              </a:ext>
            </a:extLst>
          </p:cNvPr>
          <p:cNvSpPr>
            <a:spLocks noGrp="1"/>
          </p:cNvSpPr>
          <p:nvPr>
            <p:ph type="sldNum" sz="quarter" idx="5"/>
          </p:nvPr>
        </p:nvSpPr>
        <p:spPr/>
        <p:txBody>
          <a:bodyPr/>
          <a:lstStyle/>
          <a:p>
            <a:pPr marL="0" marR="0" lvl="0" indent="0" algn="l" defTabSz="455613" rtl="0" eaLnBrk="1" fontAlgn="base" latinLnBrk="0" hangingPunct="1">
              <a:lnSpc>
                <a:spcPct val="100000"/>
              </a:lnSpc>
              <a:spcBef>
                <a:spcPct val="0"/>
              </a:spcBef>
              <a:spcAft>
                <a:spcPct val="0"/>
              </a:spcAft>
              <a:buClrTx/>
              <a:buSzTx/>
              <a:buFontTx/>
              <a:buNone/>
              <a:tabLst/>
              <a:defRPr/>
            </a:pPr>
            <a:fld id="{760F4796-C49B-1646-A9DA-58447A1E2E0F}" type="slidenum">
              <a:rPr kumimoji="0" lang="en-US" sz="3600" b="1" i="0" u="none" strike="noStrike" kern="1200" cap="none" spc="0" normalizeH="0" baseline="0" noProof="0" smtClean="0">
                <a:ln>
                  <a:noFill/>
                </a:ln>
                <a:solidFill>
                  <a:srgbClr val="3333CC"/>
                </a:solidFill>
                <a:effectLst/>
                <a:uLnTx/>
                <a:uFillTx/>
                <a:latin typeface="Arial" pitchFamily="-72" charset="0"/>
                <a:ea typeface="MS PGothic" charset="0"/>
                <a:cs typeface="+mn-cs"/>
              </a:rPr>
              <a:pPr marL="0" marR="0" lvl="0" indent="0" algn="l" defTabSz="455613" rtl="0" eaLnBrk="1" fontAlgn="base" latinLnBrk="0" hangingPunct="1">
                <a:lnSpc>
                  <a:spcPct val="100000"/>
                </a:lnSpc>
                <a:spcBef>
                  <a:spcPct val="0"/>
                </a:spcBef>
                <a:spcAft>
                  <a:spcPct val="0"/>
                </a:spcAft>
                <a:buClrTx/>
                <a:buSzTx/>
                <a:buFontTx/>
                <a:buNone/>
                <a:tabLst/>
                <a:defRPr/>
              </a:pPr>
              <a:t>34</a:t>
            </a:fld>
            <a:endParaRPr kumimoji="0" lang="en-US" sz="3600" b="1" i="0" u="none" strike="noStrike" kern="1200" cap="none" spc="0" normalizeH="0" baseline="0" noProof="0">
              <a:ln>
                <a:noFill/>
              </a:ln>
              <a:solidFill>
                <a:srgbClr val="3333CC"/>
              </a:solidFill>
              <a:effectLst/>
              <a:uLnTx/>
              <a:uFillTx/>
              <a:latin typeface="Arial" pitchFamily="-72" charset="0"/>
              <a:ea typeface="MS PGothic" charset="0"/>
              <a:cs typeface="+mn-cs"/>
            </a:endParaRPr>
          </a:p>
        </p:txBody>
      </p:sp>
    </p:spTree>
    <p:extLst>
      <p:ext uri="{BB962C8B-B14F-4D97-AF65-F5344CB8AC3E}">
        <p14:creationId xmlns:p14="http://schemas.microsoft.com/office/powerpoint/2010/main" val="2207431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D8684-30A2-1FBB-CCF7-48148554B7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B66DE6-85D1-0E75-B0E6-2DE9E1410E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C05413-FC99-948F-4388-5AE7BE85659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9318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9670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BD35F-5EC3-0676-31F9-CEA881BFEA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3BC7CE-8F15-33EB-F21C-7EBF1712C7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19FEB9-82E1-3CD3-9B2B-2A2EF92AE2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B85CDE-1306-64D9-C4F2-A462ADB81354}"/>
              </a:ext>
            </a:extLst>
          </p:cNvPr>
          <p:cNvSpPr>
            <a:spLocks noGrp="1"/>
          </p:cNvSpPr>
          <p:nvPr>
            <p:ph type="sldNum" sz="quarter" idx="5"/>
          </p:nvPr>
        </p:nvSpPr>
        <p:spPr/>
        <p:txBody>
          <a:bodyPr/>
          <a:lstStyle/>
          <a:p>
            <a:pPr marL="0" marR="0" lvl="0" indent="0" algn="l" defTabSz="455613" rtl="0" eaLnBrk="1" fontAlgn="base" latinLnBrk="0" hangingPunct="1">
              <a:lnSpc>
                <a:spcPct val="100000"/>
              </a:lnSpc>
              <a:spcBef>
                <a:spcPct val="0"/>
              </a:spcBef>
              <a:spcAft>
                <a:spcPct val="0"/>
              </a:spcAft>
              <a:buClrTx/>
              <a:buSzTx/>
              <a:buFontTx/>
              <a:buNone/>
              <a:tabLst/>
              <a:defRPr/>
            </a:pPr>
            <a:fld id="{760F4796-C49B-1646-A9DA-58447A1E2E0F}" type="slidenum">
              <a:rPr kumimoji="0" lang="en-US" sz="3600" b="1" i="0" u="none" strike="noStrike" kern="1200" cap="none" spc="0" normalizeH="0" baseline="0" noProof="0" smtClean="0">
                <a:ln>
                  <a:noFill/>
                </a:ln>
                <a:solidFill>
                  <a:srgbClr val="3333CC"/>
                </a:solidFill>
                <a:effectLst/>
                <a:uLnTx/>
                <a:uFillTx/>
                <a:latin typeface="Arial" pitchFamily="-72" charset="0"/>
                <a:ea typeface="MS PGothic" charset="0"/>
                <a:cs typeface="+mn-cs"/>
              </a:rPr>
              <a:pPr marL="0" marR="0" lvl="0" indent="0" algn="l" defTabSz="455613" rtl="0" eaLnBrk="1" fontAlgn="base" latinLnBrk="0" hangingPunct="1">
                <a:lnSpc>
                  <a:spcPct val="100000"/>
                </a:lnSpc>
                <a:spcBef>
                  <a:spcPct val="0"/>
                </a:spcBef>
                <a:spcAft>
                  <a:spcPct val="0"/>
                </a:spcAft>
                <a:buClrTx/>
                <a:buSzTx/>
                <a:buFontTx/>
                <a:buNone/>
                <a:tabLst/>
                <a:defRPr/>
              </a:pPr>
              <a:t>36</a:t>
            </a:fld>
            <a:endParaRPr kumimoji="0" lang="en-US" sz="3600" b="1" i="0" u="none" strike="noStrike" kern="1200" cap="none" spc="0" normalizeH="0" baseline="0" noProof="0">
              <a:ln>
                <a:noFill/>
              </a:ln>
              <a:solidFill>
                <a:srgbClr val="3333CC"/>
              </a:solidFill>
              <a:effectLst/>
              <a:uLnTx/>
              <a:uFillTx/>
              <a:latin typeface="Arial" pitchFamily="-72" charset="0"/>
              <a:ea typeface="MS PGothic" charset="0"/>
              <a:cs typeface="+mn-cs"/>
            </a:endParaRPr>
          </a:p>
        </p:txBody>
      </p:sp>
    </p:spTree>
    <p:extLst>
      <p:ext uri="{BB962C8B-B14F-4D97-AF65-F5344CB8AC3E}">
        <p14:creationId xmlns:p14="http://schemas.microsoft.com/office/powerpoint/2010/main" val="3655681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C3E5F-4244-8CBB-2FAD-45E0BEBF61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CCDE4E-247C-4F16-4BCD-FE28F03371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06046C-F93E-8246-DE0D-6F7E41BF133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1187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08B79-9133-DAA5-99E4-92F794AB04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89D758-1558-BC35-7B3A-966C3A72EA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F7F13C-5F71-5D76-15ED-84BAC282A6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C7E7DD-EDDB-9962-B5F6-302D3613F677}"/>
              </a:ext>
            </a:extLst>
          </p:cNvPr>
          <p:cNvSpPr>
            <a:spLocks noGrp="1"/>
          </p:cNvSpPr>
          <p:nvPr>
            <p:ph type="sldNum" sz="quarter" idx="5"/>
          </p:nvPr>
        </p:nvSpPr>
        <p:spPr/>
        <p:txBody>
          <a:bodyPr/>
          <a:lstStyle/>
          <a:p>
            <a:pPr marL="0" marR="0" lvl="0" indent="0" algn="l" defTabSz="455613" rtl="0" eaLnBrk="1" fontAlgn="base" latinLnBrk="0" hangingPunct="1">
              <a:lnSpc>
                <a:spcPct val="100000"/>
              </a:lnSpc>
              <a:spcBef>
                <a:spcPct val="0"/>
              </a:spcBef>
              <a:spcAft>
                <a:spcPct val="0"/>
              </a:spcAft>
              <a:buClrTx/>
              <a:buSzTx/>
              <a:buFontTx/>
              <a:buNone/>
              <a:tabLst/>
              <a:defRPr/>
            </a:pPr>
            <a:fld id="{760F4796-C49B-1646-A9DA-58447A1E2E0F}" type="slidenum">
              <a:rPr kumimoji="0" lang="en-US" sz="3600" b="1" i="0" u="none" strike="noStrike" kern="1200" cap="none" spc="0" normalizeH="0" baseline="0" noProof="0" smtClean="0">
                <a:ln>
                  <a:noFill/>
                </a:ln>
                <a:solidFill>
                  <a:srgbClr val="3333CC"/>
                </a:solidFill>
                <a:effectLst/>
                <a:uLnTx/>
                <a:uFillTx/>
                <a:latin typeface="Arial" pitchFamily="-72" charset="0"/>
                <a:ea typeface="MS PGothic" charset="0"/>
                <a:cs typeface="+mn-cs"/>
              </a:rPr>
              <a:pPr marL="0" marR="0" lvl="0" indent="0" algn="l" defTabSz="455613" rtl="0" eaLnBrk="1" fontAlgn="base" latinLnBrk="0" hangingPunct="1">
                <a:lnSpc>
                  <a:spcPct val="100000"/>
                </a:lnSpc>
                <a:spcBef>
                  <a:spcPct val="0"/>
                </a:spcBef>
                <a:spcAft>
                  <a:spcPct val="0"/>
                </a:spcAft>
                <a:buClrTx/>
                <a:buSzTx/>
                <a:buFontTx/>
                <a:buNone/>
                <a:tabLst/>
                <a:defRPr/>
              </a:pPr>
              <a:t>38</a:t>
            </a:fld>
            <a:endParaRPr kumimoji="0" lang="en-US" sz="3600" b="1" i="0" u="none" strike="noStrike" kern="1200" cap="none" spc="0" normalizeH="0" baseline="0" noProof="0">
              <a:ln>
                <a:noFill/>
              </a:ln>
              <a:solidFill>
                <a:srgbClr val="3333CC"/>
              </a:solidFill>
              <a:effectLst/>
              <a:uLnTx/>
              <a:uFillTx/>
              <a:latin typeface="Arial" pitchFamily="-72" charset="0"/>
              <a:ea typeface="MS PGothic" charset="0"/>
              <a:cs typeface="+mn-cs"/>
            </a:endParaRPr>
          </a:p>
        </p:txBody>
      </p:sp>
    </p:spTree>
    <p:extLst>
      <p:ext uri="{BB962C8B-B14F-4D97-AF65-F5344CB8AC3E}">
        <p14:creationId xmlns:p14="http://schemas.microsoft.com/office/powerpoint/2010/main" val="2792577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F16A1-5828-BB54-CB7D-9E328E26B4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7D89E0-408A-CD9D-9AB7-5CB9193CA8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33F7A5-D73D-8DB2-A630-39BE9A38F05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9927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0FB71-B9E0-C71C-02D0-60E2A22645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3F15D6-7505-4D6E-A707-1B202F1E87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8D52A1-970D-66C1-48ED-5007540680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505AA3-5FB6-B4C8-ABD4-6318AC049F7E}"/>
              </a:ext>
            </a:extLst>
          </p:cNvPr>
          <p:cNvSpPr>
            <a:spLocks noGrp="1"/>
          </p:cNvSpPr>
          <p:nvPr>
            <p:ph type="sldNum" sz="quarter" idx="5"/>
          </p:nvPr>
        </p:nvSpPr>
        <p:spPr/>
        <p:txBody>
          <a:bodyPr/>
          <a:lstStyle/>
          <a:p>
            <a:pPr marL="0" marR="0" lvl="0" indent="0" algn="l" defTabSz="455613" rtl="0" eaLnBrk="1" fontAlgn="base" latinLnBrk="0" hangingPunct="1">
              <a:lnSpc>
                <a:spcPct val="100000"/>
              </a:lnSpc>
              <a:spcBef>
                <a:spcPct val="0"/>
              </a:spcBef>
              <a:spcAft>
                <a:spcPct val="0"/>
              </a:spcAft>
              <a:buClrTx/>
              <a:buSzTx/>
              <a:buFontTx/>
              <a:buNone/>
              <a:tabLst/>
              <a:defRPr/>
            </a:pPr>
            <a:fld id="{760F4796-C49B-1646-A9DA-58447A1E2E0F}" type="slidenum">
              <a:rPr kumimoji="0" lang="en-US" sz="3600" b="1" i="0" u="none" strike="noStrike" kern="1200" cap="none" spc="0" normalizeH="0" baseline="0" noProof="0" smtClean="0">
                <a:ln>
                  <a:noFill/>
                </a:ln>
                <a:solidFill>
                  <a:srgbClr val="3333CC"/>
                </a:solidFill>
                <a:effectLst/>
                <a:uLnTx/>
                <a:uFillTx/>
                <a:latin typeface="Arial" pitchFamily="-72" charset="0"/>
                <a:ea typeface="MS PGothic" charset="0"/>
                <a:cs typeface="+mn-cs"/>
              </a:rPr>
              <a:pPr marL="0" marR="0" lvl="0" indent="0" algn="l" defTabSz="455613" rtl="0" eaLnBrk="1" fontAlgn="base" latinLnBrk="0" hangingPunct="1">
                <a:lnSpc>
                  <a:spcPct val="100000"/>
                </a:lnSpc>
                <a:spcBef>
                  <a:spcPct val="0"/>
                </a:spcBef>
                <a:spcAft>
                  <a:spcPct val="0"/>
                </a:spcAft>
                <a:buClrTx/>
                <a:buSzTx/>
                <a:buFontTx/>
                <a:buNone/>
                <a:tabLst/>
                <a:defRPr/>
              </a:pPr>
              <a:t>40</a:t>
            </a:fld>
            <a:endParaRPr kumimoji="0" lang="en-US" sz="3600" b="1" i="0" u="none" strike="noStrike" kern="1200" cap="none" spc="0" normalizeH="0" baseline="0" noProof="0">
              <a:ln>
                <a:noFill/>
              </a:ln>
              <a:solidFill>
                <a:srgbClr val="3333CC"/>
              </a:solidFill>
              <a:effectLst/>
              <a:uLnTx/>
              <a:uFillTx/>
              <a:latin typeface="Arial" pitchFamily="-72" charset="0"/>
              <a:ea typeface="MS PGothic" charset="0"/>
              <a:cs typeface="+mn-cs"/>
            </a:endParaRPr>
          </a:p>
        </p:txBody>
      </p:sp>
    </p:spTree>
    <p:extLst>
      <p:ext uri="{BB962C8B-B14F-4D97-AF65-F5344CB8AC3E}">
        <p14:creationId xmlns:p14="http://schemas.microsoft.com/office/powerpoint/2010/main" val="1557381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41979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41979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87355-7AF3-6927-C2B8-2F6FD78C2B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326D06-C9E2-FC1C-D597-AB8BD3F509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7947D2-B020-6CDA-BB26-AA07213D978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6539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71166-01D4-FB5A-9CCD-5244F142C0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444160-06C0-A9E2-08B2-5A7BAE5948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9AF1B9-402C-120A-2E70-F0E1B1BBF6C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2787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BE7AA-BA77-BAEE-AA59-CA7FD747EE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9BD2E4-FFE6-295D-0F41-E99D8FFE72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0D4376-672C-92AA-312F-359C780071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FE65A0-F076-678E-30ED-B7EF8A64F0AE}"/>
              </a:ext>
            </a:extLst>
          </p:cNvPr>
          <p:cNvSpPr>
            <a:spLocks noGrp="1"/>
          </p:cNvSpPr>
          <p:nvPr>
            <p:ph type="sldNum" sz="quarter" idx="5"/>
          </p:nvPr>
        </p:nvSpPr>
        <p:spPr/>
        <p:txBody>
          <a:bodyPr/>
          <a:lstStyle/>
          <a:p>
            <a:pPr marL="0" marR="0" lvl="0" indent="0" algn="l" defTabSz="455613" rtl="0" eaLnBrk="1" fontAlgn="base" latinLnBrk="0" hangingPunct="1">
              <a:lnSpc>
                <a:spcPct val="100000"/>
              </a:lnSpc>
              <a:spcBef>
                <a:spcPct val="0"/>
              </a:spcBef>
              <a:spcAft>
                <a:spcPct val="0"/>
              </a:spcAft>
              <a:buClrTx/>
              <a:buSzTx/>
              <a:buFontTx/>
              <a:buNone/>
              <a:tabLst/>
              <a:defRPr/>
            </a:pPr>
            <a:fld id="{760F4796-C49B-1646-A9DA-58447A1E2E0F}" type="slidenum">
              <a:rPr kumimoji="0" lang="en-US" sz="3600" b="1" i="0" u="none" strike="noStrike" kern="1200" cap="none" spc="0" normalizeH="0" baseline="0" noProof="0" smtClean="0">
                <a:ln>
                  <a:noFill/>
                </a:ln>
                <a:solidFill>
                  <a:srgbClr val="3333CC"/>
                </a:solidFill>
                <a:effectLst/>
                <a:uLnTx/>
                <a:uFillTx/>
                <a:latin typeface="Arial" pitchFamily="-72" charset="0"/>
                <a:ea typeface="MS PGothic" charset="0"/>
                <a:cs typeface="+mn-cs"/>
              </a:rPr>
              <a:pPr marL="0" marR="0" lvl="0" indent="0" algn="l" defTabSz="455613" rtl="0" eaLnBrk="1" fontAlgn="base" latinLnBrk="0" hangingPunct="1">
                <a:lnSpc>
                  <a:spcPct val="100000"/>
                </a:lnSpc>
                <a:spcBef>
                  <a:spcPct val="0"/>
                </a:spcBef>
                <a:spcAft>
                  <a:spcPct val="0"/>
                </a:spcAft>
                <a:buClrTx/>
                <a:buSzTx/>
                <a:buFontTx/>
                <a:buNone/>
                <a:tabLst/>
                <a:defRPr/>
              </a:pPr>
              <a:t>13</a:t>
            </a:fld>
            <a:endParaRPr kumimoji="0" lang="en-US" sz="3600" b="1" i="0" u="none" strike="noStrike" kern="1200" cap="none" spc="0" normalizeH="0" baseline="0" noProof="0">
              <a:ln>
                <a:noFill/>
              </a:ln>
              <a:solidFill>
                <a:srgbClr val="3333CC"/>
              </a:solidFill>
              <a:effectLst/>
              <a:uLnTx/>
              <a:uFillTx/>
              <a:latin typeface="Arial" pitchFamily="-72" charset="0"/>
              <a:ea typeface="MS PGothic" charset="0"/>
              <a:cs typeface="+mn-cs"/>
            </a:endParaRPr>
          </a:p>
        </p:txBody>
      </p:sp>
    </p:spTree>
    <p:extLst>
      <p:ext uri="{BB962C8B-B14F-4D97-AF65-F5344CB8AC3E}">
        <p14:creationId xmlns:p14="http://schemas.microsoft.com/office/powerpoint/2010/main" val="149890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9E29A-5693-B6EB-AEA0-F7915E24A0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EE2E93-DD79-7550-1E80-DD1CDBDBCC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C71DCD-F00F-3DFF-8FDC-3FF9F564C8F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6151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455613" rtl="0" eaLnBrk="1" fontAlgn="base" latinLnBrk="0" hangingPunct="1">
              <a:lnSpc>
                <a:spcPct val="100000"/>
              </a:lnSpc>
              <a:spcBef>
                <a:spcPct val="0"/>
              </a:spcBef>
              <a:spcAft>
                <a:spcPct val="0"/>
              </a:spcAft>
              <a:buClrTx/>
              <a:buSzTx/>
              <a:buFontTx/>
              <a:buNone/>
              <a:tabLst/>
              <a:defRPr/>
            </a:pPr>
            <a:fld id="{760F4796-C49B-1646-A9DA-58447A1E2E0F}" type="slidenum">
              <a:rPr kumimoji="0" lang="en-US" sz="3600" b="1" i="0" u="none" strike="noStrike" kern="1200" cap="none" spc="0" normalizeH="0" baseline="0" noProof="0" smtClean="0">
                <a:ln>
                  <a:noFill/>
                </a:ln>
                <a:solidFill>
                  <a:srgbClr val="3333CC"/>
                </a:solidFill>
                <a:effectLst/>
                <a:uLnTx/>
                <a:uFillTx/>
                <a:latin typeface="Arial" pitchFamily="-72" charset="0"/>
                <a:ea typeface="MS PGothic" charset="0"/>
                <a:cs typeface="+mn-cs"/>
              </a:rPr>
              <a:pPr marL="0" marR="0" lvl="0" indent="0" algn="l" defTabSz="455613" rtl="0" eaLnBrk="1" fontAlgn="base" latinLnBrk="0" hangingPunct="1">
                <a:lnSpc>
                  <a:spcPct val="100000"/>
                </a:lnSpc>
                <a:spcBef>
                  <a:spcPct val="0"/>
                </a:spcBef>
                <a:spcAft>
                  <a:spcPct val="0"/>
                </a:spcAft>
                <a:buClrTx/>
                <a:buSzTx/>
                <a:buFontTx/>
                <a:buNone/>
                <a:tabLst/>
                <a:defRPr/>
              </a:pPr>
              <a:t>15</a:t>
            </a:fld>
            <a:endParaRPr kumimoji="0" lang="en-US" sz="3600" b="1" i="0" u="none" strike="noStrike" kern="1200" cap="none" spc="0" normalizeH="0" baseline="0" noProof="0">
              <a:ln>
                <a:noFill/>
              </a:ln>
              <a:solidFill>
                <a:srgbClr val="3333CC"/>
              </a:solidFill>
              <a:effectLst/>
              <a:uLnTx/>
              <a:uFillTx/>
              <a:latin typeface="Arial" pitchFamily="-72" charset="0"/>
              <a:ea typeface="MS PGothic" charset="0"/>
              <a:cs typeface="+mn-cs"/>
            </a:endParaRPr>
          </a:p>
        </p:txBody>
      </p:sp>
    </p:spTree>
    <p:extLst>
      <p:ext uri="{BB962C8B-B14F-4D97-AF65-F5344CB8AC3E}">
        <p14:creationId xmlns:p14="http://schemas.microsoft.com/office/powerpoint/2010/main" val="2972322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535" y="2347916"/>
            <a:ext cx="11425767" cy="1620837"/>
          </a:xfrm>
        </p:spPr>
        <p:txBody>
          <a:bodyPr/>
          <a:lstStyle/>
          <a:p>
            <a:r>
              <a:rPr lang="en-US"/>
              <a:t>Click to edit Master title style</a:t>
            </a:r>
          </a:p>
        </p:txBody>
      </p:sp>
      <p:sp>
        <p:nvSpPr>
          <p:cNvPr id="3" name="Subtitle 2"/>
          <p:cNvSpPr>
            <a:spLocks noGrp="1"/>
          </p:cNvSpPr>
          <p:nvPr>
            <p:ph type="subTitle" idx="1"/>
          </p:nvPr>
        </p:nvSpPr>
        <p:spPr>
          <a:xfrm>
            <a:off x="2017184" y="4283078"/>
            <a:ext cx="9408584" cy="1931987"/>
          </a:xfrm>
        </p:spPr>
        <p:txBody>
          <a:bodyPr/>
          <a:lstStyle>
            <a:lvl1pPr marL="0" indent="0" algn="ctr">
              <a:buNone/>
              <a:defRPr/>
            </a:lvl1pPr>
            <a:lvl2pPr marL="457058" indent="0" algn="ctr">
              <a:buNone/>
              <a:defRPr/>
            </a:lvl2pPr>
            <a:lvl3pPr marL="914115" indent="0" algn="ctr">
              <a:buNone/>
              <a:defRPr/>
            </a:lvl3pPr>
            <a:lvl4pPr marL="1371173" indent="0" algn="ctr">
              <a:buNone/>
              <a:defRPr/>
            </a:lvl4pPr>
            <a:lvl5pPr marL="1828231" indent="0" algn="ctr">
              <a:buNone/>
              <a:defRPr/>
            </a:lvl5pPr>
            <a:lvl6pPr marL="2285289" indent="0" algn="ctr">
              <a:buNone/>
              <a:defRPr/>
            </a:lvl6pPr>
            <a:lvl7pPr marL="2742347" indent="0" algn="ctr">
              <a:buNone/>
              <a:defRPr/>
            </a:lvl7pPr>
            <a:lvl8pPr marL="3199405" indent="0" algn="ctr">
              <a:buNone/>
              <a:defRPr/>
            </a:lvl8pPr>
            <a:lvl9pPr marL="3656462" indent="0" algn="ctr">
              <a:buNone/>
              <a:defRPr/>
            </a:lvl9pPr>
          </a:lstStyle>
          <a:p>
            <a:r>
              <a:rPr lang="en-US"/>
              <a:t>Click to edit Master subtitle style</a:t>
            </a:r>
          </a:p>
        </p:txBody>
      </p:sp>
    </p:spTree>
    <p:extLst>
      <p:ext uri="{BB962C8B-B14F-4D97-AF65-F5344CB8AC3E}">
        <p14:creationId xmlns:p14="http://schemas.microsoft.com/office/powerpoint/2010/main" val="41239635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40540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a:t>Edit Master text styles</a:t>
            </a:r>
          </a:p>
        </p:txBody>
      </p:sp>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id="{DF9EACC2-568A-498C-8601-A87328BD11D3}"/>
              </a:ext>
            </a:extLst>
          </p:cNvPr>
          <p:cNvSpPr>
            <a:spLocks noGrp="1"/>
          </p:cNvSpPr>
          <p:nvPr>
            <p:ph sz="quarter" idx="11"/>
          </p:nvPr>
        </p:nvSpPr>
        <p:spPr>
          <a:xfrm>
            <a:off x="514351" y="4856674"/>
            <a:ext cx="11283950" cy="1155939"/>
          </a:xfrm>
          <a:prstGeom prst="rect">
            <a:avLst/>
          </a:prstGeom>
        </p:spPr>
        <p:txBody>
          <a:bodyPr/>
          <a:lstStyle>
            <a:lvl1pPr>
              <a:buFontTx/>
              <a:buNone/>
              <a:defRPr sz="2400" b="1">
                <a:solidFill>
                  <a:srgbClr val="E1471D"/>
                </a:solidFill>
              </a:defRPr>
            </a:lvl1pPr>
            <a:lvl2pPr>
              <a:buFontTx/>
              <a:buNone/>
              <a:defRPr sz="2400"/>
            </a:lvl2pPr>
            <a:lvl3pPr>
              <a:buFontTx/>
              <a:buNone/>
              <a:defRPr sz="2400"/>
            </a:lvl3pPr>
            <a:lvl4pPr>
              <a:buFontTx/>
              <a:buNone/>
              <a:defRPr sz="2400"/>
            </a:lvl4pPr>
            <a:lvl5pPr>
              <a:buFontTx/>
              <a:buNone/>
              <a:defRPr sz="2400"/>
            </a:lvl5pPr>
          </a:lstStyle>
          <a:p>
            <a:pPr lvl="0"/>
            <a:r>
              <a:rPr lang="en-US"/>
              <a:t>Edit Master text styles</a:t>
            </a:r>
          </a:p>
        </p:txBody>
      </p:sp>
      <p:sp>
        <p:nvSpPr>
          <p:cNvPr id="15" name="Rectangle 14">
            <a:extLst>
              <a:ext uri="{FF2B5EF4-FFF2-40B4-BE49-F238E27FC236}">
                <a16:creationId xmlns:a16="http://schemas.microsoft.com/office/drawing/2014/main" id="{5BBD1E00-A2D3-4202-961C-9DF3DF2683C9}"/>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6" name="Straight Connector 15">
            <a:extLst>
              <a:ext uri="{FF2B5EF4-FFF2-40B4-BE49-F238E27FC236}">
                <a16:creationId xmlns:a16="http://schemas.microsoft.com/office/drawing/2014/main" id="{7590A4E9-08A7-4826-8D90-46B546D1F341}"/>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31A8939-5D7B-DDA0-442D-AFC6D9C41D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67636" y="5397632"/>
            <a:ext cx="1790865" cy="955128"/>
          </a:xfrm>
          <a:prstGeom prst="rect">
            <a:avLst/>
          </a:prstGeom>
        </p:spPr>
      </p:pic>
    </p:spTree>
    <p:extLst>
      <p:ext uri="{BB962C8B-B14F-4D97-AF65-F5344CB8AC3E}">
        <p14:creationId xmlns:p14="http://schemas.microsoft.com/office/powerpoint/2010/main" val="33935610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Title and Content">
  <p:cSld name="1_Title and Content">
    <p:spTree>
      <p:nvGrpSpPr>
        <p:cNvPr id="1" name="Shape 33"/>
        <p:cNvGrpSpPr/>
        <p:nvPr/>
      </p:nvGrpSpPr>
      <p:grpSpPr>
        <a:xfrm>
          <a:off x="0" y="0"/>
          <a:ext cx="0" cy="0"/>
          <a:chOff x="0" y="0"/>
          <a:chExt cx="0" cy="0"/>
        </a:xfrm>
      </p:grpSpPr>
      <p:sp>
        <p:nvSpPr>
          <p:cNvPr id="34" name="Google Shape;34;p109"/>
          <p:cNvSpPr txBox="1">
            <a:spLocks noGrp="1"/>
          </p:cNvSpPr>
          <p:nvPr>
            <p:ph type="body" idx="1"/>
          </p:nvPr>
        </p:nvSpPr>
        <p:spPr>
          <a:xfrm>
            <a:off x="304800" y="1253037"/>
            <a:ext cx="11582400" cy="4830763"/>
          </a:xfrm>
          <a:prstGeom prst="rect">
            <a:avLst/>
          </a:prstGeom>
          <a:noFill/>
          <a:ln>
            <a:noFill/>
          </a:ln>
        </p:spPr>
        <p:txBody>
          <a:bodyPr spcFirstLastPara="1" wrap="square" lIns="91425" tIns="45700" rIns="91425" bIns="45700" anchor="t" anchorCtr="0">
            <a:noAutofit/>
          </a:bodyPr>
          <a:lstStyle>
            <a:lvl1pPr marL="609585" lvl="0" indent="-507987" algn="l">
              <a:lnSpc>
                <a:spcPct val="100000"/>
              </a:lnSpc>
              <a:spcBef>
                <a:spcPts val="0"/>
              </a:spcBef>
              <a:spcAft>
                <a:spcPts val="0"/>
              </a:spcAft>
              <a:buClr>
                <a:schemeClr val="dk1"/>
              </a:buClr>
              <a:buSzPts val="2400"/>
              <a:buFont typeface="Arial"/>
              <a:buChar char="•"/>
              <a:defRPr sz="3200"/>
            </a:lvl1pPr>
            <a:lvl2pPr marL="1219170" lvl="1" indent="-507987" algn="l">
              <a:lnSpc>
                <a:spcPct val="100000"/>
              </a:lnSpc>
              <a:spcBef>
                <a:spcPts val="800"/>
              </a:spcBef>
              <a:spcAft>
                <a:spcPts val="0"/>
              </a:spcAft>
              <a:buClr>
                <a:schemeClr val="dk1"/>
              </a:buClr>
              <a:buSzPts val="2400"/>
              <a:buFont typeface="Arial"/>
              <a:buChar char="–"/>
              <a:defRPr sz="3200"/>
            </a:lvl2pPr>
            <a:lvl3pPr marL="1828754" lvl="2" indent="-447029" algn="l">
              <a:lnSpc>
                <a:spcPct val="100000"/>
              </a:lnSpc>
              <a:spcBef>
                <a:spcPts val="800"/>
              </a:spcBef>
              <a:spcAft>
                <a:spcPts val="0"/>
              </a:spcAft>
              <a:buClr>
                <a:schemeClr val="dk1"/>
              </a:buClr>
              <a:buSzPts val="1680"/>
              <a:buFont typeface="Noto Sans Symbols"/>
              <a:buChar char="⮚"/>
              <a:defRPr sz="3200"/>
            </a:lvl3pPr>
            <a:lvl4pPr marL="2438339" lvl="3" indent="-507987" algn="l">
              <a:spcBef>
                <a:spcPts val="800"/>
              </a:spcBef>
              <a:spcAft>
                <a:spcPts val="0"/>
              </a:spcAft>
              <a:buClr>
                <a:schemeClr val="dk1"/>
              </a:buClr>
              <a:buSzPts val="2400"/>
              <a:buChar char="–"/>
              <a:defRPr sz="3200"/>
            </a:lvl4pPr>
            <a:lvl5pPr marL="3047924" lvl="4" indent="-507987" algn="l">
              <a:spcBef>
                <a:spcPts val="800"/>
              </a:spcBef>
              <a:spcAft>
                <a:spcPts val="0"/>
              </a:spcAft>
              <a:buClr>
                <a:schemeClr val="dk1"/>
              </a:buClr>
              <a:buSzPts val="2400"/>
              <a:buChar char="»"/>
              <a:defRPr sz="3200"/>
            </a:lvl5pPr>
            <a:lvl6pPr marL="3657509" lvl="5" indent="-457189" algn="l">
              <a:spcBef>
                <a:spcPts val="80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35" name="Google Shape;35;p109"/>
          <p:cNvSpPr txBox="1">
            <a:spLocks noGrp="1"/>
          </p:cNvSpPr>
          <p:nvPr>
            <p:ph type="ftr" idx="11"/>
          </p:nvPr>
        </p:nvSpPr>
        <p:spPr>
          <a:xfrm>
            <a:off x="126568" y="6419015"/>
            <a:ext cx="10265664" cy="365125"/>
          </a:xfrm>
          <a:prstGeom prst="rect">
            <a:avLst/>
          </a:prstGeom>
          <a:noFill/>
          <a:ln>
            <a:noFill/>
          </a:ln>
        </p:spPr>
        <p:txBody>
          <a:bodyPr spcFirstLastPara="1" wrap="square" lIns="45700"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09"/>
          <p:cNvSpPr txBox="1">
            <a:spLocks noGrp="1"/>
          </p:cNvSpPr>
          <p:nvPr>
            <p:ph type="title"/>
          </p:nvPr>
        </p:nvSpPr>
        <p:spPr>
          <a:xfrm>
            <a:off x="121920" y="35787"/>
            <a:ext cx="11948160" cy="990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accent1"/>
              </a:buClr>
              <a:buSzPts val="2400"/>
              <a:buFont typeface="Arial"/>
              <a:buNone/>
              <a:defRPr sz="32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2216808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535" y="2347916"/>
            <a:ext cx="11425767" cy="1620837"/>
          </a:xfrm>
        </p:spPr>
        <p:txBody>
          <a:bodyPr/>
          <a:lstStyle/>
          <a:p>
            <a:r>
              <a:rPr lang="en-US"/>
              <a:t>Click to edit Master title style</a:t>
            </a:r>
          </a:p>
        </p:txBody>
      </p:sp>
      <p:sp>
        <p:nvSpPr>
          <p:cNvPr id="3" name="Subtitle 2"/>
          <p:cNvSpPr>
            <a:spLocks noGrp="1"/>
          </p:cNvSpPr>
          <p:nvPr>
            <p:ph type="subTitle" idx="1"/>
          </p:nvPr>
        </p:nvSpPr>
        <p:spPr>
          <a:xfrm>
            <a:off x="2017184" y="4283078"/>
            <a:ext cx="9408584" cy="1931987"/>
          </a:xfrm>
        </p:spPr>
        <p:txBody>
          <a:bodyPr/>
          <a:lstStyle>
            <a:lvl1pPr marL="0" indent="0" algn="ctr">
              <a:buNone/>
              <a:defRPr/>
            </a:lvl1pPr>
            <a:lvl2pPr marL="457058" indent="0" algn="ctr">
              <a:buNone/>
              <a:defRPr/>
            </a:lvl2pPr>
            <a:lvl3pPr marL="914115" indent="0" algn="ctr">
              <a:buNone/>
              <a:defRPr/>
            </a:lvl3pPr>
            <a:lvl4pPr marL="1371173" indent="0" algn="ctr">
              <a:buNone/>
              <a:defRPr/>
            </a:lvl4pPr>
            <a:lvl5pPr marL="1828231" indent="0" algn="ctr">
              <a:buNone/>
              <a:defRPr/>
            </a:lvl5pPr>
            <a:lvl6pPr marL="2285289" indent="0" algn="ctr">
              <a:buNone/>
              <a:defRPr/>
            </a:lvl6pPr>
            <a:lvl7pPr marL="2742347" indent="0" algn="ctr">
              <a:buNone/>
              <a:defRPr/>
            </a:lvl7pPr>
            <a:lvl8pPr marL="3199405" indent="0" algn="ctr">
              <a:buNone/>
              <a:defRPr/>
            </a:lvl8pPr>
            <a:lvl9pPr marL="3656462" indent="0" algn="ctr">
              <a:buNone/>
              <a:defRPr/>
            </a:lvl9pPr>
          </a:lstStyle>
          <a:p>
            <a:r>
              <a:rPr lang="en-US"/>
              <a:t>Click to edit Master subtitle style</a:t>
            </a:r>
          </a:p>
        </p:txBody>
      </p:sp>
    </p:spTree>
    <p:extLst>
      <p:ext uri="{BB962C8B-B14F-4D97-AF65-F5344CB8AC3E}">
        <p14:creationId xmlns:p14="http://schemas.microsoft.com/office/powerpoint/2010/main" val="1661849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940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2568" y="4857756"/>
            <a:ext cx="11423651"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62568" y="3203577"/>
            <a:ext cx="11423651" cy="1654175"/>
          </a:xfrm>
        </p:spPr>
        <p:txBody>
          <a:bodyPr anchor="b"/>
          <a:lstStyle>
            <a:lvl1pPr marL="0" indent="0">
              <a:buNone/>
              <a:defRPr sz="2000"/>
            </a:lvl1pPr>
            <a:lvl2pPr marL="457058" indent="0">
              <a:buNone/>
              <a:defRPr sz="1800"/>
            </a:lvl2pPr>
            <a:lvl3pPr marL="914115" indent="0">
              <a:buNone/>
              <a:defRPr sz="1700"/>
            </a:lvl3pPr>
            <a:lvl4pPr marL="1371173" indent="0">
              <a:buNone/>
              <a:defRPr sz="1400"/>
            </a:lvl4pPr>
            <a:lvl5pPr marL="1828231" indent="0">
              <a:buNone/>
              <a:defRPr sz="1400"/>
            </a:lvl5pPr>
            <a:lvl6pPr marL="2285289" indent="0">
              <a:buNone/>
              <a:defRPr sz="1400"/>
            </a:lvl6pPr>
            <a:lvl7pPr marL="2742347" indent="0">
              <a:buNone/>
              <a:defRPr sz="1400"/>
            </a:lvl7pPr>
            <a:lvl8pPr marL="3199405" indent="0">
              <a:buNone/>
              <a:defRPr sz="1400"/>
            </a:lvl8pPr>
            <a:lvl9pPr marL="3656462" indent="0">
              <a:buNone/>
              <a:defRPr sz="1400"/>
            </a:lvl9pPr>
          </a:lstStyle>
          <a:p>
            <a:pPr lvl="0"/>
            <a:r>
              <a:rPr lang="en-US"/>
              <a:t>Click to edit Master text styles</a:t>
            </a:r>
          </a:p>
        </p:txBody>
      </p:sp>
    </p:spTree>
    <p:extLst>
      <p:ext uri="{BB962C8B-B14F-4D97-AF65-F5344CB8AC3E}">
        <p14:creationId xmlns:p14="http://schemas.microsoft.com/office/powerpoint/2010/main" val="17848913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24138" y="2101854"/>
            <a:ext cx="5636684"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39411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104" y="303219"/>
            <a:ext cx="12096751"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3101" y="1692275"/>
            <a:ext cx="5937251"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4" name="Content Placeholder 3"/>
          <p:cNvSpPr>
            <a:spLocks noGrp="1"/>
          </p:cNvSpPr>
          <p:nvPr>
            <p:ph sz="half" idx="2"/>
          </p:nvPr>
        </p:nvSpPr>
        <p:spPr>
          <a:xfrm>
            <a:off x="673101" y="2397125"/>
            <a:ext cx="5937251"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28371" y="1692275"/>
            <a:ext cx="5941484"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828371" y="2397125"/>
            <a:ext cx="5941484"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3666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975736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31048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3100" y="301625"/>
            <a:ext cx="4421717"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255690" y="301628"/>
            <a:ext cx="7514167"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3100" y="1581156"/>
            <a:ext cx="4421717" cy="5172075"/>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18019531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2738" y="627063"/>
            <a:ext cx="2868084" cy="6235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86369" y="627063"/>
            <a:ext cx="8403167" cy="6235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57523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35255" y="5291143"/>
            <a:ext cx="8064500"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635255" y="674691"/>
            <a:ext cx="8064500" cy="4537075"/>
          </a:xfrm>
        </p:spPr>
        <p:txBody>
          <a:bodyPr/>
          <a:lstStyle>
            <a:lvl1pPr marL="0" indent="0">
              <a:buNone/>
              <a:defRPr sz="3200"/>
            </a:lvl1pPr>
            <a:lvl2pPr marL="457058" indent="0">
              <a:buNone/>
              <a:defRPr sz="2800"/>
            </a:lvl2pPr>
            <a:lvl3pPr marL="914115" indent="0">
              <a:buNone/>
              <a:defRPr sz="2400"/>
            </a:lvl3pPr>
            <a:lvl4pPr marL="1371173" indent="0">
              <a:buNone/>
              <a:defRPr sz="2000"/>
            </a:lvl4pPr>
            <a:lvl5pPr marL="1828231" indent="0">
              <a:buNone/>
              <a:defRPr sz="2000"/>
            </a:lvl5pPr>
            <a:lvl6pPr marL="2285289" indent="0">
              <a:buNone/>
              <a:defRPr sz="2000"/>
            </a:lvl6pPr>
            <a:lvl7pPr marL="2742347" indent="0">
              <a:buNone/>
              <a:defRPr sz="2000"/>
            </a:lvl7pPr>
            <a:lvl8pPr marL="3199405" indent="0">
              <a:buNone/>
              <a:defRPr sz="2000"/>
            </a:lvl8pPr>
            <a:lvl9pPr marL="3656462" indent="0">
              <a:buNone/>
              <a:defRPr sz="2000"/>
            </a:lvl9pPr>
          </a:lstStyle>
          <a:p>
            <a:pPr lvl="0"/>
            <a:endParaRPr lang="en-US" noProof="0"/>
          </a:p>
        </p:txBody>
      </p:sp>
      <p:sp>
        <p:nvSpPr>
          <p:cNvPr id="4" name="Text Placeholder 3"/>
          <p:cNvSpPr>
            <a:spLocks noGrp="1"/>
          </p:cNvSpPr>
          <p:nvPr>
            <p:ph type="body" sz="half" idx="2"/>
          </p:nvPr>
        </p:nvSpPr>
        <p:spPr>
          <a:xfrm>
            <a:off x="2635255" y="5916613"/>
            <a:ext cx="8064500" cy="887412"/>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843127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07960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2738" y="627063"/>
            <a:ext cx="2868084" cy="6235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86369" y="627063"/>
            <a:ext cx="8403167" cy="6235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1464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86368" y="627068"/>
            <a:ext cx="11474451" cy="1260475"/>
          </a:xfrm>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4138" y="2101854"/>
            <a:ext cx="5636684"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13525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2286" y="227013"/>
            <a:ext cx="10358967" cy="1143000"/>
          </a:xfrm>
        </p:spPr>
        <p:txBody>
          <a:bodyPr/>
          <a:lstStyle/>
          <a:p>
            <a:r>
              <a:rPr lang="en-US"/>
              <a:t>Click to edit Master title style</a:t>
            </a:r>
          </a:p>
        </p:txBody>
      </p:sp>
      <p:sp>
        <p:nvSpPr>
          <p:cNvPr id="3" name="Table Placeholder 2"/>
          <p:cNvSpPr>
            <a:spLocks noGrp="1"/>
          </p:cNvSpPr>
          <p:nvPr>
            <p:ph type="tbl" idx="1"/>
          </p:nvPr>
        </p:nvSpPr>
        <p:spPr>
          <a:xfrm>
            <a:off x="912286" y="1416053"/>
            <a:ext cx="10358967" cy="4799013"/>
          </a:xfrm>
        </p:spPr>
        <p:txBody>
          <a:bodyPr/>
          <a:lstStyle/>
          <a:p>
            <a:pPr lvl="0"/>
            <a:endParaRPr lang="en-US" noProof="0"/>
          </a:p>
        </p:txBody>
      </p:sp>
    </p:spTree>
    <p:extLst>
      <p:ext uri="{BB962C8B-B14F-4D97-AF65-F5344CB8AC3E}">
        <p14:creationId xmlns:p14="http://schemas.microsoft.com/office/powerpoint/2010/main" val="2381272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t>Click to edit Master title style</a:t>
            </a:r>
          </a:p>
        </p:txBody>
      </p:sp>
      <p:sp>
        <p:nvSpPr>
          <p:cNvPr id="3" name="Chart Placeholder 2"/>
          <p:cNvSpPr>
            <a:spLocks noGrp="1"/>
          </p:cNvSpPr>
          <p:nvPr>
            <p:ph type="chart" idx="1"/>
          </p:nvPr>
        </p:nvSpPr>
        <p:spPr>
          <a:xfrm>
            <a:off x="914400" y="1828800"/>
            <a:ext cx="10363200" cy="4114800"/>
          </a:xfrm>
        </p:spPr>
        <p:txBody>
          <a:bodyPr/>
          <a:lstStyle/>
          <a:p>
            <a:pPr lvl="0"/>
            <a:endParaRPr lang="en-US" noProof="0"/>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fld id="{0A90E337-F800-1146-8455-677861B99144}" type="slidenum">
              <a:rPr lang="en-US" altLang="x-none"/>
              <a:pPr/>
              <a:t>‹#›</a:t>
            </a:fld>
            <a:endParaRPr lang="en-US" altLang="x-none"/>
          </a:p>
        </p:txBody>
      </p:sp>
    </p:spTree>
    <p:extLst>
      <p:ext uri="{BB962C8B-B14F-4D97-AF65-F5344CB8AC3E}">
        <p14:creationId xmlns:p14="http://schemas.microsoft.com/office/powerpoint/2010/main" val="1537527850"/>
      </p:ext>
    </p:extLst>
  </p:cSld>
  <p:clrMapOvr>
    <a:masterClrMapping/>
  </p:clrMapOvr>
  <p:transition spd="slow" advClick="0"/>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Keypoint Question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question"/>
          <p:cNvSpPr>
            <a:spLocks noGrp="1"/>
          </p:cNvSpPr>
          <p:nvPr>
            <p:ph type="body" idx="10" hasCustomPrompt="1"/>
          </p:nvPr>
        </p:nvSpPr>
        <p:spPr>
          <a:xfrm>
            <a:off x="912283" y="1522413"/>
            <a:ext cx="10367432" cy="685800"/>
          </a:xfrm>
        </p:spPr>
        <p:txBody>
          <a:bodyPr/>
          <a:lstStyle>
            <a:lvl1pPr marL="0" indent="0" algn="l" defTabSz="412750" rtl="0" eaLnBrk="0" fontAlgn="base" hangingPunct="0">
              <a:spcBef>
                <a:spcPct val="30000"/>
              </a:spcBef>
              <a:buClr>
                <a:srgbClr val="000000"/>
              </a:buClr>
              <a:buFontTx/>
              <a:buNone/>
              <a:defRPr/>
            </a:lvl1pPr>
            <a:lvl2pPr marL="522288" indent="0" algn="l" defTabSz="412750" rtl="0" eaLnBrk="0" fontAlgn="base" hangingPunct="0">
              <a:spcBef>
                <a:spcPct val="30000"/>
              </a:spcBef>
              <a:buClr>
                <a:srgbClr val="000000"/>
              </a:buClr>
              <a:buFontTx/>
              <a:buNone/>
              <a:defRPr/>
            </a:lvl2pPr>
            <a:lvl3pPr marL="979488" indent="0" algn="l" defTabSz="412750" rtl="0" eaLnBrk="0" fontAlgn="base" hangingPunct="0">
              <a:spcBef>
                <a:spcPct val="30000"/>
              </a:spcBef>
              <a:buClr>
                <a:srgbClr val="000000"/>
              </a:buClr>
              <a:buFontTx/>
              <a:buNone/>
              <a:defRPr/>
            </a:lvl3pPr>
            <a:lvl4pPr marL="1371600" indent="0" algn="l" defTabSz="412750" rtl="0" eaLnBrk="0" fontAlgn="base" hangingPunct="0">
              <a:spcBef>
                <a:spcPct val="30000"/>
              </a:spcBef>
              <a:buClr>
                <a:srgbClr val="000000"/>
              </a:buClr>
              <a:buFontTx/>
              <a:buNone/>
              <a:defRPr/>
            </a:lvl4pPr>
            <a:lvl5pPr marL="1762125" indent="0" algn="l" defTabSz="412750" rtl="0" eaLnBrk="0" fontAlgn="base" hangingPunct="0">
              <a:spcBef>
                <a:spcPct val="30000"/>
              </a:spcBef>
              <a:buClr>
                <a:srgbClr val="000000"/>
              </a:buClr>
              <a:buFontTx/>
              <a:buNone/>
              <a:defRPr/>
            </a:lvl5pPr>
          </a:lstStyle>
          <a:p>
            <a:pPr lvl="0"/>
            <a:r>
              <a:rPr lang="en-US"/>
              <a:t>Click to add question here</a:t>
            </a:r>
          </a:p>
        </p:txBody>
      </p:sp>
      <p:sp>
        <p:nvSpPr>
          <p:cNvPr id="4" name="choices"/>
          <p:cNvSpPr>
            <a:spLocks noGrp="1"/>
          </p:cNvSpPr>
          <p:nvPr>
            <p:ph type="body" sz="quarter" idx="11" hasCustomPrompt="1"/>
          </p:nvPr>
        </p:nvSpPr>
        <p:spPr>
          <a:xfrm>
            <a:off x="912284" y="2360613"/>
            <a:ext cx="4955645" cy="3810000"/>
          </a:xfrm>
          <a:prstGeom prst="rect">
            <a:avLst/>
          </a:prstGeom>
        </p:spPr>
        <p:txBody>
          <a:bodyPr>
            <a:normAutofit/>
          </a:bodyPr>
          <a:lstStyle>
            <a:lvl1pPr marL="612775" indent="-514350" algn="l" defTabSz="412750" rtl="0" eaLnBrk="0" fontAlgn="base" hangingPunct="0">
              <a:spcBef>
                <a:spcPct val="30000"/>
              </a:spcBef>
              <a:buClr>
                <a:srgbClr val="000000"/>
              </a:buClr>
              <a:buAutoNum type="arabicPeriod"/>
              <a:defRPr/>
            </a:lvl1pPr>
            <a:lvl2pPr marL="1036638" indent="-514350" algn="l" defTabSz="412750" rtl="0" eaLnBrk="0" fontAlgn="base" hangingPunct="0">
              <a:spcBef>
                <a:spcPct val="30000"/>
              </a:spcBef>
              <a:buClr>
                <a:srgbClr val="000000"/>
              </a:buClr>
              <a:buAutoNum type="arabicPeriod"/>
              <a:defRPr/>
            </a:lvl2pPr>
            <a:lvl3pPr marL="1436688" indent="-457200" algn="l" defTabSz="412750" rtl="0" eaLnBrk="0" fontAlgn="base" hangingPunct="0">
              <a:spcBef>
                <a:spcPct val="30000"/>
              </a:spcBef>
              <a:buClr>
                <a:srgbClr val="000000"/>
              </a:buClr>
              <a:buAutoNum type="arabicPeriod"/>
              <a:defRPr/>
            </a:lvl3pPr>
            <a:lvl4pPr marL="1828800" indent="-457200" algn="l" defTabSz="412750" rtl="0" eaLnBrk="0" fontAlgn="base" hangingPunct="0">
              <a:spcBef>
                <a:spcPct val="30000"/>
              </a:spcBef>
              <a:buClr>
                <a:srgbClr val="000000"/>
              </a:buClr>
              <a:buAutoNum type="arabicPeriod"/>
              <a:defRPr/>
            </a:lvl4pPr>
            <a:lvl5pPr marL="2219325" indent="-457200" algn="l" defTabSz="412750" rtl="0" eaLnBrk="0" fontAlgn="base" hangingPunct="0">
              <a:spcBef>
                <a:spcPct val="30000"/>
              </a:spcBef>
              <a:buClr>
                <a:srgbClr val="000000"/>
              </a:buClr>
              <a:buAutoNum type="arabicPeriod"/>
              <a:defRPr/>
            </a:lvl5pPr>
          </a:lstStyle>
          <a:p>
            <a:pPr lvl="0"/>
            <a:r>
              <a:rPr lang="en-US"/>
              <a:t>Click to add choices here</a:t>
            </a:r>
          </a:p>
        </p:txBody>
      </p:sp>
      <p:sp>
        <p:nvSpPr>
          <p:cNvPr id="5" name="chartPosition"/>
          <p:cNvSpPr>
            <a:spLocks noGrp="1"/>
          </p:cNvSpPr>
          <p:nvPr>
            <p:ph type="chart" sz="quarter" idx="12"/>
          </p:nvPr>
        </p:nvSpPr>
        <p:spPr>
          <a:xfrm>
            <a:off x="6324072" y="2360613"/>
            <a:ext cx="4955645" cy="3810000"/>
          </a:xfrm>
          <a:prstGeom prst="rect">
            <a:avLst/>
          </a:prstGeom>
        </p:spPr>
        <p:txBody>
          <a:bodyPr/>
          <a:lstStyle/>
          <a:p>
            <a:endParaRPr lang="en-US"/>
          </a:p>
        </p:txBody>
      </p:sp>
    </p:spTree>
    <p:extLst>
      <p:ext uri="{BB962C8B-B14F-4D97-AF65-F5344CB8AC3E}">
        <p14:creationId xmlns:p14="http://schemas.microsoft.com/office/powerpoint/2010/main" val="38004697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Keypoint Clock Sha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Oval 2" hidden="1"/>
          <p:cNvSpPr/>
          <p:nvPr userDrawn="1">
            <p:custDataLst>
              <p:tags r:id="rId1"/>
            </p:custDataLst>
          </p:nvPr>
        </p:nvSpPr>
        <p:spPr bwMode="auto">
          <a:xfrm>
            <a:off x="10922001" y="5905503"/>
            <a:ext cx="846667" cy="483015"/>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pPr>
            <a:r>
              <a:rPr kumimoji="0" lang="en-US" sz="2400" b="0" i="0" u="none" strike="noStrike" cap="none" normalizeH="0" baseline="0">
                <a:ln>
                  <a:noFill/>
                </a:ln>
                <a:effectLst/>
                <a:latin typeface="Times New Roman" pitchFamily="18" charset="0"/>
              </a:rPr>
              <a:t>10</a:t>
            </a:r>
          </a:p>
        </p:txBody>
      </p:sp>
    </p:spTree>
    <p:extLst>
      <p:ext uri="{BB962C8B-B14F-4D97-AF65-F5344CB8AC3E}">
        <p14:creationId xmlns:p14="http://schemas.microsoft.com/office/powerpoint/2010/main" val="27621044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535" y="2347916"/>
            <a:ext cx="11425767" cy="1620837"/>
          </a:xfrm>
        </p:spPr>
        <p:txBody>
          <a:bodyPr/>
          <a:lstStyle/>
          <a:p>
            <a:r>
              <a:rPr lang="en-US"/>
              <a:t>Click to edit Master title style</a:t>
            </a:r>
          </a:p>
        </p:txBody>
      </p:sp>
      <p:sp>
        <p:nvSpPr>
          <p:cNvPr id="3" name="Subtitle 2"/>
          <p:cNvSpPr>
            <a:spLocks noGrp="1"/>
          </p:cNvSpPr>
          <p:nvPr>
            <p:ph type="subTitle" idx="1"/>
          </p:nvPr>
        </p:nvSpPr>
        <p:spPr>
          <a:xfrm>
            <a:off x="2017184" y="4283078"/>
            <a:ext cx="9408584" cy="1931987"/>
          </a:xfrm>
        </p:spPr>
        <p:txBody>
          <a:bodyPr/>
          <a:lstStyle>
            <a:lvl1pPr marL="0" indent="0" algn="ctr">
              <a:buNone/>
              <a:defRPr/>
            </a:lvl1pPr>
            <a:lvl2pPr marL="457058" indent="0" algn="ctr">
              <a:buNone/>
              <a:defRPr/>
            </a:lvl2pPr>
            <a:lvl3pPr marL="914115" indent="0" algn="ctr">
              <a:buNone/>
              <a:defRPr/>
            </a:lvl3pPr>
            <a:lvl4pPr marL="1371173" indent="0" algn="ctr">
              <a:buNone/>
              <a:defRPr/>
            </a:lvl4pPr>
            <a:lvl5pPr marL="1828231" indent="0" algn="ctr">
              <a:buNone/>
              <a:defRPr/>
            </a:lvl5pPr>
            <a:lvl6pPr marL="2285289" indent="0" algn="ctr">
              <a:buNone/>
              <a:defRPr/>
            </a:lvl6pPr>
            <a:lvl7pPr marL="2742347" indent="0" algn="ctr">
              <a:buNone/>
              <a:defRPr/>
            </a:lvl7pPr>
            <a:lvl8pPr marL="3199405" indent="0" algn="ctr">
              <a:buNone/>
              <a:defRPr/>
            </a:lvl8pPr>
            <a:lvl9pPr marL="3656462" indent="0" algn="ctr">
              <a:buNone/>
              <a:defRPr/>
            </a:lvl9pPr>
          </a:lstStyle>
          <a:p>
            <a:r>
              <a:rPr lang="en-US"/>
              <a:t>Click to edit Master subtitle style</a:t>
            </a:r>
          </a:p>
        </p:txBody>
      </p:sp>
    </p:spTree>
    <p:extLst>
      <p:ext uri="{BB962C8B-B14F-4D97-AF65-F5344CB8AC3E}">
        <p14:creationId xmlns:p14="http://schemas.microsoft.com/office/powerpoint/2010/main" val="885947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76965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86368" y="627068"/>
            <a:ext cx="11474451" cy="1260475"/>
          </a:xfrm>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4138" y="2101854"/>
            <a:ext cx="5636684"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19522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2568" y="4857756"/>
            <a:ext cx="11423651"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62568" y="3203577"/>
            <a:ext cx="11423651" cy="1654175"/>
          </a:xfrm>
        </p:spPr>
        <p:txBody>
          <a:bodyPr anchor="b"/>
          <a:lstStyle>
            <a:lvl1pPr marL="0" indent="0">
              <a:buNone/>
              <a:defRPr sz="2000"/>
            </a:lvl1pPr>
            <a:lvl2pPr marL="457058" indent="0">
              <a:buNone/>
              <a:defRPr sz="1800"/>
            </a:lvl2pPr>
            <a:lvl3pPr marL="914115" indent="0">
              <a:buNone/>
              <a:defRPr sz="1700"/>
            </a:lvl3pPr>
            <a:lvl4pPr marL="1371173" indent="0">
              <a:buNone/>
              <a:defRPr sz="1400"/>
            </a:lvl4pPr>
            <a:lvl5pPr marL="1828231" indent="0">
              <a:buNone/>
              <a:defRPr sz="1400"/>
            </a:lvl5pPr>
            <a:lvl6pPr marL="2285289" indent="0">
              <a:buNone/>
              <a:defRPr sz="1400"/>
            </a:lvl6pPr>
            <a:lvl7pPr marL="2742347" indent="0">
              <a:buNone/>
              <a:defRPr sz="1400"/>
            </a:lvl7pPr>
            <a:lvl8pPr marL="3199405" indent="0">
              <a:buNone/>
              <a:defRPr sz="1400"/>
            </a:lvl8pPr>
            <a:lvl9pPr marL="3656462" indent="0">
              <a:buNone/>
              <a:defRPr sz="1400"/>
            </a:lvl9pPr>
          </a:lstStyle>
          <a:p>
            <a:pPr lvl="0"/>
            <a:r>
              <a:rPr lang="en-US"/>
              <a:t>Click to edit Master text styles</a:t>
            </a:r>
          </a:p>
        </p:txBody>
      </p:sp>
    </p:spTree>
    <p:extLst>
      <p:ext uri="{BB962C8B-B14F-4D97-AF65-F5344CB8AC3E}">
        <p14:creationId xmlns:p14="http://schemas.microsoft.com/office/powerpoint/2010/main" val="31316041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24138" y="2101854"/>
            <a:ext cx="5636684"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38724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104" y="303219"/>
            <a:ext cx="12096751"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3101" y="1692275"/>
            <a:ext cx="5937251"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4" name="Content Placeholder 3"/>
          <p:cNvSpPr>
            <a:spLocks noGrp="1"/>
          </p:cNvSpPr>
          <p:nvPr>
            <p:ph sz="half" idx="2"/>
          </p:nvPr>
        </p:nvSpPr>
        <p:spPr>
          <a:xfrm>
            <a:off x="673101" y="2397125"/>
            <a:ext cx="5937251"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28371" y="1692275"/>
            <a:ext cx="5941484"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828371" y="2397125"/>
            <a:ext cx="5941484"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40617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980158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7069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3100" y="301625"/>
            <a:ext cx="4421717"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255690" y="301628"/>
            <a:ext cx="7514167"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3100" y="1581156"/>
            <a:ext cx="4421717" cy="5172075"/>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26446364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35255" y="5291143"/>
            <a:ext cx="8064500"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635255" y="674691"/>
            <a:ext cx="8064500" cy="4537075"/>
          </a:xfrm>
        </p:spPr>
        <p:txBody>
          <a:bodyPr/>
          <a:lstStyle>
            <a:lvl1pPr marL="0" indent="0">
              <a:buNone/>
              <a:defRPr sz="3200"/>
            </a:lvl1pPr>
            <a:lvl2pPr marL="457058" indent="0">
              <a:buNone/>
              <a:defRPr sz="2800"/>
            </a:lvl2pPr>
            <a:lvl3pPr marL="914115" indent="0">
              <a:buNone/>
              <a:defRPr sz="2400"/>
            </a:lvl3pPr>
            <a:lvl4pPr marL="1371173" indent="0">
              <a:buNone/>
              <a:defRPr sz="2000"/>
            </a:lvl4pPr>
            <a:lvl5pPr marL="1828231" indent="0">
              <a:buNone/>
              <a:defRPr sz="2000"/>
            </a:lvl5pPr>
            <a:lvl6pPr marL="2285289" indent="0">
              <a:buNone/>
              <a:defRPr sz="2000"/>
            </a:lvl6pPr>
            <a:lvl7pPr marL="2742347" indent="0">
              <a:buNone/>
              <a:defRPr sz="2000"/>
            </a:lvl7pPr>
            <a:lvl8pPr marL="3199405" indent="0">
              <a:buNone/>
              <a:defRPr sz="2000"/>
            </a:lvl8pPr>
            <a:lvl9pPr marL="3656462" indent="0">
              <a:buNone/>
              <a:defRPr sz="2000"/>
            </a:lvl9pPr>
          </a:lstStyle>
          <a:p>
            <a:pPr lvl="0"/>
            <a:endParaRPr lang="en-US" noProof="0"/>
          </a:p>
        </p:txBody>
      </p:sp>
      <p:sp>
        <p:nvSpPr>
          <p:cNvPr id="4" name="Text Placeholder 3"/>
          <p:cNvSpPr>
            <a:spLocks noGrp="1"/>
          </p:cNvSpPr>
          <p:nvPr>
            <p:ph type="body" sz="half" idx="2"/>
          </p:nvPr>
        </p:nvSpPr>
        <p:spPr>
          <a:xfrm>
            <a:off x="2635255" y="5916613"/>
            <a:ext cx="8064500" cy="887412"/>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15334831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7958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2738" y="627063"/>
            <a:ext cx="2868084" cy="6235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86369" y="627063"/>
            <a:ext cx="8403167" cy="6235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00758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86368" y="627068"/>
            <a:ext cx="11474451" cy="1260475"/>
          </a:xfrm>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4138" y="2101854"/>
            <a:ext cx="5636684"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04698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2286" y="227013"/>
            <a:ext cx="10358967" cy="1143000"/>
          </a:xfrm>
        </p:spPr>
        <p:txBody>
          <a:bodyPr/>
          <a:lstStyle/>
          <a:p>
            <a:r>
              <a:rPr lang="en-US"/>
              <a:t>Click to edit Master title style</a:t>
            </a:r>
          </a:p>
        </p:txBody>
      </p:sp>
      <p:sp>
        <p:nvSpPr>
          <p:cNvPr id="3" name="Table Placeholder 2"/>
          <p:cNvSpPr>
            <a:spLocks noGrp="1"/>
          </p:cNvSpPr>
          <p:nvPr>
            <p:ph type="tbl" idx="1"/>
          </p:nvPr>
        </p:nvSpPr>
        <p:spPr>
          <a:xfrm>
            <a:off x="912286" y="1416053"/>
            <a:ext cx="10358967" cy="4799013"/>
          </a:xfrm>
        </p:spPr>
        <p:txBody>
          <a:bodyPr/>
          <a:lstStyle/>
          <a:p>
            <a:pPr lvl="0"/>
            <a:endParaRPr lang="en-US" noProof="0"/>
          </a:p>
        </p:txBody>
      </p:sp>
    </p:spTree>
    <p:extLst>
      <p:ext uri="{BB962C8B-B14F-4D97-AF65-F5344CB8AC3E}">
        <p14:creationId xmlns:p14="http://schemas.microsoft.com/office/powerpoint/2010/main" val="21317705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2286" y="227013"/>
            <a:ext cx="10358967" cy="1143000"/>
          </a:xfrm>
        </p:spPr>
        <p:txBody>
          <a:bodyPr/>
          <a:lstStyle/>
          <a:p>
            <a:r>
              <a:rPr lang="en-US"/>
              <a:t>Click to edit Master title style</a:t>
            </a:r>
          </a:p>
        </p:txBody>
      </p:sp>
      <p:sp>
        <p:nvSpPr>
          <p:cNvPr id="3" name="Table Placeholder 2"/>
          <p:cNvSpPr>
            <a:spLocks noGrp="1"/>
          </p:cNvSpPr>
          <p:nvPr>
            <p:ph type="tbl" idx="1"/>
          </p:nvPr>
        </p:nvSpPr>
        <p:spPr>
          <a:xfrm>
            <a:off x="912286" y="1416053"/>
            <a:ext cx="10358967" cy="4799013"/>
          </a:xfrm>
        </p:spPr>
        <p:txBody>
          <a:bodyPr/>
          <a:lstStyle/>
          <a:p>
            <a:pPr lvl="0"/>
            <a:endParaRPr lang="en-US" noProof="0"/>
          </a:p>
        </p:txBody>
      </p:sp>
    </p:spTree>
    <p:extLst>
      <p:ext uri="{BB962C8B-B14F-4D97-AF65-F5344CB8AC3E}">
        <p14:creationId xmlns:p14="http://schemas.microsoft.com/office/powerpoint/2010/main" val="13786728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t>Click to edit Master title style</a:t>
            </a:r>
          </a:p>
        </p:txBody>
      </p:sp>
      <p:sp>
        <p:nvSpPr>
          <p:cNvPr id="3" name="Chart Placeholder 2"/>
          <p:cNvSpPr>
            <a:spLocks noGrp="1"/>
          </p:cNvSpPr>
          <p:nvPr>
            <p:ph type="chart" idx="1"/>
          </p:nvPr>
        </p:nvSpPr>
        <p:spPr>
          <a:xfrm>
            <a:off x="914400" y="1828800"/>
            <a:ext cx="10363200" cy="4114800"/>
          </a:xfrm>
        </p:spPr>
        <p:txBody>
          <a:bodyPr/>
          <a:lstStyle/>
          <a:p>
            <a:pPr lvl="0"/>
            <a:endParaRPr lang="en-US" noProof="0"/>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fld id="{0A90E337-F800-1146-8455-677861B99144}" type="slidenum">
              <a:rPr lang="en-US" altLang="x-none"/>
              <a:pPr/>
              <a:t>‹#›</a:t>
            </a:fld>
            <a:endParaRPr lang="en-US" altLang="x-none"/>
          </a:p>
        </p:txBody>
      </p:sp>
    </p:spTree>
    <p:extLst>
      <p:ext uri="{BB962C8B-B14F-4D97-AF65-F5344CB8AC3E}">
        <p14:creationId xmlns:p14="http://schemas.microsoft.com/office/powerpoint/2010/main" val="2950015964"/>
      </p:ext>
    </p:extLst>
  </p:cSld>
  <p:clrMapOvr>
    <a:masterClrMapping/>
  </p:clrMapOvr>
  <p:transition spd="slow" advClick="0"/>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Keypoint Question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question"/>
          <p:cNvSpPr>
            <a:spLocks noGrp="1"/>
          </p:cNvSpPr>
          <p:nvPr>
            <p:ph type="body" idx="10" hasCustomPrompt="1"/>
          </p:nvPr>
        </p:nvSpPr>
        <p:spPr>
          <a:xfrm>
            <a:off x="912283" y="1522413"/>
            <a:ext cx="10367432" cy="685800"/>
          </a:xfrm>
        </p:spPr>
        <p:txBody>
          <a:bodyPr/>
          <a:lstStyle>
            <a:lvl1pPr marL="0" indent="0" algn="l" defTabSz="412750" rtl="0" eaLnBrk="0" fontAlgn="base" hangingPunct="0">
              <a:spcBef>
                <a:spcPct val="30000"/>
              </a:spcBef>
              <a:buClr>
                <a:srgbClr val="000000"/>
              </a:buClr>
              <a:buFontTx/>
              <a:buNone/>
              <a:defRPr/>
            </a:lvl1pPr>
            <a:lvl2pPr marL="522288" indent="0" algn="l" defTabSz="412750" rtl="0" eaLnBrk="0" fontAlgn="base" hangingPunct="0">
              <a:spcBef>
                <a:spcPct val="30000"/>
              </a:spcBef>
              <a:buClr>
                <a:srgbClr val="000000"/>
              </a:buClr>
              <a:buFontTx/>
              <a:buNone/>
              <a:defRPr/>
            </a:lvl2pPr>
            <a:lvl3pPr marL="979488" indent="0" algn="l" defTabSz="412750" rtl="0" eaLnBrk="0" fontAlgn="base" hangingPunct="0">
              <a:spcBef>
                <a:spcPct val="30000"/>
              </a:spcBef>
              <a:buClr>
                <a:srgbClr val="000000"/>
              </a:buClr>
              <a:buFontTx/>
              <a:buNone/>
              <a:defRPr/>
            </a:lvl3pPr>
            <a:lvl4pPr marL="1371600" indent="0" algn="l" defTabSz="412750" rtl="0" eaLnBrk="0" fontAlgn="base" hangingPunct="0">
              <a:spcBef>
                <a:spcPct val="30000"/>
              </a:spcBef>
              <a:buClr>
                <a:srgbClr val="000000"/>
              </a:buClr>
              <a:buFontTx/>
              <a:buNone/>
              <a:defRPr/>
            </a:lvl4pPr>
            <a:lvl5pPr marL="1762125" indent="0" algn="l" defTabSz="412750" rtl="0" eaLnBrk="0" fontAlgn="base" hangingPunct="0">
              <a:spcBef>
                <a:spcPct val="30000"/>
              </a:spcBef>
              <a:buClr>
                <a:srgbClr val="000000"/>
              </a:buClr>
              <a:buFontTx/>
              <a:buNone/>
              <a:defRPr/>
            </a:lvl5pPr>
          </a:lstStyle>
          <a:p>
            <a:pPr lvl="0"/>
            <a:r>
              <a:rPr lang="en-US"/>
              <a:t>Click to add question here</a:t>
            </a:r>
          </a:p>
        </p:txBody>
      </p:sp>
      <p:sp>
        <p:nvSpPr>
          <p:cNvPr id="4" name="choices"/>
          <p:cNvSpPr>
            <a:spLocks noGrp="1"/>
          </p:cNvSpPr>
          <p:nvPr>
            <p:ph type="body" sz="quarter" idx="11" hasCustomPrompt="1"/>
          </p:nvPr>
        </p:nvSpPr>
        <p:spPr>
          <a:xfrm>
            <a:off x="912284" y="2360613"/>
            <a:ext cx="4955645" cy="3810000"/>
          </a:xfrm>
          <a:prstGeom prst="rect">
            <a:avLst/>
          </a:prstGeom>
        </p:spPr>
        <p:txBody>
          <a:bodyPr>
            <a:normAutofit/>
          </a:bodyPr>
          <a:lstStyle>
            <a:lvl1pPr marL="612775" indent="-514350" algn="l" defTabSz="412750" rtl="0" eaLnBrk="0" fontAlgn="base" hangingPunct="0">
              <a:spcBef>
                <a:spcPct val="30000"/>
              </a:spcBef>
              <a:buClr>
                <a:srgbClr val="000000"/>
              </a:buClr>
              <a:buAutoNum type="arabicPeriod"/>
              <a:defRPr/>
            </a:lvl1pPr>
            <a:lvl2pPr marL="1036638" indent="-514350" algn="l" defTabSz="412750" rtl="0" eaLnBrk="0" fontAlgn="base" hangingPunct="0">
              <a:spcBef>
                <a:spcPct val="30000"/>
              </a:spcBef>
              <a:buClr>
                <a:srgbClr val="000000"/>
              </a:buClr>
              <a:buAutoNum type="arabicPeriod"/>
              <a:defRPr/>
            </a:lvl2pPr>
            <a:lvl3pPr marL="1436688" indent="-457200" algn="l" defTabSz="412750" rtl="0" eaLnBrk="0" fontAlgn="base" hangingPunct="0">
              <a:spcBef>
                <a:spcPct val="30000"/>
              </a:spcBef>
              <a:buClr>
                <a:srgbClr val="000000"/>
              </a:buClr>
              <a:buAutoNum type="arabicPeriod"/>
              <a:defRPr/>
            </a:lvl3pPr>
            <a:lvl4pPr marL="1828800" indent="-457200" algn="l" defTabSz="412750" rtl="0" eaLnBrk="0" fontAlgn="base" hangingPunct="0">
              <a:spcBef>
                <a:spcPct val="30000"/>
              </a:spcBef>
              <a:buClr>
                <a:srgbClr val="000000"/>
              </a:buClr>
              <a:buAutoNum type="arabicPeriod"/>
              <a:defRPr/>
            </a:lvl4pPr>
            <a:lvl5pPr marL="2219325" indent="-457200" algn="l" defTabSz="412750" rtl="0" eaLnBrk="0" fontAlgn="base" hangingPunct="0">
              <a:spcBef>
                <a:spcPct val="30000"/>
              </a:spcBef>
              <a:buClr>
                <a:srgbClr val="000000"/>
              </a:buClr>
              <a:buAutoNum type="arabicPeriod"/>
              <a:defRPr/>
            </a:lvl5pPr>
          </a:lstStyle>
          <a:p>
            <a:pPr lvl="0"/>
            <a:r>
              <a:rPr lang="en-US"/>
              <a:t>Click to add choices here</a:t>
            </a:r>
          </a:p>
        </p:txBody>
      </p:sp>
      <p:sp>
        <p:nvSpPr>
          <p:cNvPr id="5" name="chartPosition"/>
          <p:cNvSpPr>
            <a:spLocks noGrp="1"/>
          </p:cNvSpPr>
          <p:nvPr>
            <p:ph type="chart" sz="quarter" idx="12"/>
          </p:nvPr>
        </p:nvSpPr>
        <p:spPr>
          <a:xfrm>
            <a:off x="6324072" y="2360613"/>
            <a:ext cx="4955645" cy="3810000"/>
          </a:xfrm>
          <a:prstGeom prst="rect">
            <a:avLst/>
          </a:prstGeom>
        </p:spPr>
        <p:txBody>
          <a:bodyPr/>
          <a:lstStyle/>
          <a:p>
            <a:endParaRPr lang="en-US"/>
          </a:p>
        </p:txBody>
      </p:sp>
    </p:spTree>
    <p:extLst>
      <p:ext uri="{BB962C8B-B14F-4D97-AF65-F5344CB8AC3E}">
        <p14:creationId xmlns:p14="http://schemas.microsoft.com/office/powerpoint/2010/main" val="23073021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Keypoint Clock Sha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Oval 2" hidden="1"/>
          <p:cNvSpPr/>
          <p:nvPr userDrawn="1">
            <p:custDataLst>
              <p:tags r:id="rId1"/>
            </p:custDataLst>
          </p:nvPr>
        </p:nvSpPr>
        <p:spPr bwMode="auto">
          <a:xfrm>
            <a:off x="10922001" y="5905503"/>
            <a:ext cx="846667" cy="483015"/>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pPr>
            <a:r>
              <a:rPr kumimoji="0" lang="en-US" sz="2400" b="0" i="0" u="none" strike="noStrike" cap="none" normalizeH="0" baseline="0">
                <a:ln>
                  <a:noFill/>
                </a:ln>
                <a:effectLst/>
                <a:latin typeface="Times New Roman" pitchFamily="18" charset="0"/>
              </a:rPr>
              <a:t>10</a:t>
            </a:r>
          </a:p>
        </p:txBody>
      </p:sp>
    </p:spTree>
    <p:extLst>
      <p:ext uri="{BB962C8B-B14F-4D97-AF65-F5344CB8AC3E}">
        <p14:creationId xmlns:p14="http://schemas.microsoft.com/office/powerpoint/2010/main" val="21776426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
        <p:nvSpPr>
          <p:cNvPr id="6" name="Content Placeholder 4"/>
          <p:cNvSpPr>
            <a:spLocks noGrp="1"/>
          </p:cNvSpPr>
          <p:nvPr>
            <p:ph sz="quarter" idx="11"/>
          </p:nvPr>
        </p:nvSpPr>
        <p:spPr>
          <a:xfrm>
            <a:off x="6624320" y="6323295"/>
            <a:ext cx="5350933" cy="304800"/>
          </a:xfrm>
        </p:spPr>
        <p:txBody>
          <a:bodyPr anchor="b"/>
          <a:lstStyle>
            <a:lvl1pPr marL="0" indent="0" algn="r">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25761937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userDrawn="1">
  <p:cSld name="7_Free Content">
    <p:spTree>
      <p:nvGrpSpPr>
        <p:cNvPr id="1" name=""/>
        <p:cNvGrpSpPr/>
        <p:nvPr/>
      </p:nvGrpSpPr>
      <p:grpSpPr>
        <a:xfrm>
          <a:off x="0" y="0"/>
          <a:ext cx="0" cy="0"/>
          <a:chOff x="0" y="0"/>
          <a:chExt cx="0" cy="0"/>
        </a:xfrm>
      </p:grpSpPr>
      <p:pic>
        <p:nvPicPr>
          <p:cNvPr id="3" name="Picture 2" descr="A picture containing object, clock&#10;&#10;Description automatically generated">
            <a:extLst>
              <a:ext uri="{FF2B5EF4-FFF2-40B4-BE49-F238E27FC236}">
                <a16:creationId xmlns:a16="http://schemas.microsoft.com/office/drawing/2014/main" id="{71BA4789-952C-4F0B-9CC8-BFB7FFF65A84}"/>
              </a:ext>
            </a:extLst>
          </p:cNvPr>
          <p:cNvPicPr>
            <a:picLocks noChangeAspect="1"/>
          </p:cNvPicPr>
          <p:nvPr userDrawn="1"/>
        </p:nvPicPr>
        <p:blipFill>
          <a:blip r:embed="rId2"/>
          <a:stretch>
            <a:fillRect/>
          </a:stretch>
        </p:blipFill>
        <p:spPr>
          <a:xfrm>
            <a:off x="634276" y="6133370"/>
            <a:ext cx="2328000" cy="455129"/>
          </a:xfrm>
          <a:prstGeom prst="rect">
            <a:avLst/>
          </a:prstGeom>
        </p:spPr>
      </p:pic>
    </p:spTree>
    <p:extLst>
      <p:ext uri="{BB962C8B-B14F-4D97-AF65-F5344CB8AC3E}">
        <p14:creationId xmlns:p14="http://schemas.microsoft.com/office/powerpoint/2010/main" val="19481680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Content slide ">
    <p:spTree>
      <p:nvGrpSpPr>
        <p:cNvPr id="1" name=""/>
        <p:cNvGrpSpPr/>
        <p:nvPr/>
      </p:nvGrpSpPr>
      <p:grpSpPr>
        <a:xfrm>
          <a:off x="0" y="0"/>
          <a:ext cx="0" cy="0"/>
          <a:chOff x="0" y="0"/>
          <a:chExt cx="0" cy="0"/>
        </a:xfrm>
      </p:grpSpPr>
      <p:sp>
        <p:nvSpPr>
          <p:cNvPr id="2" name="Title 1"/>
          <p:cNvSpPr>
            <a:spLocks noGrp="1"/>
          </p:cNvSpPr>
          <p:nvPr>
            <p:ph type="title"/>
          </p:nvPr>
        </p:nvSpPr>
        <p:spPr>
          <a:xfrm>
            <a:off x="612000" y="169992"/>
            <a:ext cx="9093600" cy="831600"/>
          </a:xfrm>
        </p:spPr>
        <p:txBody>
          <a:bodyPr/>
          <a:lstStyle>
            <a:lvl1pPr>
              <a:defRPr>
                <a:solidFill>
                  <a:schemeClr val="accent3"/>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38176" y="1493837"/>
            <a:ext cx="10769601" cy="4478339"/>
          </a:xfrm>
        </p:spPr>
        <p:txBody>
          <a:bodyPr/>
          <a:lstStyle>
            <a:lvl1pPr marL="265107" indent="-265107">
              <a:buClr>
                <a:schemeClr val="accent3"/>
              </a:buClr>
              <a:buFont typeface="Calibri" panose="020F0502020204030204" pitchFamily="34" charset="0"/>
              <a:buChar char="•"/>
              <a:defRPr>
                <a:solidFill>
                  <a:srgbClr val="223341"/>
                </a:solidFill>
              </a:defRPr>
            </a:lvl1pPr>
            <a:lvl2pPr marL="625459" indent="-265107">
              <a:buClr>
                <a:schemeClr val="accent3"/>
              </a:buClr>
              <a:tabLst/>
              <a:defRPr>
                <a:solidFill>
                  <a:srgbClr val="223341"/>
                </a:solidFill>
              </a:defRPr>
            </a:lvl2pPr>
            <a:lvl3pPr marL="898503" indent="-184146">
              <a:buClr>
                <a:schemeClr val="accent3"/>
              </a:buClr>
              <a:defRPr>
                <a:solidFill>
                  <a:srgbClr val="223341"/>
                </a:solidFill>
              </a:defRPr>
            </a:lvl3pPr>
            <a:lvl4pPr>
              <a:buClr>
                <a:schemeClr val="accent3"/>
              </a:buClr>
              <a:defRPr>
                <a:solidFill>
                  <a:srgbClr val="22334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hasCustomPrompt="1"/>
          </p:nvPr>
        </p:nvSpPr>
        <p:spPr>
          <a:xfrm>
            <a:off x="616903" y="6401953"/>
            <a:ext cx="11176168" cy="231923"/>
          </a:xfrm>
        </p:spPr>
        <p:txBody>
          <a:bodyPr wrap="square" lIns="0" tIns="46800" rIns="90000" bIns="0" anchor="b">
            <a:spAutoFit/>
          </a:bodyPr>
          <a:lstStyle>
            <a:lvl1pPr marL="0" indent="0">
              <a:buFontTx/>
              <a:buNone/>
              <a:defRPr sz="1200"/>
            </a:lvl1pPr>
            <a:lvl2pPr marL="182558" indent="0">
              <a:buFontTx/>
              <a:buNone/>
              <a:defRPr sz="1400"/>
            </a:lvl2pPr>
            <a:lvl3pPr marL="357178" indent="0">
              <a:buFontTx/>
              <a:buNone/>
              <a:defRPr sz="1400"/>
            </a:lvl3pPr>
            <a:lvl4pPr marL="536561" indent="0">
              <a:buFontTx/>
              <a:buNone/>
              <a:defRPr sz="1400"/>
            </a:lvl4pPr>
            <a:lvl5pPr marL="712770" indent="0">
              <a:buFontTx/>
              <a:buNone/>
              <a:defRPr sz="1400"/>
            </a:lvl5pPr>
          </a:lstStyle>
          <a:p>
            <a:pPr lvl="0"/>
            <a:r>
              <a:rPr lang="en-US" dirty="0"/>
              <a:t>[reference]</a:t>
            </a:r>
          </a:p>
        </p:txBody>
      </p:sp>
    </p:spTree>
    <p:extLst>
      <p:ext uri="{BB962C8B-B14F-4D97-AF65-F5344CB8AC3E}">
        <p14:creationId xmlns:p14="http://schemas.microsoft.com/office/powerpoint/2010/main" val="2031424080"/>
      </p:ext>
    </p:extLst>
  </p:cSld>
  <p:clrMapOvr>
    <a:masterClrMapping/>
  </p:clrMapOvr>
  <p:extLst>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userDrawn="1">
  <p:cSld name="2_DS AZ_Title, Subtitle and Text">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E26D3C-57EC-4CEF-A2A8-A07986F7F862}"/>
              </a:ext>
            </a:extLst>
          </p:cNvPr>
          <p:cNvSpPr>
            <a:spLocks noGrp="1"/>
          </p:cNvSpPr>
          <p:nvPr>
            <p:ph type="sldNum" sz="quarter" idx="10"/>
          </p:nvPr>
        </p:nvSpPr>
        <p:spPr>
          <a:xfrm>
            <a:off x="11244900" y="6507480"/>
            <a:ext cx="528000" cy="201339"/>
          </a:xfrm>
          <a:prstGeom prst="rect">
            <a:avLst/>
          </a:prstGeom>
        </p:spPr>
        <p:txBody>
          <a:bodyPr/>
          <a:lstStyle/>
          <a:p>
            <a:fld id="{3C4F54F3-C349-4609-AFEE-01462D5C7942}" type="slidenum">
              <a:rPr lang="en-GB" smtClean="0"/>
              <a:pPr/>
              <a:t>‹#›</a:t>
            </a:fld>
            <a:endParaRPr lang="en-GB" dirty="0"/>
          </a:p>
        </p:txBody>
      </p:sp>
      <p:sp>
        <p:nvSpPr>
          <p:cNvPr id="16" name="Title 8">
            <a:extLst>
              <a:ext uri="{FF2B5EF4-FFF2-40B4-BE49-F238E27FC236}">
                <a16:creationId xmlns:a16="http://schemas.microsoft.com/office/drawing/2014/main" id="{DAAD880F-186C-4797-8B60-F942A0CBF0D9}"/>
              </a:ext>
            </a:extLst>
          </p:cNvPr>
          <p:cNvSpPr>
            <a:spLocks noGrp="1"/>
          </p:cNvSpPr>
          <p:nvPr>
            <p:ph type="title" hasCustomPrompt="1"/>
          </p:nvPr>
        </p:nvSpPr>
        <p:spPr>
          <a:xfrm>
            <a:off x="406399" y="476080"/>
            <a:ext cx="11366500" cy="672000"/>
          </a:xfrm>
          <a:prstGeom prst="rect">
            <a:avLst/>
          </a:prstGeom>
        </p:spPr>
        <p:txBody>
          <a:bodyPr vert="horz" lIns="0"/>
          <a:lstStyle>
            <a:lvl1pPr algn="l">
              <a:defRPr sz="3467" b="1" baseline="0">
                <a:solidFill>
                  <a:schemeClr val="tx2"/>
                </a:solidFill>
                <a:latin typeface="Arial" pitchFamily="34" charset="0"/>
                <a:cs typeface="Arial" pitchFamily="34" charset="0"/>
              </a:defRPr>
            </a:lvl1pPr>
          </a:lstStyle>
          <a:p>
            <a:r>
              <a:rPr lang="en-GB" noProof="0" dirty="0"/>
              <a:t>Click to add slide title</a:t>
            </a:r>
          </a:p>
        </p:txBody>
      </p:sp>
      <p:sp>
        <p:nvSpPr>
          <p:cNvPr id="8" name="Text Placeholder 5">
            <a:extLst>
              <a:ext uri="{FF2B5EF4-FFF2-40B4-BE49-F238E27FC236}">
                <a16:creationId xmlns:a16="http://schemas.microsoft.com/office/drawing/2014/main" id="{C0436A32-02BE-454A-B93B-82A61CE5B17A}"/>
              </a:ext>
            </a:extLst>
          </p:cNvPr>
          <p:cNvSpPr>
            <a:spLocks noGrp="1"/>
          </p:cNvSpPr>
          <p:nvPr>
            <p:ph type="body" sz="quarter" idx="11"/>
          </p:nvPr>
        </p:nvSpPr>
        <p:spPr>
          <a:xfrm>
            <a:off x="298506" y="6024735"/>
            <a:ext cx="11474393" cy="235898"/>
          </a:xfrm>
          <a:prstGeom prst="rect">
            <a:avLst/>
          </a:prstGeom>
        </p:spPr>
        <p:txBody>
          <a:bodyPr wrap="square" anchor="b" anchorCtr="0">
            <a:spAutoFit/>
          </a:bodyPr>
          <a:lstStyle>
            <a:lvl1pPr marL="0" indent="0">
              <a:buNone/>
              <a:defRPr sz="933"/>
            </a:lvl1pPr>
            <a:lvl2pPr marL="609585" indent="0">
              <a:buNone/>
              <a:defRPr/>
            </a:lvl2pPr>
          </a:lstStyle>
          <a:p>
            <a:pPr lvl="0"/>
            <a:r>
              <a:rPr lang="en-US" dirty="0"/>
              <a:t>Click to edit Master text styles</a:t>
            </a:r>
          </a:p>
        </p:txBody>
      </p:sp>
    </p:spTree>
    <p:extLst>
      <p:ext uri="{BB962C8B-B14F-4D97-AF65-F5344CB8AC3E}">
        <p14:creationId xmlns:p14="http://schemas.microsoft.com/office/powerpoint/2010/main" val="2974643276"/>
      </p:ext>
    </p:extLst>
  </p:cSld>
  <p:clrMapOvr>
    <a:masterClrMapping/>
  </p:clrMapOvr>
  <p:extLst>
    <p:ext uri="{DCECCB84-F9BA-43D5-87BE-67443E8EF086}">
      <p15:sldGuideLst xmlns:p15="http://schemas.microsoft.com/office/powerpoint/2012/main">
        <p15:guide id="1" orient="horz" pos="756">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534" y="2347914"/>
            <a:ext cx="11425767" cy="1620837"/>
          </a:xfrm>
        </p:spPr>
        <p:txBody>
          <a:bodyPr/>
          <a:lstStyle/>
          <a:p>
            <a:r>
              <a:rPr lang="en-US"/>
              <a:t>Click to edit Master title style</a:t>
            </a:r>
          </a:p>
        </p:txBody>
      </p:sp>
      <p:sp>
        <p:nvSpPr>
          <p:cNvPr id="3" name="Subtitle 2"/>
          <p:cNvSpPr>
            <a:spLocks noGrp="1"/>
          </p:cNvSpPr>
          <p:nvPr>
            <p:ph type="subTitle" idx="1"/>
          </p:nvPr>
        </p:nvSpPr>
        <p:spPr>
          <a:xfrm>
            <a:off x="2017184" y="4283076"/>
            <a:ext cx="9408584" cy="1931987"/>
          </a:xfrm>
        </p:spPr>
        <p:txBody>
          <a:bodyPr/>
          <a:lstStyle>
            <a:lvl1pPr marL="0" indent="0" algn="ctr">
              <a:buNone/>
              <a:defRPr/>
            </a:lvl1pPr>
            <a:lvl2pPr marL="457058" indent="0" algn="ctr">
              <a:buNone/>
              <a:defRPr/>
            </a:lvl2pPr>
            <a:lvl3pPr marL="914115" indent="0" algn="ctr">
              <a:buNone/>
              <a:defRPr/>
            </a:lvl3pPr>
            <a:lvl4pPr marL="1371173" indent="0" algn="ctr">
              <a:buNone/>
              <a:defRPr/>
            </a:lvl4pPr>
            <a:lvl5pPr marL="1828231" indent="0" algn="ctr">
              <a:buNone/>
              <a:defRPr/>
            </a:lvl5pPr>
            <a:lvl6pPr marL="2285289" indent="0" algn="ctr">
              <a:buNone/>
              <a:defRPr/>
            </a:lvl6pPr>
            <a:lvl7pPr marL="2742347" indent="0" algn="ctr">
              <a:buNone/>
              <a:defRPr/>
            </a:lvl7pPr>
            <a:lvl8pPr marL="3199405" indent="0" algn="ctr">
              <a:buNone/>
              <a:defRPr/>
            </a:lvl8pPr>
            <a:lvl9pPr marL="3656462" indent="0" algn="ctr">
              <a:buNone/>
              <a:defRPr/>
            </a:lvl9pPr>
          </a:lstStyle>
          <a:p>
            <a:r>
              <a:rPr lang="en-US"/>
              <a:t>Click to edit Master subtitle style</a:t>
            </a:r>
          </a:p>
        </p:txBody>
      </p:sp>
    </p:spTree>
    <p:extLst>
      <p:ext uri="{BB962C8B-B14F-4D97-AF65-F5344CB8AC3E}">
        <p14:creationId xmlns:p14="http://schemas.microsoft.com/office/powerpoint/2010/main" val="2799057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E2ECF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95525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t>Click to edit Master title style</a:t>
            </a:r>
          </a:p>
        </p:txBody>
      </p:sp>
      <p:sp>
        <p:nvSpPr>
          <p:cNvPr id="3" name="Chart Placeholder 2"/>
          <p:cNvSpPr>
            <a:spLocks noGrp="1"/>
          </p:cNvSpPr>
          <p:nvPr>
            <p:ph type="chart" idx="1"/>
          </p:nvPr>
        </p:nvSpPr>
        <p:spPr>
          <a:xfrm>
            <a:off x="914400" y="1828800"/>
            <a:ext cx="10363200" cy="4114800"/>
          </a:xfrm>
        </p:spPr>
        <p:txBody>
          <a:bodyPr/>
          <a:lstStyle/>
          <a:p>
            <a:pPr lvl="0"/>
            <a:endParaRPr lang="en-US" noProof="0"/>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fld id="{0A90E337-F800-1146-8455-677861B99144}" type="slidenum">
              <a:rPr lang="en-US" altLang="x-none"/>
              <a:pPr/>
              <a:t>‹#›</a:t>
            </a:fld>
            <a:endParaRPr lang="en-US" altLang="x-none"/>
          </a:p>
        </p:txBody>
      </p:sp>
    </p:spTree>
    <p:extLst>
      <p:ext uri="{BB962C8B-B14F-4D97-AF65-F5344CB8AC3E}">
        <p14:creationId xmlns:p14="http://schemas.microsoft.com/office/powerpoint/2010/main" val="35158695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2567" y="4857754"/>
            <a:ext cx="11423651"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62567" y="3203576"/>
            <a:ext cx="11423651" cy="1654175"/>
          </a:xfrm>
        </p:spPr>
        <p:txBody>
          <a:bodyPr anchor="b"/>
          <a:lstStyle>
            <a:lvl1pPr marL="0" indent="0">
              <a:buNone/>
              <a:defRPr sz="2000"/>
            </a:lvl1pPr>
            <a:lvl2pPr marL="457058" indent="0">
              <a:buNone/>
              <a:defRPr sz="1800"/>
            </a:lvl2pPr>
            <a:lvl3pPr marL="914115" indent="0">
              <a:buNone/>
              <a:defRPr sz="1700"/>
            </a:lvl3pPr>
            <a:lvl4pPr marL="1371173" indent="0">
              <a:buNone/>
              <a:defRPr sz="1400"/>
            </a:lvl4pPr>
            <a:lvl5pPr marL="1828231" indent="0">
              <a:buNone/>
              <a:defRPr sz="1400"/>
            </a:lvl5pPr>
            <a:lvl6pPr marL="2285289" indent="0">
              <a:buNone/>
              <a:defRPr sz="1400"/>
            </a:lvl6pPr>
            <a:lvl7pPr marL="2742347" indent="0">
              <a:buNone/>
              <a:defRPr sz="1400"/>
            </a:lvl7pPr>
            <a:lvl8pPr marL="3199405" indent="0">
              <a:buNone/>
              <a:defRPr sz="1400"/>
            </a:lvl8pPr>
            <a:lvl9pPr marL="3656462" indent="0">
              <a:buNone/>
              <a:defRPr sz="1400"/>
            </a:lvl9pPr>
          </a:lstStyle>
          <a:p>
            <a:pPr lvl="0"/>
            <a:r>
              <a:rPr lang="en-US"/>
              <a:t>Click to edit Master text styles</a:t>
            </a:r>
          </a:p>
        </p:txBody>
      </p:sp>
    </p:spTree>
    <p:extLst>
      <p:ext uri="{BB962C8B-B14F-4D97-AF65-F5344CB8AC3E}">
        <p14:creationId xmlns:p14="http://schemas.microsoft.com/office/powerpoint/2010/main" val="29459519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86367" y="2101852"/>
            <a:ext cx="5634567"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24137" y="2101852"/>
            <a:ext cx="5636684"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37737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103" y="303217"/>
            <a:ext cx="12096751"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3100" y="1692275"/>
            <a:ext cx="5937251"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4" name="Content Placeholder 3"/>
          <p:cNvSpPr>
            <a:spLocks noGrp="1"/>
          </p:cNvSpPr>
          <p:nvPr>
            <p:ph sz="half" idx="2"/>
          </p:nvPr>
        </p:nvSpPr>
        <p:spPr>
          <a:xfrm>
            <a:off x="673100" y="2397125"/>
            <a:ext cx="5937251"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28370" y="1692275"/>
            <a:ext cx="5941484"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828370" y="2397125"/>
            <a:ext cx="5941484"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38737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69997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1717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3100" y="301625"/>
            <a:ext cx="4421717"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255689" y="301628"/>
            <a:ext cx="7514167"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3100" y="1581154"/>
            <a:ext cx="4421717" cy="5172075"/>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15141734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35255" y="5291141"/>
            <a:ext cx="8064500"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635255" y="674689"/>
            <a:ext cx="8064500" cy="4537075"/>
          </a:xfrm>
        </p:spPr>
        <p:txBody>
          <a:bodyPr/>
          <a:lstStyle>
            <a:lvl1pPr marL="0" indent="0">
              <a:buNone/>
              <a:defRPr sz="3200"/>
            </a:lvl1pPr>
            <a:lvl2pPr marL="457058" indent="0">
              <a:buNone/>
              <a:defRPr sz="2800"/>
            </a:lvl2pPr>
            <a:lvl3pPr marL="914115" indent="0">
              <a:buNone/>
              <a:defRPr sz="2400"/>
            </a:lvl3pPr>
            <a:lvl4pPr marL="1371173" indent="0">
              <a:buNone/>
              <a:defRPr sz="2000"/>
            </a:lvl4pPr>
            <a:lvl5pPr marL="1828231" indent="0">
              <a:buNone/>
              <a:defRPr sz="2000"/>
            </a:lvl5pPr>
            <a:lvl6pPr marL="2285289" indent="0">
              <a:buNone/>
              <a:defRPr sz="2000"/>
            </a:lvl6pPr>
            <a:lvl7pPr marL="2742347" indent="0">
              <a:buNone/>
              <a:defRPr sz="2000"/>
            </a:lvl7pPr>
            <a:lvl8pPr marL="3199405" indent="0">
              <a:buNone/>
              <a:defRPr sz="2000"/>
            </a:lvl8pPr>
            <a:lvl9pPr marL="3656462" indent="0">
              <a:buNone/>
              <a:defRPr sz="2000"/>
            </a:lvl9pPr>
          </a:lstStyle>
          <a:p>
            <a:pPr lvl="0"/>
            <a:endParaRPr lang="en-US" noProof="0"/>
          </a:p>
        </p:txBody>
      </p:sp>
      <p:sp>
        <p:nvSpPr>
          <p:cNvPr id="4" name="Text Placeholder 3"/>
          <p:cNvSpPr>
            <a:spLocks noGrp="1"/>
          </p:cNvSpPr>
          <p:nvPr>
            <p:ph type="body" sz="half" idx="2"/>
          </p:nvPr>
        </p:nvSpPr>
        <p:spPr>
          <a:xfrm>
            <a:off x="2635255" y="5916613"/>
            <a:ext cx="8064500" cy="887412"/>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11225133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34329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2737" y="627063"/>
            <a:ext cx="2868084" cy="6235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86367" y="627063"/>
            <a:ext cx="8403167" cy="6235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36478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86367" y="627066"/>
            <a:ext cx="11474451" cy="1260475"/>
          </a:xfrm>
        </p:spPr>
        <p:txBody>
          <a:bodyPr/>
          <a:lstStyle/>
          <a:p>
            <a:r>
              <a:rPr lang="en-US"/>
              <a:t>Click to edit Master title style</a:t>
            </a:r>
          </a:p>
        </p:txBody>
      </p:sp>
      <p:sp>
        <p:nvSpPr>
          <p:cNvPr id="3" name="Content Placeholder 2"/>
          <p:cNvSpPr>
            <a:spLocks noGrp="1"/>
          </p:cNvSpPr>
          <p:nvPr>
            <p:ph sz="half" idx="1"/>
          </p:nvPr>
        </p:nvSpPr>
        <p:spPr>
          <a:xfrm>
            <a:off x="986367" y="2101852"/>
            <a:ext cx="5634567"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4137" y="2101852"/>
            <a:ext cx="5636684"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74493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Keypoint Question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question"/>
          <p:cNvSpPr>
            <a:spLocks noGrp="1"/>
          </p:cNvSpPr>
          <p:nvPr>
            <p:ph type="body" idx="10" hasCustomPrompt="1"/>
          </p:nvPr>
        </p:nvSpPr>
        <p:spPr>
          <a:xfrm>
            <a:off x="912283" y="1522413"/>
            <a:ext cx="10367432" cy="685800"/>
          </a:xfrm>
        </p:spPr>
        <p:txBody>
          <a:bodyPr/>
          <a:lstStyle>
            <a:lvl1pPr marL="0" indent="0" algn="l" defTabSz="412750" rtl="0" eaLnBrk="0" fontAlgn="base" hangingPunct="0">
              <a:spcBef>
                <a:spcPct val="30000"/>
              </a:spcBef>
              <a:buClr>
                <a:srgbClr val="000000"/>
              </a:buClr>
              <a:buFontTx/>
              <a:buNone/>
              <a:defRPr/>
            </a:lvl1pPr>
            <a:lvl2pPr marL="522288" indent="0" algn="l" defTabSz="412750" rtl="0" eaLnBrk="0" fontAlgn="base" hangingPunct="0">
              <a:spcBef>
                <a:spcPct val="30000"/>
              </a:spcBef>
              <a:buClr>
                <a:srgbClr val="000000"/>
              </a:buClr>
              <a:buFontTx/>
              <a:buNone/>
              <a:defRPr/>
            </a:lvl2pPr>
            <a:lvl3pPr marL="979488" indent="0" algn="l" defTabSz="412750" rtl="0" eaLnBrk="0" fontAlgn="base" hangingPunct="0">
              <a:spcBef>
                <a:spcPct val="30000"/>
              </a:spcBef>
              <a:buClr>
                <a:srgbClr val="000000"/>
              </a:buClr>
              <a:buFontTx/>
              <a:buNone/>
              <a:defRPr/>
            </a:lvl3pPr>
            <a:lvl4pPr marL="1371600" indent="0" algn="l" defTabSz="412750" rtl="0" eaLnBrk="0" fontAlgn="base" hangingPunct="0">
              <a:spcBef>
                <a:spcPct val="30000"/>
              </a:spcBef>
              <a:buClr>
                <a:srgbClr val="000000"/>
              </a:buClr>
              <a:buFontTx/>
              <a:buNone/>
              <a:defRPr/>
            </a:lvl4pPr>
            <a:lvl5pPr marL="1762125" indent="0" algn="l" defTabSz="412750" rtl="0" eaLnBrk="0" fontAlgn="base" hangingPunct="0">
              <a:spcBef>
                <a:spcPct val="30000"/>
              </a:spcBef>
              <a:buClr>
                <a:srgbClr val="000000"/>
              </a:buClr>
              <a:buFontTx/>
              <a:buNone/>
              <a:defRPr/>
            </a:lvl5pPr>
          </a:lstStyle>
          <a:p>
            <a:pPr lvl="0"/>
            <a:r>
              <a:rPr lang="en-US"/>
              <a:t>Click to add question here</a:t>
            </a:r>
          </a:p>
        </p:txBody>
      </p:sp>
      <p:sp>
        <p:nvSpPr>
          <p:cNvPr id="4" name="choices"/>
          <p:cNvSpPr>
            <a:spLocks noGrp="1"/>
          </p:cNvSpPr>
          <p:nvPr>
            <p:ph type="body" sz="quarter" idx="11" hasCustomPrompt="1"/>
          </p:nvPr>
        </p:nvSpPr>
        <p:spPr>
          <a:xfrm>
            <a:off x="912284" y="2360613"/>
            <a:ext cx="4955645" cy="3810000"/>
          </a:xfrm>
          <a:prstGeom prst="rect">
            <a:avLst/>
          </a:prstGeom>
        </p:spPr>
        <p:txBody>
          <a:bodyPr>
            <a:normAutofit/>
          </a:bodyPr>
          <a:lstStyle>
            <a:lvl1pPr marL="612775" indent="-514350" algn="l" defTabSz="412750" rtl="0" eaLnBrk="0" fontAlgn="base" hangingPunct="0">
              <a:spcBef>
                <a:spcPct val="30000"/>
              </a:spcBef>
              <a:buClr>
                <a:srgbClr val="000000"/>
              </a:buClr>
              <a:buAutoNum type="arabicPeriod"/>
              <a:defRPr/>
            </a:lvl1pPr>
            <a:lvl2pPr marL="1036638" indent="-514350" algn="l" defTabSz="412750" rtl="0" eaLnBrk="0" fontAlgn="base" hangingPunct="0">
              <a:spcBef>
                <a:spcPct val="30000"/>
              </a:spcBef>
              <a:buClr>
                <a:srgbClr val="000000"/>
              </a:buClr>
              <a:buAutoNum type="arabicPeriod"/>
              <a:defRPr/>
            </a:lvl2pPr>
            <a:lvl3pPr marL="1436688" indent="-457200" algn="l" defTabSz="412750" rtl="0" eaLnBrk="0" fontAlgn="base" hangingPunct="0">
              <a:spcBef>
                <a:spcPct val="30000"/>
              </a:spcBef>
              <a:buClr>
                <a:srgbClr val="000000"/>
              </a:buClr>
              <a:buAutoNum type="arabicPeriod"/>
              <a:defRPr/>
            </a:lvl3pPr>
            <a:lvl4pPr marL="1828800" indent="-457200" algn="l" defTabSz="412750" rtl="0" eaLnBrk="0" fontAlgn="base" hangingPunct="0">
              <a:spcBef>
                <a:spcPct val="30000"/>
              </a:spcBef>
              <a:buClr>
                <a:srgbClr val="000000"/>
              </a:buClr>
              <a:buAutoNum type="arabicPeriod"/>
              <a:defRPr/>
            </a:lvl4pPr>
            <a:lvl5pPr marL="2219325" indent="-457200" algn="l" defTabSz="412750" rtl="0" eaLnBrk="0" fontAlgn="base" hangingPunct="0">
              <a:spcBef>
                <a:spcPct val="30000"/>
              </a:spcBef>
              <a:buClr>
                <a:srgbClr val="000000"/>
              </a:buClr>
              <a:buAutoNum type="arabicPeriod"/>
              <a:defRPr/>
            </a:lvl5pPr>
          </a:lstStyle>
          <a:p>
            <a:pPr lvl="0"/>
            <a:r>
              <a:rPr lang="en-US"/>
              <a:t>Click to add choices here</a:t>
            </a:r>
          </a:p>
        </p:txBody>
      </p:sp>
      <p:sp>
        <p:nvSpPr>
          <p:cNvPr id="5" name="chartPosition"/>
          <p:cNvSpPr>
            <a:spLocks noGrp="1"/>
          </p:cNvSpPr>
          <p:nvPr>
            <p:ph type="chart" sz="quarter" idx="12"/>
          </p:nvPr>
        </p:nvSpPr>
        <p:spPr>
          <a:xfrm>
            <a:off x="6324072" y="2360613"/>
            <a:ext cx="4955645" cy="3810000"/>
          </a:xfrm>
          <a:prstGeom prst="rect">
            <a:avLst/>
          </a:prstGeom>
        </p:spPr>
        <p:txBody>
          <a:bodyPr/>
          <a:lstStyle/>
          <a:p>
            <a:endParaRPr lang="en-US"/>
          </a:p>
        </p:txBody>
      </p:sp>
    </p:spTree>
    <p:extLst>
      <p:ext uri="{BB962C8B-B14F-4D97-AF65-F5344CB8AC3E}">
        <p14:creationId xmlns:p14="http://schemas.microsoft.com/office/powerpoint/2010/main" val="3257889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2285" y="227013"/>
            <a:ext cx="10358967" cy="1143000"/>
          </a:xfrm>
        </p:spPr>
        <p:txBody>
          <a:bodyPr/>
          <a:lstStyle/>
          <a:p>
            <a:r>
              <a:rPr lang="en-US"/>
              <a:t>Click to edit Master title style</a:t>
            </a:r>
          </a:p>
        </p:txBody>
      </p:sp>
      <p:sp>
        <p:nvSpPr>
          <p:cNvPr id="3" name="Table Placeholder 2"/>
          <p:cNvSpPr>
            <a:spLocks noGrp="1"/>
          </p:cNvSpPr>
          <p:nvPr>
            <p:ph type="tbl" idx="1"/>
          </p:nvPr>
        </p:nvSpPr>
        <p:spPr>
          <a:xfrm>
            <a:off x="912285" y="1416051"/>
            <a:ext cx="10358967" cy="4799013"/>
          </a:xfrm>
        </p:spPr>
        <p:txBody>
          <a:bodyPr/>
          <a:lstStyle/>
          <a:p>
            <a:pPr lvl="0"/>
            <a:endParaRPr lang="en-US" noProof="0"/>
          </a:p>
        </p:txBody>
      </p:sp>
    </p:spTree>
    <p:extLst>
      <p:ext uri="{BB962C8B-B14F-4D97-AF65-F5344CB8AC3E}">
        <p14:creationId xmlns:p14="http://schemas.microsoft.com/office/powerpoint/2010/main" val="19131715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t>Click to edit Master title style</a:t>
            </a:r>
          </a:p>
        </p:txBody>
      </p:sp>
      <p:sp>
        <p:nvSpPr>
          <p:cNvPr id="3" name="Chart Placeholder 2"/>
          <p:cNvSpPr>
            <a:spLocks noGrp="1"/>
          </p:cNvSpPr>
          <p:nvPr>
            <p:ph type="chart" idx="1"/>
          </p:nvPr>
        </p:nvSpPr>
        <p:spPr>
          <a:xfrm>
            <a:off x="914400" y="1828800"/>
            <a:ext cx="10363200" cy="4114800"/>
          </a:xfrm>
        </p:spPr>
        <p:txBody>
          <a:bodyPr/>
          <a:lstStyle/>
          <a:p>
            <a:pPr lvl="0"/>
            <a:endParaRPr lang="en-US" noProof="0"/>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fld id="{0A90E337-F800-1146-8455-677861B99144}" type="slidenum">
              <a:rPr lang="en-US" altLang="x-none"/>
              <a:pPr/>
              <a:t>‹#›</a:t>
            </a:fld>
            <a:endParaRPr lang="en-US" altLang="x-none"/>
          </a:p>
        </p:txBody>
      </p:sp>
    </p:spTree>
    <p:extLst>
      <p:ext uri="{BB962C8B-B14F-4D97-AF65-F5344CB8AC3E}">
        <p14:creationId xmlns:p14="http://schemas.microsoft.com/office/powerpoint/2010/main" val="2653569857"/>
      </p:ext>
    </p:extLst>
  </p:cSld>
  <p:clrMapOvr>
    <a:masterClrMapping/>
  </p:clrMapOvr>
  <p:transition spd="slow" advClick="0"/>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Keypoint Question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question"/>
          <p:cNvSpPr>
            <a:spLocks noGrp="1"/>
          </p:cNvSpPr>
          <p:nvPr>
            <p:ph type="body" idx="10" hasCustomPrompt="1"/>
          </p:nvPr>
        </p:nvSpPr>
        <p:spPr>
          <a:xfrm>
            <a:off x="912283" y="1522413"/>
            <a:ext cx="10367432" cy="685800"/>
          </a:xfrm>
        </p:spPr>
        <p:txBody>
          <a:bodyPr/>
          <a:lstStyle>
            <a:lvl1pPr marL="0" indent="0" algn="l" defTabSz="412750" rtl="0" eaLnBrk="0" fontAlgn="base" hangingPunct="0">
              <a:spcBef>
                <a:spcPct val="30000"/>
              </a:spcBef>
              <a:buClr>
                <a:srgbClr val="000000"/>
              </a:buClr>
              <a:buFontTx/>
              <a:buNone/>
              <a:defRPr/>
            </a:lvl1pPr>
            <a:lvl2pPr marL="522288" indent="0" algn="l" defTabSz="412750" rtl="0" eaLnBrk="0" fontAlgn="base" hangingPunct="0">
              <a:spcBef>
                <a:spcPct val="30000"/>
              </a:spcBef>
              <a:buClr>
                <a:srgbClr val="000000"/>
              </a:buClr>
              <a:buFontTx/>
              <a:buNone/>
              <a:defRPr/>
            </a:lvl2pPr>
            <a:lvl3pPr marL="979488" indent="0" algn="l" defTabSz="412750" rtl="0" eaLnBrk="0" fontAlgn="base" hangingPunct="0">
              <a:spcBef>
                <a:spcPct val="30000"/>
              </a:spcBef>
              <a:buClr>
                <a:srgbClr val="000000"/>
              </a:buClr>
              <a:buFontTx/>
              <a:buNone/>
              <a:defRPr/>
            </a:lvl3pPr>
            <a:lvl4pPr marL="1371600" indent="0" algn="l" defTabSz="412750" rtl="0" eaLnBrk="0" fontAlgn="base" hangingPunct="0">
              <a:spcBef>
                <a:spcPct val="30000"/>
              </a:spcBef>
              <a:buClr>
                <a:srgbClr val="000000"/>
              </a:buClr>
              <a:buFontTx/>
              <a:buNone/>
              <a:defRPr/>
            </a:lvl4pPr>
            <a:lvl5pPr marL="1762125" indent="0" algn="l" defTabSz="412750" rtl="0" eaLnBrk="0" fontAlgn="base" hangingPunct="0">
              <a:spcBef>
                <a:spcPct val="30000"/>
              </a:spcBef>
              <a:buClr>
                <a:srgbClr val="000000"/>
              </a:buClr>
              <a:buFontTx/>
              <a:buNone/>
              <a:defRPr/>
            </a:lvl5pPr>
          </a:lstStyle>
          <a:p>
            <a:pPr lvl="0"/>
            <a:r>
              <a:rPr lang="en-US"/>
              <a:t>Click to add question here</a:t>
            </a:r>
          </a:p>
        </p:txBody>
      </p:sp>
      <p:sp>
        <p:nvSpPr>
          <p:cNvPr id="4" name="choices"/>
          <p:cNvSpPr>
            <a:spLocks noGrp="1"/>
          </p:cNvSpPr>
          <p:nvPr>
            <p:ph type="body" sz="quarter" idx="11" hasCustomPrompt="1"/>
          </p:nvPr>
        </p:nvSpPr>
        <p:spPr>
          <a:xfrm>
            <a:off x="912284" y="2360613"/>
            <a:ext cx="4955645" cy="3810000"/>
          </a:xfrm>
          <a:prstGeom prst="rect">
            <a:avLst/>
          </a:prstGeom>
        </p:spPr>
        <p:txBody>
          <a:bodyPr>
            <a:normAutofit/>
          </a:bodyPr>
          <a:lstStyle>
            <a:lvl1pPr marL="612775" indent="-514350" algn="l" defTabSz="412750" rtl="0" eaLnBrk="0" fontAlgn="base" hangingPunct="0">
              <a:spcBef>
                <a:spcPct val="30000"/>
              </a:spcBef>
              <a:buClr>
                <a:srgbClr val="000000"/>
              </a:buClr>
              <a:buAutoNum type="arabicPeriod"/>
              <a:defRPr/>
            </a:lvl1pPr>
            <a:lvl2pPr marL="1036638" indent="-514350" algn="l" defTabSz="412750" rtl="0" eaLnBrk="0" fontAlgn="base" hangingPunct="0">
              <a:spcBef>
                <a:spcPct val="30000"/>
              </a:spcBef>
              <a:buClr>
                <a:srgbClr val="000000"/>
              </a:buClr>
              <a:buAutoNum type="arabicPeriod"/>
              <a:defRPr/>
            </a:lvl2pPr>
            <a:lvl3pPr marL="1436688" indent="-457200" algn="l" defTabSz="412750" rtl="0" eaLnBrk="0" fontAlgn="base" hangingPunct="0">
              <a:spcBef>
                <a:spcPct val="30000"/>
              </a:spcBef>
              <a:buClr>
                <a:srgbClr val="000000"/>
              </a:buClr>
              <a:buAutoNum type="arabicPeriod"/>
              <a:defRPr/>
            </a:lvl3pPr>
            <a:lvl4pPr marL="1828800" indent="-457200" algn="l" defTabSz="412750" rtl="0" eaLnBrk="0" fontAlgn="base" hangingPunct="0">
              <a:spcBef>
                <a:spcPct val="30000"/>
              </a:spcBef>
              <a:buClr>
                <a:srgbClr val="000000"/>
              </a:buClr>
              <a:buAutoNum type="arabicPeriod"/>
              <a:defRPr/>
            </a:lvl4pPr>
            <a:lvl5pPr marL="2219325" indent="-457200" algn="l" defTabSz="412750" rtl="0" eaLnBrk="0" fontAlgn="base" hangingPunct="0">
              <a:spcBef>
                <a:spcPct val="30000"/>
              </a:spcBef>
              <a:buClr>
                <a:srgbClr val="000000"/>
              </a:buClr>
              <a:buAutoNum type="arabicPeriod"/>
              <a:defRPr/>
            </a:lvl5pPr>
          </a:lstStyle>
          <a:p>
            <a:pPr lvl="0"/>
            <a:r>
              <a:rPr lang="en-US"/>
              <a:t>Click to add choices here</a:t>
            </a:r>
          </a:p>
        </p:txBody>
      </p:sp>
      <p:sp>
        <p:nvSpPr>
          <p:cNvPr id="5" name="chartPosition"/>
          <p:cNvSpPr>
            <a:spLocks noGrp="1"/>
          </p:cNvSpPr>
          <p:nvPr>
            <p:ph type="chart" sz="quarter" idx="12"/>
          </p:nvPr>
        </p:nvSpPr>
        <p:spPr>
          <a:xfrm>
            <a:off x="6324071" y="2360613"/>
            <a:ext cx="4955645" cy="3810000"/>
          </a:xfrm>
          <a:prstGeom prst="rect">
            <a:avLst/>
          </a:prstGeom>
        </p:spPr>
        <p:txBody>
          <a:bodyPr/>
          <a:lstStyle/>
          <a:p>
            <a:endParaRPr lang="en-US"/>
          </a:p>
        </p:txBody>
      </p:sp>
    </p:spTree>
    <p:extLst>
      <p:ext uri="{BB962C8B-B14F-4D97-AF65-F5344CB8AC3E}">
        <p14:creationId xmlns:p14="http://schemas.microsoft.com/office/powerpoint/2010/main" val="4876918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Keypoint Clock Sha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Oval 2" hidden="1"/>
          <p:cNvSpPr/>
          <p:nvPr userDrawn="1">
            <p:custDataLst>
              <p:tags r:id="rId1"/>
            </p:custDataLst>
          </p:nvPr>
        </p:nvSpPr>
        <p:spPr bwMode="auto">
          <a:xfrm>
            <a:off x="10922000" y="5905501"/>
            <a:ext cx="846667" cy="483015"/>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pPr>
            <a:r>
              <a:rPr kumimoji="0" lang="en-US" sz="2400" b="0" i="0" u="none" strike="noStrike" cap="none" normalizeH="0" baseline="0">
                <a:ln>
                  <a:noFill/>
                </a:ln>
                <a:effectLst/>
                <a:latin typeface="Times New Roman" pitchFamily="18" charset="0"/>
              </a:rPr>
              <a:t>10</a:t>
            </a:r>
          </a:p>
        </p:txBody>
      </p:sp>
    </p:spTree>
    <p:extLst>
      <p:ext uri="{BB962C8B-B14F-4D97-AF65-F5344CB8AC3E}">
        <p14:creationId xmlns:p14="http://schemas.microsoft.com/office/powerpoint/2010/main" val="34170682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
        <p:nvSpPr>
          <p:cNvPr id="6" name="Content Placeholder 4"/>
          <p:cNvSpPr>
            <a:spLocks noGrp="1"/>
          </p:cNvSpPr>
          <p:nvPr>
            <p:ph sz="quarter" idx="11"/>
          </p:nvPr>
        </p:nvSpPr>
        <p:spPr>
          <a:xfrm>
            <a:off x="6624320" y="6323295"/>
            <a:ext cx="5350933" cy="304800"/>
          </a:xfrm>
        </p:spPr>
        <p:txBody>
          <a:bodyPr anchor="b"/>
          <a:lstStyle>
            <a:lvl1pPr marL="0" indent="0" algn="r">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22929744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5AB4CCB1-DBC0-D14D-BC8B-9FB8BA85CFC0}"/>
              </a:ext>
            </a:extLst>
          </p:cNvPr>
          <p:cNvSpPr>
            <a:spLocks noGrp="1"/>
          </p:cNvSpPr>
          <p:nvPr>
            <p:ph idx="46" hasCustomPrompt="1"/>
          </p:nvPr>
        </p:nvSpPr>
        <p:spPr>
          <a:xfrm>
            <a:off x="2971800" y="2019359"/>
            <a:ext cx="8540496" cy="648072"/>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9" name="Content Placeholder 2">
            <a:extLst>
              <a:ext uri="{FF2B5EF4-FFF2-40B4-BE49-F238E27FC236}">
                <a16:creationId xmlns:a16="http://schemas.microsoft.com/office/drawing/2014/main" id="{CD93A08B-E808-9842-89A1-88E20A83C5CF}"/>
              </a:ext>
            </a:extLst>
          </p:cNvPr>
          <p:cNvSpPr>
            <a:spLocks noGrp="1"/>
          </p:cNvSpPr>
          <p:nvPr>
            <p:ph idx="47" hasCustomPrompt="1"/>
          </p:nvPr>
        </p:nvSpPr>
        <p:spPr>
          <a:xfrm>
            <a:off x="2971800" y="3657191"/>
            <a:ext cx="8540496" cy="648072"/>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10" name="Content Placeholder 2">
            <a:extLst>
              <a:ext uri="{FF2B5EF4-FFF2-40B4-BE49-F238E27FC236}">
                <a16:creationId xmlns:a16="http://schemas.microsoft.com/office/drawing/2014/main" id="{92FED2CE-F2B7-F44F-8C35-F5D48C997B95}"/>
              </a:ext>
            </a:extLst>
          </p:cNvPr>
          <p:cNvSpPr>
            <a:spLocks noGrp="1"/>
          </p:cNvSpPr>
          <p:nvPr>
            <p:ph idx="48" hasCustomPrompt="1"/>
          </p:nvPr>
        </p:nvSpPr>
        <p:spPr>
          <a:xfrm>
            <a:off x="2971800" y="5276641"/>
            <a:ext cx="8540496" cy="648072"/>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11" name="Content Placeholder 2">
            <a:extLst>
              <a:ext uri="{FF2B5EF4-FFF2-40B4-BE49-F238E27FC236}">
                <a16:creationId xmlns:a16="http://schemas.microsoft.com/office/drawing/2014/main" id="{E4FF5F1D-9A8F-E74C-B0D1-475D30CB818F}"/>
              </a:ext>
            </a:extLst>
          </p:cNvPr>
          <p:cNvSpPr>
            <a:spLocks noGrp="1"/>
          </p:cNvSpPr>
          <p:nvPr>
            <p:ph idx="49" hasCustomPrompt="1"/>
          </p:nvPr>
        </p:nvSpPr>
        <p:spPr>
          <a:xfrm>
            <a:off x="2971800" y="4476715"/>
            <a:ext cx="8540496" cy="648072"/>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12" name="Content Placeholder 2">
            <a:extLst>
              <a:ext uri="{FF2B5EF4-FFF2-40B4-BE49-F238E27FC236}">
                <a16:creationId xmlns:a16="http://schemas.microsoft.com/office/drawing/2014/main" id="{7CC46D52-87BC-8F4F-B434-4CCA2BE85E9A}"/>
              </a:ext>
            </a:extLst>
          </p:cNvPr>
          <p:cNvSpPr>
            <a:spLocks noGrp="1"/>
          </p:cNvSpPr>
          <p:nvPr>
            <p:ph idx="50" hasCustomPrompt="1"/>
          </p:nvPr>
        </p:nvSpPr>
        <p:spPr>
          <a:xfrm>
            <a:off x="2971800" y="2838275"/>
            <a:ext cx="8540496" cy="648072"/>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15" name="Content Placeholder 2">
            <a:extLst>
              <a:ext uri="{FF2B5EF4-FFF2-40B4-BE49-F238E27FC236}">
                <a16:creationId xmlns:a16="http://schemas.microsoft.com/office/drawing/2014/main" id="{B30B91F8-CE0E-B643-9A6F-460F6553C81F}"/>
              </a:ext>
            </a:extLst>
          </p:cNvPr>
          <p:cNvSpPr>
            <a:spLocks noGrp="1"/>
          </p:cNvSpPr>
          <p:nvPr>
            <p:ph idx="51" hasCustomPrompt="1"/>
          </p:nvPr>
        </p:nvSpPr>
        <p:spPr>
          <a:xfrm>
            <a:off x="2971800" y="1207866"/>
            <a:ext cx="8540496" cy="648072"/>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2" name="Title 1">
            <a:extLst>
              <a:ext uri="{FF2B5EF4-FFF2-40B4-BE49-F238E27FC236}">
                <a16:creationId xmlns:a16="http://schemas.microsoft.com/office/drawing/2014/main" id="{C9B2231C-939C-AC91-1ED2-FDEEC9AF2C35}"/>
              </a:ext>
            </a:extLst>
          </p:cNvPr>
          <p:cNvSpPr>
            <a:spLocks noGrp="1"/>
          </p:cNvSpPr>
          <p:nvPr>
            <p:ph type="title"/>
          </p:nvPr>
        </p:nvSpPr>
        <p:spPr>
          <a:xfrm>
            <a:off x="912285" y="0"/>
            <a:ext cx="10358967" cy="1023414"/>
          </a:xfrm>
        </p:spPr>
        <p:txBody>
          <a:bodyPr/>
          <a:lstStyle>
            <a:lvl1pPr algn="l">
              <a:defRPr sz="2400"/>
            </a:lvl1pPr>
          </a:lstStyle>
          <a:p>
            <a:r>
              <a:rPr lang="en-US" dirty="0"/>
              <a:t>Click to edit Master title style</a:t>
            </a:r>
          </a:p>
        </p:txBody>
      </p:sp>
    </p:spTree>
    <p:extLst>
      <p:ext uri="{BB962C8B-B14F-4D97-AF65-F5344CB8AC3E}">
        <p14:creationId xmlns:p14="http://schemas.microsoft.com/office/powerpoint/2010/main" val="3290748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5AB4CCB1-DBC0-D14D-BC8B-9FB8BA85CFC0}"/>
              </a:ext>
            </a:extLst>
          </p:cNvPr>
          <p:cNvSpPr>
            <a:spLocks noGrp="1"/>
          </p:cNvSpPr>
          <p:nvPr>
            <p:ph idx="46" hasCustomPrompt="1"/>
          </p:nvPr>
        </p:nvSpPr>
        <p:spPr>
          <a:xfrm>
            <a:off x="2971800" y="2900253"/>
            <a:ext cx="4206240" cy="589156"/>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9" name="Content Placeholder 2">
            <a:extLst>
              <a:ext uri="{FF2B5EF4-FFF2-40B4-BE49-F238E27FC236}">
                <a16:creationId xmlns:a16="http://schemas.microsoft.com/office/drawing/2014/main" id="{CD93A08B-E808-9842-89A1-88E20A83C5CF}"/>
              </a:ext>
            </a:extLst>
          </p:cNvPr>
          <p:cNvSpPr>
            <a:spLocks noGrp="1"/>
          </p:cNvSpPr>
          <p:nvPr>
            <p:ph idx="47" hasCustomPrompt="1"/>
          </p:nvPr>
        </p:nvSpPr>
        <p:spPr>
          <a:xfrm>
            <a:off x="2959080" y="4302441"/>
            <a:ext cx="4206240" cy="589156"/>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10" name="Content Placeholder 2">
            <a:extLst>
              <a:ext uri="{FF2B5EF4-FFF2-40B4-BE49-F238E27FC236}">
                <a16:creationId xmlns:a16="http://schemas.microsoft.com/office/drawing/2014/main" id="{92FED2CE-F2B7-F44F-8C35-F5D48C997B95}"/>
              </a:ext>
            </a:extLst>
          </p:cNvPr>
          <p:cNvSpPr>
            <a:spLocks noGrp="1"/>
          </p:cNvSpPr>
          <p:nvPr>
            <p:ph idx="48" hasCustomPrompt="1"/>
          </p:nvPr>
        </p:nvSpPr>
        <p:spPr>
          <a:xfrm>
            <a:off x="2971800" y="5724312"/>
            <a:ext cx="4206240" cy="589156"/>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11" name="Content Placeholder 2">
            <a:extLst>
              <a:ext uri="{FF2B5EF4-FFF2-40B4-BE49-F238E27FC236}">
                <a16:creationId xmlns:a16="http://schemas.microsoft.com/office/drawing/2014/main" id="{E4FF5F1D-9A8F-E74C-B0D1-475D30CB818F}"/>
              </a:ext>
            </a:extLst>
          </p:cNvPr>
          <p:cNvSpPr>
            <a:spLocks noGrp="1"/>
          </p:cNvSpPr>
          <p:nvPr>
            <p:ph idx="49" hasCustomPrompt="1"/>
          </p:nvPr>
        </p:nvSpPr>
        <p:spPr>
          <a:xfrm>
            <a:off x="2971800" y="4987665"/>
            <a:ext cx="4206240" cy="589156"/>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12" name="Content Placeholder 2">
            <a:extLst>
              <a:ext uri="{FF2B5EF4-FFF2-40B4-BE49-F238E27FC236}">
                <a16:creationId xmlns:a16="http://schemas.microsoft.com/office/drawing/2014/main" id="{7CC46D52-87BC-8F4F-B434-4CCA2BE85E9A}"/>
              </a:ext>
            </a:extLst>
          </p:cNvPr>
          <p:cNvSpPr>
            <a:spLocks noGrp="1"/>
          </p:cNvSpPr>
          <p:nvPr>
            <p:ph idx="50" hasCustomPrompt="1"/>
          </p:nvPr>
        </p:nvSpPr>
        <p:spPr>
          <a:xfrm>
            <a:off x="2971800" y="3591706"/>
            <a:ext cx="4206240" cy="589156"/>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20" name="Content Placeholder 2">
            <a:extLst>
              <a:ext uri="{FF2B5EF4-FFF2-40B4-BE49-F238E27FC236}">
                <a16:creationId xmlns:a16="http://schemas.microsoft.com/office/drawing/2014/main" id="{63EF26B9-0075-574C-BD4A-DABEDD7CF915}"/>
              </a:ext>
            </a:extLst>
          </p:cNvPr>
          <p:cNvSpPr>
            <a:spLocks noGrp="1"/>
          </p:cNvSpPr>
          <p:nvPr>
            <p:ph idx="58" hasCustomPrompt="1"/>
          </p:nvPr>
        </p:nvSpPr>
        <p:spPr>
          <a:xfrm>
            <a:off x="2971800" y="1420982"/>
            <a:ext cx="4206240" cy="640080"/>
          </a:xfrm>
          <a:prstGeom prst="rect">
            <a:avLst/>
          </a:prstGeom>
        </p:spPr>
        <p:txBody>
          <a:bodyPr anchor="ctr"/>
          <a:lstStyle>
            <a:lvl1pPr marL="0" indent="0" algn="ctr">
              <a:lnSpc>
                <a:spcPts val="2200"/>
              </a:lnSpc>
              <a:buFontTx/>
              <a:buNone/>
              <a:defRPr sz="2200">
                <a:solidFill>
                  <a:schemeClr val="bg1"/>
                </a:solidFill>
              </a:defRPr>
            </a:lvl1pPr>
          </a:lstStyle>
          <a:p>
            <a:pPr lvl="0"/>
            <a:r>
              <a:rPr lang="en-US" dirty="0"/>
              <a:t>ANSWER</a:t>
            </a:r>
          </a:p>
        </p:txBody>
      </p:sp>
      <p:sp>
        <p:nvSpPr>
          <p:cNvPr id="23" name="Content Placeholder 2">
            <a:extLst>
              <a:ext uri="{FF2B5EF4-FFF2-40B4-BE49-F238E27FC236}">
                <a16:creationId xmlns:a16="http://schemas.microsoft.com/office/drawing/2014/main" id="{90D7A4A3-471A-E345-AB18-38456F4BBA0E}"/>
              </a:ext>
            </a:extLst>
          </p:cNvPr>
          <p:cNvSpPr>
            <a:spLocks noGrp="1"/>
          </p:cNvSpPr>
          <p:nvPr>
            <p:ph idx="59" hasCustomPrompt="1"/>
          </p:nvPr>
        </p:nvSpPr>
        <p:spPr>
          <a:xfrm>
            <a:off x="7292280" y="2900253"/>
            <a:ext cx="4206240" cy="589156"/>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24" name="Content Placeholder 2">
            <a:extLst>
              <a:ext uri="{FF2B5EF4-FFF2-40B4-BE49-F238E27FC236}">
                <a16:creationId xmlns:a16="http://schemas.microsoft.com/office/drawing/2014/main" id="{2A94A311-2624-8E4D-B5F8-ABB694A15B22}"/>
              </a:ext>
            </a:extLst>
          </p:cNvPr>
          <p:cNvSpPr>
            <a:spLocks noGrp="1"/>
          </p:cNvSpPr>
          <p:nvPr>
            <p:ph idx="60" hasCustomPrompt="1"/>
          </p:nvPr>
        </p:nvSpPr>
        <p:spPr>
          <a:xfrm>
            <a:off x="7279560" y="4302441"/>
            <a:ext cx="4206240" cy="589156"/>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25" name="Content Placeholder 2">
            <a:extLst>
              <a:ext uri="{FF2B5EF4-FFF2-40B4-BE49-F238E27FC236}">
                <a16:creationId xmlns:a16="http://schemas.microsoft.com/office/drawing/2014/main" id="{1076AA90-050C-C143-8136-1B18E5EAAD30}"/>
              </a:ext>
            </a:extLst>
          </p:cNvPr>
          <p:cNvSpPr>
            <a:spLocks noGrp="1"/>
          </p:cNvSpPr>
          <p:nvPr>
            <p:ph idx="61" hasCustomPrompt="1"/>
          </p:nvPr>
        </p:nvSpPr>
        <p:spPr>
          <a:xfrm>
            <a:off x="7292280" y="5724312"/>
            <a:ext cx="4206240" cy="589156"/>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26" name="Content Placeholder 2">
            <a:extLst>
              <a:ext uri="{FF2B5EF4-FFF2-40B4-BE49-F238E27FC236}">
                <a16:creationId xmlns:a16="http://schemas.microsoft.com/office/drawing/2014/main" id="{0885D37B-B862-C74D-AF02-541AFEAA1185}"/>
              </a:ext>
            </a:extLst>
          </p:cNvPr>
          <p:cNvSpPr>
            <a:spLocks noGrp="1"/>
          </p:cNvSpPr>
          <p:nvPr>
            <p:ph idx="62" hasCustomPrompt="1"/>
          </p:nvPr>
        </p:nvSpPr>
        <p:spPr>
          <a:xfrm>
            <a:off x="7292280" y="4987665"/>
            <a:ext cx="4206240" cy="589156"/>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27" name="Content Placeholder 2">
            <a:extLst>
              <a:ext uri="{FF2B5EF4-FFF2-40B4-BE49-F238E27FC236}">
                <a16:creationId xmlns:a16="http://schemas.microsoft.com/office/drawing/2014/main" id="{B63EB1F2-43F1-F94E-B041-CC35E88BFBAC}"/>
              </a:ext>
            </a:extLst>
          </p:cNvPr>
          <p:cNvSpPr>
            <a:spLocks noGrp="1"/>
          </p:cNvSpPr>
          <p:nvPr>
            <p:ph idx="63" hasCustomPrompt="1"/>
          </p:nvPr>
        </p:nvSpPr>
        <p:spPr>
          <a:xfrm>
            <a:off x="7292280" y="3591706"/>
            <a:ext cx="4206240" cy="589156"/>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28" name="Content Placeholder 2">
            <a:extLst>
              <a:ext uri="{FF2B5EF4-FFF2-40B4-BE49-F238E27FC236}">
                <a16:creationId xmlns:a16="http://schemas.microsoft.com/office/drawing/2014/main" id="{C6B0F9FA-56F0-894F-8B98-AA9D50EBBCE8}"/>
              </a:ext>
            </a:extLst>
          </p:cNvPr>
          <p:cNvSpPr>
            <a:spLocks noGrp="1"/>
          </p:cNvSpPr>
          <p:nvPr>
            <p:ph idx="64" hasCustomPrompt="1"/>
          </p:nvPr>
        </p:nvSpPr>
        <p:spPr>
          <a:xfrm>
            <a:off x="7292280" y="1420982"/>
            <a:ext cx="4206240" cy="640080"/>
          </a:xfrm>
          <a:prstGeom prst="rect">
            <a:avLst/>
          </a:prstGeom>
        </p:spPr>
        <p:txBody>
          <a:bodyPr anchor="ctr"/>
          <a:lstStyle>
            <a:lvl1pPr marL="0" indent="0" algn="ctr">
              <a:lnSpc>
                <a:spcPts val="2200"/>
              </a:lnSpc>
              <a:buFontTx/>
              <a:buNone/>
              <a:defRPr sz="2200">
                <a:solidFill>
                  <a:schemeClr val="bg1"/>
                </a:solidFill>
              </a:defRPr>
            </a:lvl1pPr>
          </a:lstStyle>
          <a:p>
            <a:pPr lvl="0"/>
            <a:r>
              <a:rPr lang="en-US" dirty="0"/>
              <a:t>ANSWER</a:t>
            </a:r>
          </a:p>
        </p:txBody>
      </p:sp>
      <p:sp>
        <p:nvSpPr>
          <p:cNvPr id="35" name="Content Placeholder 2">
            <a:extLst>
              <a:ext uri="{FF2B5EF4-FFF2-40B4-BE49-F238E27FC236}">
                <a16:creationId xmlns:a16="http://schemas.microsoft.com/office/drawing/2014/main" id="{34206B3F-8462-9D45-ADCC-2F03903AB1C0}"/>
              </a:ext>
            </a:extLst>
          </p:cNvPr>
          <p:cNvSpPr>
            <a:spLocks noGrp="1"/>
          </p:cNvSpPr>
          <p:nvPr>
            <p:ph idx="71" hasCustomPrompt="1"/>
          </p:nvPr>
        </p:nvSpPr>
        <p:spPr>
          <a:xfrm>
            <a:off x="2971800" y="2215029"/>
            <a:ext cx="4206240" cy="589156"/>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36" name="Content Placeholder 2">
            <a:extLst>
              <a:ext uri="{FF2B5EF4-FFF2-40B4-BE49-F238E27FC236}">
                <a16:creationId xmlns:a16="http://schemas.microsoft.com/office/drawing/2014/main" id="{C5D7205F-AB74-C64C-AA37-FB9857436834}"/>
              </a:ext>
            </a:extLst>
          </p:cNvPr>
          <p:cNvSpPr>
            <a:spLocks noGrp="1"/>
          </p:cNvSpPr>
          <p:nvPr>
            <p:ph idx="72" hasCustomPrompt="1"/>
          </p:nvPr>
        </p:nvSpPr>
        <p:spPr>
          <a:xfrm>
            <a:off x="7292280" y="2215029"/>
            <a:ext cx="4206240" cy="589156"/>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2" name="Title 1">
            <a:extLst>
              <a:ext uri="{FF2B5EF4-FFF2-40B4-BE49-F238E27FC236}">
                <a16:creationId xmlns:a16="http://schemas.microsoft.com/office/drawing/2014/main" id="{28070160-EAF2-5DE8-A5BD-6CEDFB3B90D4}"/>
              </a:ext>
            </a:extLst>
          </p:cNvPr>
          <p:cNvSpPr>
            <a:spLocks noGrp="1"/>
          </p:cNvSpPr>
          <p:nvPr>
            <p:ph type="title"/>
          </p:nvPr>
        </p:nvSpPr>
        <p:spPr>
          <a:xfrm>
            <a:off x="912285" y="0"/>
            <a:ext cx="10358967" cy="1196752"/>
          </a:xfrm>
        </p:spPr>
        <p:txBody>
          <a:bodyPr/>
          <a:lstStyle>
            <a:lvl1pPr algn="l">
              <a:defRPr sz="2400"/>
            </a:lvl1pPr>
          </a:lstStyle>
          <a:p>
            <a:r>
              <a:rPr lang="en-US" dirty="0"/>
              <a:t>Click to edit Master title style</a:t>
            </a:r>
          </a:p>
        </p:txBody>
      </p:sp>
    </p:spTree>
    <p:extLst>
      <p:ext uri="{BB962C8B-B14F-4D97-AF65-F5344CB8AC3E}">
        <p14:creationId xmlns:p14="http://schemas.microsoft.com/office/powerpoint/2010/main" val="7751348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70160-EAF2-5DE8-A5BD-6CEDFB3B90D4}"/>
              </a:ext>
            </a:extLst>
          </p:cNvPr>
          <p:cNvSpPr>
            <a:spLocks noGrp="1"/>
          </p:cNvSpPr>
          <p:nvPr>
            <p:ph type="title"/>
          </p:nvPr>
        </p:nvSpPr>
        <p:spPr>
          <a:xfrm>
            <a:off x="912285" y="0"/>
            <a:ext cx="10358967" cy="1196752"/>
          </a:xfrm>
        </p:spPr>
        <p:txBody>
          <a:bodyPr/>
          <a:lstStyle>
            <a:lvl1pPr algn="l">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F92BCC65-0AEA-8BA1-13A1-CFC8F2D313FE}"/>
              </a:ext>
            </a:extLst>
          </p:cNvPr>
          <p:cNvSpPr>
            <a:spLocks noGrp="1"/>
          </p:cNvSpPr>
          <p:nvPr>
            <p:ph idx="46" hasCustomPrompt="1"/>
          </p:nvPr>
        </p:nvSpPr>
        <p:spPr>
          <a:xfrm>
            <a:off x="2971800" y="5729219"/>
            <a:ext cx="2764160" cy="589156"/>
          </a:xfrm>
          <a:prstGeom prst="rect">
            <a:avLst/>
          </a:prstGeom>
        </p:spPr>
        <p:txBody>
          <a:bodyPr anchor="ctr"/>
          <a:lstStyle>
            <a:lvl1pPr marL="0" indent="0" algn="ctr">
              <a:lnSpc>
                <a:spcPts val="2200"/>
              </a:lnSpc>
              <a:buFontTx/>
              <a:buNone/>
              <a:defRPr sz="2400">
                <a:solidFill>
                  <a:schemeClr val="bg1"/>
                </a:solidFill>
              </a:defRPr>
            </a:lvl1pPr>
          </a:lstStyle>
          <a:p>
            <a:pPr lvl="0"/>
            <a:r>
              <a:rPr lang="en-US" dirty="0"/>
              <a:t>Answer</a:t>
            </a:r>
          </a:p>
        </p:txBody>
      </p:sp>
      <p:sp>
        <p:nvSpPr>
          <p:cNvPr id="4" name="Content Placeholder 2">
            <a:extLst>
              <a:ext uri="{FF2B5EF4-FFF2-40B4-BE49-F238E27FC236}">
                <a16:creationId xmlns:a16="http://schemas.microsoft.com/office/drawing/2014/main" id="{C2FD18A2-281B-6D15-0690-312069F08D7A}"/>
              </a:ext>
            </a:extLst>
          </p:cNvPr>
          <p:cNvSpPr>
            <a:spLocks noGrp="1"/>
          </p:cNvSpPr>
          <p:nvPr>
            <p:ph idx="47" hasCustomPrompt="1"/>
          </p:nvPr>
        </p:nvSpPr>
        <p:spPr>
          <a:xfrm>
            <a:off x="2971800" y="2204864"/>
            <a:ext cx="2764160" cy="589156"/>
          </a:xfrm>
          <a:prstGeom prst="rect">
            <a:avLst/>
          </a:prstGeom>
        </p:spPr>
        <p:txBody>
          <a:bodyPr anchor="ctr"/>
          <a:lstStyle>
            <a:lvl1pPr marL="0" indent="0" algn="ctr">
              <a:lnSpc>
                <a:spcPts val="2200"/>
              </a:lnSpc>
              <a:buFontTx/>
              <a:buNone/>
              <a:defRPr sz="2400">
                <a:solidFill>
                  <a:schemeClr val="bg1"/>
                </a:solidFill>
              </a:defRPr>
            </a:lvl1pPr>
          </a:lstStyle>
          <a:p>
            <a:pPr lvl="0"/>
            <a:r>
              <a:rPr lang="en-US" dirty="0"/>
              <a:t>Answer</a:t>
            </a:r>
          </a:p>
        </p:txBody>
      </p:sp>
      <p:sp>
        <p:nvSpPr>
          <p:cNvPr id="5" name="Content Placeholder 2">
            <a:extLst>
              <a:ext uri="{FF2B5EF4-FFF2-40B4-BE49-F238E27FC236}">
                <a16:creationId xmlns:a16="http://schemas.microsoft.com/office/drawing/2014/main" id="{40E4A990-27BC-0B2F-7717-E5DDB8AC3535}"/>
              </a:ext>
            </a:extLst>
          </p:cNvPr>
          <p:cNvSpPr>
            <a:spLocks noGrp="1"/>
          </p:cNvSpPr>
          <p:nvPr>
            <p:ph idx="48" hasCustomPrompt="1"/>
          </p:nvPr>
        </p:nvSpPr>
        <p:spPr>
          <a:xfrm>
            <a:off x="2971800" y="3603487"/>
            <a:ext cx="2764160" cy="589156"/>
          </a:xfrm>
          <a:prstGeom prst="rect">
            <a:avLst/>
          </a:prstGeom>
        </p:spPr>
        <p:txBody>
          <a:bodyPr anchor="ctr"/>
          <a:lstStyle>
            <a:lvl1pPr marL="0" indent="0" algn="ctr">
              <a:lnSpc>
                <a:spcPts val="2200"/>
              </a:lnSpc>
              <a:buFontTx/>
              <a:buNone/>
              <a:defRPr sz="2400">
                <a:solidFill>
                  <a:schemeClr val="bg1"/>
                </a:solidFill>
              </a:defRPr>
            </a:lvl1pPr>
          </a:lstStyle>
          <a:p>
            <a:pPr lvl="0"/>
            <a:r>
              <a:rPr lang="en-US" dirty="0"/>
              <a:t>Answer</a:t>
            </a:r>
          </a:p>
        </p:txBody>
      </p:sp>
      <p:sp>
        <p:nvSpPr>
          <p:cNvPr id="6" name="Content Placeholder 2">
            <a:extLst>
              <a:ext uri="{FF2B5EF4-FFF2-40B4-BE49-F238E27FC236}">
                <a16:creationId xmlns:a16="http://schemas.microsoft.com/office/drawing/2014/main" id="{A2D9D12E-9395-A2E7-5651-FD9675551114}"/>
              </a:ext>
            </a:extLst>
          </p:cNvPr>
          <p:cNvSpPr>
            <a:spLocks noGrp="1"/>
          </p:cNvSpPr>
          <p:nvPr>
            <p:ph idx="49" hasCustomPrompt="1"/>
          </p:nvPr>
        </p:nvSpPr>
        <p:spPr>
          <a:xfrm>
            <a:off x="2971800" y="2916605"/>
            <a:ext cx="2764160" cy="589156"/>
          </a:xfrm>
          <a:prstGeom prst="rect">
            <a:avLst/>
          </a:prstGeom>
        </p:spPr>
        <p:txBody>
          <a:bodyPr anchor="ctr"/>
          <a:lstStyle>
            <a:lvl1pPr marL="0" indent="0" algn="ctr">
              <a:lnSpc>
                <a:spcPts val="2200"/>
              </a:lnSpc>
              <a:buFontTx/>
              <a:buNone/>
              <a:defRPr sz="2400">
                <a:solidFill>
                  <a:schemeClr val="bg1"/>
                </a:solidFill>
              </a:defRPr>
            </a:lvl1pPr>
          </a:lstStyle>
          <a:p>
            <a:pPr lvl="0"/>
            <a:r>
              <a:rPr lang="en-US" dirty="0"/>
              <a:t>Answer</a:t>
            </a:r>
          </a:p>
        </p:txBody>
      </p:sp>
      <p:sp>
        <p:nvSpPr>
          <p:cNvPr id="7" name="Content Placeholder 2">
            <a:extLst>
              <a:ext uri="{FF2B5EF4-FFF2-40B4-BE49-F238E27FC236}">
                <a16:creationId xmlns:a16="http://schemas.microsoft.com/office/drawing/2014/main" id="{02BDDBEA-D98A-B611-6069-CAB3E54C7B14}"/>
              </a:ext>
            </a:extLst>
          </p:cNvPr>
          <p:cNvSpPr>
            <a:spLocks noGrp="1"/>
          </p:cNvSpPr>
          <p:nvPr>
            <p:ph idx="50" hasCustomPrompt="1"/>
          </p:nvPr>
        </p:nvSpPr>
        <p:spPr>
          <a:xfrm>
            <a:off x="2971800" y="4290369"/>
            <a:ext cx="2764160" cy="589156"/>
          </a:xfrm>
          <a:prstGeom prst="rect">
            <a:avLst/>
          </a:prstGeom>
        </p:spPr>
        <p:txBody>
          <a:bodyPr anchor="ctr"/>
          <a:lstStyle>
            <a:lvl1pPr marL="0" indent="0" algn="ctr">
              <a:lnSpc>
                <a:spcPts val="2200"/>
              </a:lnSpc>
              <a:buFontTx/>
              <a:buNone/>
              <a:defRPr sz="2400">
                <a:solidFill>
                  <a:schemeClr val="bg1"/>
                </a:solidFill>
              </a:defRPr>
            </a:lvl1pPr>
          </a:lstStyle>
          <a:p>
            <a:pPr lvl="0"/>
            <a:r>
              <a:rPr lang="en-US" dirty="0"/>
              <a:t>Answer</a:t>
            </a:r>
          </a:p>
        </p:txBody>
      </p:sp>
      <p:sp>
        <p:nvSpPr>
          <p:cNvPr id="8" name="Content Placeholder 2">
            <a:extLst>
              <a:ext uri="{FF2B5EF4-FFF2-40B4-BE49-F238E27FC236}">
                <a16:creationId xmlns:a16="http://schemas.microsoft.com/office/drawing/2014/main" id="{D2BFA5FB-1CF8-C6D0-12AB-4BEF0C523EAB}"/>
              </a:ext>
            </a:extLst>
          </p:cNvPr>
          <p:cNvSpPr>
            <a:spLocks noGrp="1"/>
          </p:cNvSpPr>
          <p:nvPr>
            <p:ph idx="58" hasCustomPrompt="1"/>
          </p:nvPr>
        </p:nvSpPr>
        <p:spPr>
          <a:xfrm>
            <a:off x="2971800" y="1420982"/>
            <a:ext cx="2764160" cy="640080"/>
          </a:xfrm>
          <a:prstGeom prst="rect">
            <a:avLst/>
          </a:prstGeom>
        </p:spPr>
        <p:txBody>
          <a:bodyPr anchor="ctr"/>
          <a:lstStyle>
            <a:lvl1pPr marL="0" indent="0" algn="ctr">
              <a:lnSpc>
                <a:spcPts val="2200"/>
              </a:lnSpc>
              <a:buFontTx/>
              <a:buNone/>
              <a:defRPr sz="2200">
                <a:solidFill>
                  <a:schemeClr val="bg1"/>
                </a:solidFill>
              </a:defRPr>
            </a:lvl1pPr>
          </a:lstStyle>
          <a:p>
            <a:pPr lvl="0"/>
            <a:r>
              <a:rPr lang="en-US" dirty="0"/>
              <a:t>ANSWER</a:t>
            </a:r>
          </a:p>
        </p:txBody>
      </p:sp>
      <p:sp>
        <p:nvSpPr>
          <p:cNvPr id="14" name="Content Placeholder 2">
            <a:extLst>
              <a:ext uri="{FF2B5EF4-FFF2-40B4-BE49-F238E27FC236}">
                <a16:creationId xmlns:a16="http://schemas.microsoft.com/office/drawing/2014/main" id="{CBB48394-5757-F238-48FE-A2CEC5D0AB95}"/>
              </a:ext>
            </a:extLst>
          </p:cNvPr>
          <p:cNvSpPr>
            <a:spLocks noGrp="1"/>
          </p:cNvSpPr>
          <p:nvPr>
            <p:ph idx="59" hasCustomPrompt="1"/>
          </p:nvPr>
        </p:nvSpPr>
        <p:spPr>
          <a:xfrm>
            <a:off x="5879976" y="5729219"/>
            <a:ext cx="2764160" cy="589156"/>
          </a:xfrm>
          <a:prstGeom prst="rect">
            <a:avLst/>
          </a:prstGeom>
        </p:spPr>
        <p:txBody>
          <a:bodyPr anchor="ctr"/>
          <a:lstStyle>
            <a:lvl1pPr marL="0" indent="0" algn="ctr">
              <a:lnSpc>
                <a:spcPts val="2200"/>
              </a:lnSpc>
              <a:buFontTx/>
              <a:buNone/>
              <a:defRPr sz="2400">
                <a:solidFill>
                  <a:schemeClr val="bg1"/>
                </a:solidFill>
              </a:defRPr>
            </a:lvl1pPr>
          </a:lstStyle>
          <a:p>
            <a:pPr lvl="0"/>
            <a:r>
              <a:rPr lang="en-US" dirty="0"/>
              <a:t>Answer</a:t>
            </a:r>
          </a:p>
        </p:txBody>
      </p:sp>
      <p:sp>
        <p:nvSpPr>
          <p:cNvPr id="15" name="Content Placeholder 2">
            <a:extLst>
              <a:ext uri="{FF2B5EF4-FFF2-40B4-BE49-F238E27FC236}">
                <a16:creationId xmlns:a16="http://schemas.microsoft.com/office/drawing/2014/main" id="{C9BB8FE5-2F45-1106-63D7-015ABBA4B421}"/>
              </a:ext>
            </a:extLst>
          </p:cNvPr>
          <p:cNvSpPr>
            <a:spLocks noGrp="1"/>
          </p:cNvSpPr>
          <p:nvPr>
            <p:ph idx="60" hasCustomPrompt="1"/>
          </p:nvPr>
        </p:nvSpPr>
        <p:spPr>
          <a:xfrm>
            <a:off x="5879976" y="2204864"/>
            <a:ext cx="2764160" cy="589156"/>
          </a:xfrm>
          <a:prstGeom prst="rect">
            <a:avLst/>
          </a:prstGeom>
        </p:spPr>
        <p:txBody>
          <a:bodyPr anchor="ctr"/>
          <a:lstStyle>
            <a:lvl1pPr marL="0" indent="0" algn="ctr">
              <a:lnSpc>
                <a:spcPts val="2200"/>
              </a:lnSpc>
              <a:buFontTx/>
              <a:buNone/>
              <a:defRPr sz="2400">
                <a:solidFill>
                  <a:schemeClr val="bg1"/>
                </a:solidFill>
              </a:defRPr>
            </a:lvl1pPr>
          </a:lstStyle>
          <a:p>
            <a:pPr lvl="0"/>
            <a:r>
              <a:rPr lang="en-US" dirty="0"/>
              <a:t>Answer</a:t>
            </a:r>
          </a:p>
        </p:txBody>
      </p:sp>
      <p:sp>
        <p:nvSpPr>
          <p:cNvPr id="16" name="Content Placeholder 2">
            <a:extLst>
              <a:ext uri="{FF2B5EF4-FFF2-40B4-BE49-F238E27FC236}">
                <a16:creationId xmlns:a16="http://schemas.microsoft.com/office/drawing/2014/main" id="{FC513137-4EB3-E79C-A095-4F9039AAF718}"/>
              </a:ext>
            </a:extLst>
          </p:cNvPr>
          <p:cNvSpPr>
            <a:spLocks noGrp="1"/>
          </p:cNvSpPr>
          <p:nvPr>
            <p:ph idx="61" hasCustomPrompt="1"/>
          </p:nvPr>
        </p:nvSpPr>
        <p:spPr>
          <a:xfrm>
            <a:off x="5879976" y="3603487"/>
            <a:ext cx="2764160" cy="589156"/>
          </a:xfrm>
          <a:prstGeom prst="rect">
            <a:avLst/>
          </a:prstGeom>
        </p:spPr>
        <p:txBody>
          <a:bodyPr anchor="ctr"/>
          <a:lstStyle>
            <a:lvl1pPr marL="0" indent="0" algn="ctr">
              <a:lnSpc>
                <a:spcPts val="2200"/>
              </a:lnSpc>
              <a:buFontTx/>
              <a:buNone/>
              <a:defRPr sz="2400">
                <a:solidFill>
                  <a:schemeClr val="bg1"/>
                </a:solidFill>
              </a:defRPr>
            </a:lvl1pPr>
          </a:lstStyle>
          <a:p>
            <a:pPr lvl="0"/>
            <a:r>
              <a:rPr lang="en-US" dirty="0"/>
              <a:t>Answer</a:t>
            </a:r>
          </a:p>
        </p:txBody>
      </p:sp>
      <p:sp>
        <p:nvSpPr>
          <p:cNvPr id="17" name="Content Placeholder 2">
            <a:extLst>
              <a:ext uri="{FF2B5EF4-FFF2-40B4-BE49-F238E27FC236}">
                <a16:creationId xmlns:a16="http://schemas.microsoft.com/office/drawing/2014/main" id="{65E615BB-1A31-6BD9-EDB9-BF0554B5E874}"/>
              </a:ext>
            </a:extLst>
          </p:cNvPr>
          <p:cNvSpPr>
            <a:spLocks noGrp="1"/>
          </p:cNvSpPr>
          <p:nvPr>
            <p:ph idx="62" hasCustomPrompt="1"/>
          </p:nvPr>
        </p:nvSpPr>
        <p:spPr>
          <a:xfrm>
            <a:off x="5879976" y="2916605"/>
            <a:ext cx="2764160" cy="589156"/>
          </a:xfrm>
          <a:prstGeom prst="rect">
            <a:avLst/>
          </a:prstGeom>
        </p:spPr>
        <p:txBody>
          <a:bodyPr anchor="ctr"/>
          <a:lstStyle>
            <a:lvl1pPr marL="0" indent="0" algn="ctr">
              <a:lnSpc>
                <a:spcPts val="2200"/>
              </a:lnSpc>
              <a:buFontTx/>
              <a:buNone/>
              <a:defRPr sz="2400">
                <a:solidFill>
                  <a:schemeClr val="bg1"/>
                </a:solidFill>
              </a:defRPr>
            </a:lvl1pPr>
          </a:lstStyle>
          <a:p>
            <a:pPr lvl="0"/>
            <a:r>
              <a:rPr lang="en-US" dirty="0"/>
              <a:t>Answer</a:t>
            </a:r>
          </a:p>
        </p:txBody>
      </p:sp>
      <p:sp>
        <p:nvSpPr>
          <p:cNvPr id="18" name="Content Placeholder 2">
            <a:extLst>
              <a:ext uri="{FF2B5EF4-FFF2-40B4-BE49-F238E27FC236}">
                <a16:creationId xmlns:a16="http://schemas.microsoft.com/office/drawing/2014/main" id="{1AE6F2B4-FFB3-C81C-4B70-9DA3A484BCBF}"/>
              </a:ext>
            </a:extLst>
          </p:cNvPr>
          <p:cNvSpPr>
            <a:spLocks noGrp="1"/>
          </p:cNvSpPr>
          <p:nvPr>
            <p:ph idx="63" hasCustomPrompt="1"/>
          </p:nvPr>
        </p:nvSpPr>
        <p:spPr>
          <a:xfrm>
            <a:off x="5879976" y="4290369"/>
            <a:ext cx="2764160" cy="589156"/>
          </a:xfrm>
          <a:prstGeom prst="rect">
            <a:avLst/>
          </a:prstGeom>
        </p:spPr>
        <p:txBody>
          <a:bodyPr anchor="ctr"/>
          <a:lstStyle>
            <a:lvl1pPr marL="0" indent="0" algn="ctr">
              <a:lnSpc>
                <a:spcPts val="2200"/>
              </a:lnSpc>
              <a:buFontTx/>
              <a:buNone/>
              <a:defRPr sz="2400">
                <a:solidFill>
                  <a:schemeClr val="bg1"/>
                </a:solidFill>
              </a:defRPr>
            </a:lvl1pPr>
          </a:lstStyle>
          <a:p>
            <a:pPr lvl="0"/>
            <a:r>
              <a:rPr lang="en-US" dirty="0"/>
              <a:t>Answer</a:t>
            </a:r>
          </a:p>
        </p:txBody>
      </p:sp>
      <p:sp>
        <p:nvSpPr>
          <p:cNvPr id="19" name="Content Placeholder 2">
            <a:extLst>
              <a:ext uri="{FF2B5EF4-FFF2-40B4-BE49-F238E27FC236}">
                <a16:creationId xmlns:a16="http://schemas.microsoft.com/office/drawing/2014/main" id="{8AA8C7F4-B3ED-68C2-0667-F3EEDCDC259B}"/>
              </a:ext>
            </a:extLst>
          </p:cNvPr>
          <p:cNvSpPr>
            <a:spLocks noGrp="1"/>
          </p:cNvSpPr>
          <p:nvPr>
            <p:ph idx="64" hasCustomPrompt="1"/>
          </p:nvPr>
        </p:nvSpPr>
        <p:spPr>
          <a:xfrm>
            <a:off x="5879976" y="1420982"/>
            <a:ext cx="2764160" cy="640080"/>
          </a:xfrm>
          <a:prstGeom prst="rect">
            <a:avLst/>
          </a:prstGeom>
        </p:spPr>
        <p:txBody>
          <a:bodyPr anchor="ctr"/>
          <a:lstStyle>
            <a:lvl1pPr marL="0" indent="0" algn="ctr">
              <a:lnSpc>
                <a:spcPts val="2200"/>
              </a:lnSpc>
              <a:buFontTx/>
              <a:buNone/>
              <a:defRPr sz="2200">
                <a:solidFill>
                  <a:schemeClr val="bg1"/>
                </a:solidFill>
              </a:defRPr>
            </a:lvl1pPr>
          </a:lstStyle>
          <a:p>
            <a:pPr lvl="0"/>
            <a:r>
              <a:rPr lang="en-US" dirty="0"/>
              <a:t>ANSWER</a:t>
            </a:r>
          </a:p>
        </p:txBody>
      </p:sp>
      <p:sp>
        <p:nvSpPr>
          <p:cNvPr id="21" name="Content Placeholder 2">
            <a:extLst>
              <a:ext uri="{FF2B5EF4-FFF2-40B4-BE49-F238E27FC236}">
                <a16:creationId xmlns:a16="http://schemas.microsoft.com/office/drawing/2014/main" id="{C45DEB9C-0CA1-E24D-3D10-7E7626F1D5CF}"/>
              </a:ext>
            </a:extLst>
          </p:cNvPr>
          <p:cNvSpPr>
            <a:spLocks noGrp="1"/>
          </p:cNvSpPr>
          <p:nvPr>
            <p:ph idx="71" hasCustomPrompt="1"/>
          </p:nvPr>
        </p:nvSpPr>
        <p:spPr>
          <a:xfrm>
            <a:off x="2971800" y="5009794"/>
            <a:ext cx="2764160" cy="589156"/>
          </a:xfrm>
          <a:prstGeom prst="rect">
            <a:avLst/>
          </a:prstGeom>
        </p:spPr>
        <p:txBody>
          <a:bodyPr anchor="ctr"/>
          <a:lstStyle>
            <a:lvl1pPr marL="0" indent="0" algn="ctr">
              <a:lnSpc>
                <a:spcPts val="2200"/>
              </a:lnSpc>
              <a:buFontTx/>
              <a:buNone/>
              <a:defRPr sz="2400">
                <a:solidFill>
                  <a:schemeClr val="bg1"/>
                </a:solidFill>
              </a:defRPr>
            </a:lvl1pPr>
          </a:lstStyle>
          <a:p>
            <a:pPr lvl="0"/>
            <a:r>
              <a:rPr lang="en-US" dirty="0"/>
              <a:t>Answer</a:t>
            </a:r>
          </a:p>
        </p:txBody>
      </p:sp>
      <p:sp>
        <p:nvSpPr>
          <p:cNvPr id="22" name="Content Placeholder 2">
            <a:extLst>
              <a:ext uri="{FF2B5EF4-FFF2-40B4-BE49-F238E27FC236}">
                <a16:creationId xmlns:a16="http://schemas.microsoft.com/office/drawing/2014/main" id="{019D9195-D18B-DA19-C765-3126E625C158}"/>
              </a:ext>
            </a:extLst>
          </p:cNvPr>
          <p:cNvSpPr>
            <a:spLocks noGrp="1"/>
          </p:cNvSpPr>
          <p:nvPr>
            <p:ph idx="72" hasCustomPrompt="1"/>
          </p:nvPr>
        </p:nvSpPr>
        <p:spPr>
          <a:xfrm>
            <a:off x="5879976" y="5009794"/>
            <a:ext cx="2764160" cy="589156"/>
          </a:xfrm>
          <a:prstGeom prst="rect">
            <a:avLst/>
          </a:prstGeom>
        </p:spPr>
        <p:txBody>
          <a:bodyPr anchor="ctr"/>
          <a:lstStyle>
            <a:lvl1pPr marL="0" indent="0" algn="ctr">
              <a:lnSpc>
                <a:spcPts val="2200"/>
              </a:lnSpc>
              <a:buFontTx/>
              <a:buNone/>
              <a:defRPr sz="2400">
                <a:solidFill>
                  <a:schemeClr val="bg1"/>
                </a:solidFill>
              </a:defRPr>
            </a:lvl1pPr>
          </a:lstStyle>
          <a:p>
            <a:pPr lvl="0"/>
            <a:r>
              <a:rPr lang="en-US" dirty="0"/>
              <a:t>Answer</a:t>
            </a:r>
          </a:p>
        </p:txBody>
      </p:sp>
      <p:sp>
        <p:nvSpPr>
          <p:cNvPr id="29" name="Content Placeholder 2">
            <a:extLst>
              <a:ext uri="{FF2B5EF4-FFF2-40B4-BE49-F238E27FC236}">
                <a16:creationId xmlns:a16="http://schemas.microsoft.com/office/drawing/2014/main" id="{DC4ECDB4-D140-0C64-C863-11CCCEC2359A}"/>
              </a:ext>
            </a:extLst>
          </p:cNvPr>
          <p:cNvSpPr>
            <a:spLocks noGrp="1"/>
          </p:cNvSpPr>
          <p:nvPr>
            <p:ph idx="73" hasCustomPrompt="1"/>
          </p:nvPr>
        </p:nvSpPr>
        <p:spPr>
          <a:xfrm>
            <a:off x="8753804" y="5729219"/>
            <a:ext cx="2764160" cy="589156"/>
          </a:xfrm>
          <a:prstGeom prst="rect">
            <a:avLst/>
          </a:prstGeom>
        </p:spPr>
        <p:txBody>
          <a:bodyPr anchor="ctr"/>
          <a:lstStyle>
            <a:lvl1pPr marL="0" indent="0" algn="ctr">
              <a:lnSpc>
                <a:spcPts val="2200"/>
              </a:lnSpc>
              <a:buFontTx/>
              <a:buNone/>
              <a:defRPr sz="2400">
                <a:solidFill>
                  <a:schemeClr val="bg1"/>
                </a:solidFill>
              </a:defRPr>
            </a:lvl1pPr>
          </a:lstStyle>
          <a:p>
            <a:pPr lvl="0"/>
            <a:r>
              <a:rPr lang="en-US" dirty="0"/>
              <a:t>Answer</a:t>
            </a:r>
          </a:p>
        </p:txBody>
      </p:sp>
      <p:sp>
        <p:nvSpPr>
          <p:cNvPr id="30" name="Content Placeholder 2">
            <a:extLst>
              <a:ext uri="{FF2B5EF4-FFF2-40B4-BE49-F238E27FC236}">
                <a16:creationId xmlns:a16="http://schemas.microsoft.com/office/drawing/2014/main" id="{52804032-F1D1-21E1-C3BC-2A4F0604D313}"/>
              </a:ext>
            </a:extLst>
          </p:cNvPr>
          <p:cNvSpPr>
            <a:spLocks noGrp="1"/>
          </p:cNvSpPr>
          <p:nvPr>
            <p:ph idx="74" hasCustomPrompt="1"/>
          </p:nvPr>
        </p:nvSpPr>
        <p:spPr>
          <a:xfrm>
            <a:off x="8753804" y="2204864"/>
            <a:ext cx="2764160" cy="589156"/>
          </a:xfrm>
          <a:prstGeom prst="rect">
            <a:avLst/>
          </a:prstGeom>
        </p:spPr>
        <p:txBody>
          <a:bodyPr anchor="ctr"/>
          <a:lstStyle>
            <a:lvl1pPr marL="0" indent="0" algn="ctr">
              <a:lnSpc>
                <a:spcPts val="2200"/>
              </a:lnSpc>
              <a:buFontTx/>
              <a:buNone/>
              <a:defRPr sz="2400">
                <a:solidFill>
                  <a:schemeClr val="bg1"/>
                </a:solidFill>
              </a:defRPr>
            </a:lvl1pPr>
          </a:lstStyle>
          <a:p>
            <a:pPr lvl="0"/>
            <a:r>
              <a:rPr lang="en-US" dirty="0"/>
              <a:t>Answer</a:t>
            </a:r>
          </a:p>
        </p:txBody>
      </p:sp>
      <p:sp>
        <p:nvSpPr>
          <p:cNvPr id="31" name="Content Placeholder 2">
            <a:extLst>
              <a:ext uri="{FF2B5EF4-FFF2-40B4-BE49-F238E27FC236}">
                <a16:creationId xmlns:a16="http://schemas.microsoft.com/office/drawing/2014/main" id="{F1459BE1-DEEB-9DEC-54E6-9680377181D3}"/>
              </a:ext>
            </a:extLst>
          </p:cNvPr>
          <p:cNvSpPr>
            <a:spLocks noGrp="1"/>
          </p:cNvSpPr>
          <p:nvPr>
            <p:ph idx="75" hasCustomPrompt="1"/>
          </p:nvPr>
        </p:nvSpPr>
        <p:spPr>
          <a:xfrm>
            <a:off x="8753804" y="3603487"/>
            <a:ext cx="2764160" cy="589156"/>
          </a:xfrm>
          <a:prstGeom prst="rect">
            <a:avLst/>
          </a:prstGeom>
        </p:spPr>
        <p:txBody>
          <a:bodyPr anchor="ctr"/>
          <a:lstStyle>
            <a:lvl1pPr marL="0" indent="0" algn="ctr">
              <a:lnSpc>
                <a:spcPts val="2200"/>
              </a:lnSpc>
              <a:buFontTx/>
              <a:buNone/>
              <a:defRPr sz="2400">
                <a:solidFill>
                  <a:schemeClr val="bg1"/>
                </a:solidFill>
              </a:defRPr>
            </a:lvl1pPr>
          </a:lstStyle>
          <a:p>
            <a:pPr lvl="0"/>
            <a:r>
              <a:rPr lang="en-US" dirty="0"/>
              <a:t>Answer</a:t>
            </a:r>
          </a:p>
        </p:txBody>
      </p:sp>
      <p:sp>
        <p:nvSpPr>
          <p:cNvPr id="32" name="Content Placeholder 2">
            <a:extLst>
              <a:ext uri="{FF2B5EF4-FFF2-40B4-BE49-F238E27FC236}">
                <a16:creationId xmlns:a16="http://schemas.microsoft.com/office/drawing/2014/main" id="{10C30996-5C29-CCE8-0E20-FB9955ABFEAE}"/>
              </a:ext>
            </a:extLst>
          </p:cNvPr>
          <p:cNvSpPr>
            <a:spLocks noGrp="1"/>
          </p:cNvSpPr>
          <p:nvPr>
            <p:ph idx="76" hasCustomPrompt="1"/>
          </p:nvPr>
        </p:nvSpPr>
        <p:spPr>
          <a:xfrm>
            <a:off x="8753804" y="2916605"/>
            <a:ext cx="2764160" cy="589156"/>
          </a:xfrm>
          <a:prstGeom prst="rect">
            <a:avLst/>
          </a:prstGeom>
        </p:spPr>
        <p:txBody>
          <a:bodyPr anchor="ctr"/>
          <a:lstStyle>
            <a:lvl1pPr marL="0" indent="0" algn="ctr">
              <a:lnSpc>
                <a:spcPts val="2200"/>
              </a:lnSpc>
              <a:buFontTx/>
              <a:buNone/>
              <a:defRPr sz="2400">
                <a:solidFill>
                  <a:schemeClr val="bg1"/>
                </a:solidFill>
              </a:defRPr>
            </a:lvl1pPr>
          </a:lstStyle>
          <a:p>
            <a:pPr lvl="0"/>
            <a:r>
              <a:rPr lang="en-US" dirty="0"/>
              <a:t>Answer</a:t>
            </a:r>
          </a:p>
        </p:txBody>
      </p:sp>
      <p:sp>
        <p:nvSpPr>
          <p:cNvPr id="33" name="Content Placeholder 2">
            <a:extLst>
              <a:ext uri="{FF2B5EF4-FFF2-40B4-BE49-F238E27FC236}">
                <a16:creationId xmlns:a16="http://schemas.microsoft.com/office/drawing/2014/main" id="{2AAEF5D4-D174-C106-58BF-D09FE78CCF6D}"/>
              </a:ext>
            </a:extLst>
          </p:cNvPr>
          <p:cNvSpPr>
            <a:spLocks noGrp="1"/>
          </p:cNvSpPr>
          <p:nvPr>
            <p:ph idx="77" hasCustomPrompt="1"/>
          </p:nvPr>
        </p:nvSpPr>
        <p:spPr>
          <a:xfrm>
            <a:off x="8753804" y="4290369"/>
            <a:ext cx="2764160" cy="589156"/>
          </a:xfrm>
          <a:prstGeom prst="rect">
            <a:avLst/>
          </a:prstGeom>
        </p:spPr>
        <p:txBody>
          <a:bodyPr anchor="ctr"/>
          <a:lstStyle>
            <a:lvl1pPr marL="0" indent="0" algn="ctr">
              <a:lnSpc>
                <a:spcPts val="2200"/>
              </a:lnSpc>
              <a:buFontTx/>
              <a:buNone/>
              <a:defRPr sz="2400">
                <a:solidFill>
                  <a:schemeClr val="bg1"/>
                </a:solidFill>
              </a:defRPr>
            </a:lvl1pPr>
          </a:lstStyle>
          <a:p>
            <a:pPr lvl="0"/>
            <a:r>
              <a:rPr lang="en-US" dirty="0"/>
              <a:t>Answer</a:t>
            </a:r>
          </a:p>
        </p:txBody>
      </p:sp>
      <p:sp>
        <p:nvSpPr>
          <p:cNvPr id="34" name="Content Placeholder 2">
            <a:extLst>
              <a:ext uri="{FF2B5EF4-FFF2-40B4-BE49-F238E27FC236}">
                <a16:creationId xmlns:a16="http://schemas.microsoft.com/office/drawing/2014/main" id="{0D796E9A-5142-5411-2493-572DBCE3F16E}"/>
              </a:ext>
            </a:extLst>
          </p:cNvPr>
          <p:cNvSpPr>
            <a:spLocks noGrp="1"/>
          </p:cNvSpPr>
          <p:nvPr>
            <p:ph idx="78" hasCustomPrompt="1"/>
          </p:nvPr>
        </p:nvSpPr>
        <p:spPr>
          <a:xfrm>
            <a:off x="8753804" y="1420982"/>
            <a:ext cx="2764160" cy="640080"/>
          </a:xfrm>
          <a:prstGeom prst="rect">
            <a:avLst/>
          </a:prstGeom>
        </p:spPr>
        <p:txBody>
          <a:bodyPr anchor="ctr"/>
          <a:lstStyle>
            <a:lvl1pPr marL="0" indent="0" algn="ctr">
              <a:lnSpc>
                <a:spcPts val="2200"/>
              </a:lnSpc>
              <a:buFontTx/>
              <a:buNone/>
              <a:defRPr sz="2200">
                <a:solidFill>
                  <a:schemeClr val="bg1"/>
                </a:solidFill>
              </a:defRPr>
            </a:lvl1pPr>
          </a:lstStyle>
          <a:p>
            <a:pPr lvl="0"/>
            <a:r>
              <a:rPr lang="en-US" dirty="0"/>
              <a:t>ANSWER</a:t>
            </a:r>
          </a:p>
        </p:txBody>
      </p:sp>
      <p:sp>
        <p:nvSpPr>
          <p:cNvPr id="37" name="Content Placeholder 2">
            <a:extLst>
              <a:ext uri="{FF2B5EF4-FFF2-40B4-BE49-F238E27FC236}">
                <a16:creationId xmlns:a16="http://schemas.microsoft.com/office/drawing/2014/main" id="{C6AD2F57-9F2A-9A01-0787-881B560A142A}"/>
              </a:ext>
            </a:extLst>
          </p:cNvPr>
          <p:cNvSpPr>
            <a:spLocks noGrp="1"/>
          </p:cNvSpPr>
          <p:nvPr>
            <p:ph idx="79" hasCustomPrompt="1"/>
          </p:nvPr>
        </p:nvSpPr>
        <p:spPr>
          <a:xfrm>
            <a:off x="8753804" y="5009794"/>
            <a:ext cx="2764160" cy="589156"/>
          </a:xfrm>
          <a:prstGeom prst="rect">
            <a:avLst/>
          </a:prstGeom>
        </p:spPr>
        <p:txBody>
          <a:bodyPr anchor="ctr"/>
          <a:lstStyle>
            <a:lvl1pPr marL="0" indent="0" algn="ctr">
              <a:lnSpc>
                <a:spcPts val="2200"/>
              </a:lnSpc>
              <a:buFontTx/>
              <a:buNone/>
              <a:defRPr sz="2400">
                <a:solidFill>
                  <a:schemeClr val="bg1"/>
                </a:solidFill>
              </a:defRPr>
            </a:lvl1pPr>
          </a:lstStyle>
          <a:p>
            <a:pPr lvl="0"/>
            <a:r>
              <a:rPr lang="en-US" dirty="0"/>
              <a:t>Answer</a:t>
            </a:r>
          </a:p>
        </p:txBody>
      </p:sp>
    </p:spTree>
    <p:extLst>
      <p:ext uri="{BB962C8B-B14F-4D97-AF65-F5344CB8AC3E}">
        <p14:creationId xmlns:p14="http://schemas.microsoft.com/office/powerpoint/2010/main" val="39878339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4412361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Keypoint Clock Sha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Oval 2" hidden="1"/>
          <p:cNvSpPr/>
          <p:nvPr userDrawn="1">
            <p:custDataLst>
              <p:tags r:id="rId1"/>
            </p:custDataLst>
          </p:nvPr>
        </p:nvSpPr>
        <p:spPr bwMode="auto">
          <a:xfrm>
            <a:off x="10922001" y="5905503"/>
            <a:ext cx="846667" cy="483015"/>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pPr>
            <a:r>
              <a:rPr kumimoji="0" lang="en-US" sz="2400" b="0" i="0" u="none" strike="noStrike" cap="none" normalizeH="0" baseline="0">
                <a:ln>
                  <a:noFill/>
                </a:ln>
                <a:effectLst/>
                <a:latin typeface="Times New Roman" pitchFamily="18" charset="0"/>
              </a:rPr>
              <a:t>10</a:t>
            </a:r>
          </a:p>
        </p:txBody>
      </p:sp>
    </p:spTree>
    <p:extLst>
      <p:ext uri="{BB962C8B-B14F-4D97-AF65-F5344CB8AC3E}">
        <p14:creationId xmlns:p14="http://schemas.microsoft.com/office/powerpoint/2010/main" val="29149097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
        <p:nvSpPr>
          <p:cNvPr id="6" name="Content Placeholder 4"/>
          <p:cNvSpPr>
            <a:spLocks noGrp="1"/>
          </p:cNvSpPr>
          <p:nvPr>
            <p:ph sz="quarter" idx="11"/>
          </p:nvPr>
        </p:nvSpPr>
        <p:spPr>
          <a:xfrm>
            <a:off x="6624320" y="6323295"/>
            <a:ext cx="5350933" cy="304800"/>
          </a:xfrm>
        </p:spPr>
        <p:txBody>
          <a:bodyPr anchor="b"/>
          <a:lstStyle>
            <a:lvl1pPr marL="0" indent="0" algn="r">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21212538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9847" y="2069902"/>
            <a:ext cx="11425767" cy="1620837"/>
          </a:xfrm>
        </p:spPr>
        <p:txBody>
          <a:bodyPr/>
          <a:lstStyle/>
          <a:p>
            <a:r>
              <a:rPr lang="en-US" dirty="0"/>
              <a:t>Click to edit Master title style</a:t>
            </a:r>
          </a:p>
        </p:txBody>
      </p:sp>
      <p:sp>
        <p:nvSpPr>
          <p:cNvPr id="3" name="Subtitle 2"/>
          <p:cNvSpPr>
            <a:spLocks noGrp="1"/>
          </p:cNvSpPr>
          <p:nvPr>
            <p:ph type="subTitle" idx="1"/>
          </p:nvPr>
        </p:nvSpPr>
        <p:spPr>
          <a:xfrm>
            <a:off x="1559496" y="4005064"/>
            <a:ext cx="9408584" cy="1931987"/>
          </a:xfrm>
        </p:spPr>
        <p:txBody>
          <a:bodyPr/>
          <a:lstStyle>
            <a:lvl1pPr marL="0" indent="0" algn="ctr">
              <a:buNone/>
              <a:defRPr/>
            </a:lvl1pPr>
            <a:lvl2pPr marL="457058" indent="0" algn="ctr">
              <a:buNone/>
              <a:defRPr/>
            </a:lvl2pPr>
            <a:lvl3pPr marL="914115" indent="0" algn="ctr">
              <a:buNone/>
              <a:defRPr/>
            </a:lvl3pPr>
            <a:lvl4pPr marL="1371173" indent="0" algn="ctr">
              <a:buNone/>
              <a:defRPr/>
            </a:lvl4pPr>
            <a:lvl5pPr marL="1828231" indent="0" algn="ctr">
              <a:buNone/>
              <a:defRPr/>
            </a:lvl5pPr>
            <a:lvl6pPr marL="2285289" indent="0" algn="ctr">
              <a:buNone/>
              <a:defRPr/>
            </a:lvl6pPr>
            <a:lvl7pPr marL="2742347" indent="0" algn="ctr">
              <a:buNone/>
              <a:defRPr/>
            </a:lvl7pPr>
            <a:lvl8pPr marL="3199405" indent="0" algn="ctr">
              <a:buNone/>
              <a:defRPr/>
            </a:lvl8pPr>
            <a:lvl9pPr marL="3656462" indent="0" algn="ctr">
              <a:buNone/>
              <a:defRPr/>
            </a:lvl9pPr>
          </a:lstStyle>
          <a:p>
            <a:r>
              <a:rPr lang="en-US"/>
              <a:t>Click to edit Master subtitle style</a:t>
            </a:r>
          </a:p>
        </p:txBody>
      </p:sp>
    </p:spTree>
    <p:extLst>
      <p:ext uri="{BB962C8B-B14F-4D97-AF65-F5344CB8AC3E}">
        <p14:creationId xmlns:p14="http://schemas.microsoft.com/office/powerpoint/2010/main" val="18776956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2286" y="1416053"/>
            <a:ext cx="10358967" cy="46052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5045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96659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5627" y="4507115"/>
            <a:ext cx="11423651"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35627" y="2852936"/>
            <a:ext cx="11423651" cy="1654175"/>
          </a:xfrm>
        </p:spPr>
        <p:txBody>
          <a:bodyPr anchor="b"/>
          <a:lstStyle>
            <a:lvl1pPr marL="0" indent="0">
              <a:buNone/>
              <a:defRPr sz="2000"/>
            </a:lvl1pPr>
            <a:lvl2pPr marL="457058" indent="0">
              <a:buNone/>
              <a:defRPr sz="1800"/>
            </a:lvl2pPr>
            <a:lvl3pPr marL="914115" indent="0">
              <a:buNone/>
              <a:defRPr sz="1700"/>
            </a:lvl3pPr>
            <a:lvl4pPr marL="1371173" indent="0">
              <a:buNone/>
              <a:defRPr sz="1400"/>
            </a:lvl4pPr>
            <a:lvl5pPr marL="1828231" indent="0">
              <a:buNone/>
              <a:defRPr sz="1400"/>
            </a:lvl5pPr>
            <a:lvl6pPr marL="2285289" indent="0">
              <a:buNone/>
              <a:defRPr sz="1400"/>
            </a:lvl6pPr>
            <a:lvl7pPr marL="2742347" indent="0">
              <a:buNone/>
              <a:defRPr sz="1400"/>
            </a:lvl7pPr>
            <a:lvl8pPr marL="3199405" indent="0">
              <a:buNone/>
              <a:defRPr sz="1400"/>
            </a:lvl8pPr>
            <a:lvl9pPr marL="3656462" indent="0">
              <a:buNone/>
              <a:defRPr sz="1400"/>
            </a:lvl9pPr>
          </a:lstStyle>
          <a:p>
            <a:pPr lvl="0"/>
            <a:r>
              <a:rPr lang="en-US" dirty="0"/>
              <a:t>Click to edit Master text styles</a:t>
            </a:r>
          </a:p>
        </p:txBody>
      </p:sp>
    </p:spTree>
    <p:extLst>
      <p:ext uri="{BB962C8B-B14F-4D97-AF65-F5344CB8AC3E}">
        <p14:creationId xmlns:p14="http://schemas.microsoft.com/office/powerpoint/2010/main" val="3884478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24138" y="2101854"/>
            <a:ext cx="5636684"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0621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104" y="303219"/>
            <a:ext cx="12096751"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3101" y="1692275"/>
            <a:ext cx="5937251"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4" name="Content Placeholder 3"/>
          <p:cNvSpPr>
            <a:spLocks noGrp="1"/>
          </p:cNvSpPr>
          <p:nvPr>
            <p:ph sz="half" idx="2"/>
          </p:nvPr>
        </p:nvSpPr>
        <p:spPr>
          <a:xfrm>
            <a:off x="673101" y="2397125"/>
            <a:ext cx="5937251"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28371" y="1692275"/>
            <a:ext cx="5941484"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828371" y="2397125"/>
            <a:ext cx="5941484"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96985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55358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542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3100" y="301625"/>
            <a:ext cx="4421717"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255690" y="301628"/>
            <a:ext cx="7514167"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3100" y="1581156"/>
            <a:ext cx="4421717" cy="5172075"/>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12026206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35255" y="5291143"/>
            <a:ext cx="8064500"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635255" y="674691"/>
            <a:ext cx="8064500" cy="4537075"/>
          </a:xfrm>
        </p:spPr>
        <p:txBody>
          <a:bodyPr/>
          <a:lstStyle>
            <a:lvl1pPr marL="0" indent="0">
              <a:buNone/>
              <a:defRPr sz="3200"/>
            </a:lvl1pPr>
            <a:lvl2pPr marL="457058" indent="0">
              <a:buNone/>
              <a:defRPr sz="2800"/>
            </a:lvl2pPr>
            <a:lvl3pPr marL="914115" indent="0">
              <a:buNone/>
              <a:defRPr sz="2400"/>
            </a:lvl3pPr>
            <a:lvl4pPr marL="1371173" indent="0">
              <a:buNone/>
              <a:defRPr sz="2000"/>
            </a:lvl4pPr>
            <a:lvl5pPr marL="1828231" indent="0">
              <a:buNone/>
              <a:defRPr sz="2000"/>
            </a:lvl5pPr>
            <a:lvl6pPr marL="2285289" indent="0">
              <a:buNone/>
              <a:defRPr sz="2000"/>
            </a:lvl6pPr>
            <a:lvl7pPr marL="2742347" indent="0">
              <a:buNone/>
              <a:defRPr sz="2000"/>
            </a:lvl7pPr>
            <a:lvl8pPr marL="3199405" indent="0">
              <a:buNone/>
              <a:defRPr sz="2000"/>
            </a:lvl8pPr>
            <a:lvl9pPr marL="3656462" indent="0">
              <a:buNone/>
              <a:defRPr sz="2000"/>
            </a:lvl9pPr>
          </a:lstStyle>
          <a:p>
            <a:pPr lvl="0"/>
            <a:endParaRPr lang="en-US" noProof="0"/>
          </a:p>
        </p:txBody>
      </p:sp>
      <p:sp>
        <p:nvSpPr>
          <p:cNvPr id="4" name="Text Placeholder 3"/>
          <p:cNvSpPr>
            <a:spLocks noGrp="1"/>
          </p:cNvSpPr>
          <p:nvPr>
            <p:ph type="body" sz="half" idx="2"/>
          </p:nvPr>
        </p:nvSpPr>
        <p:spPr>
          <a:xfrm>
            <a:off x="2635255" y="5916613"/>
            <a:ext cx="8064500" cy="887412"/>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686860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04855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2738" y="627063"/>
            <a:ext cx="2868084" cy="6235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86369" y="627063"/>
            <a:ext cx="8403167" cy="6235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92831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86368" y="627068"/>
            <a:ext cx="11474451" cy="1260475"/>
          </a:xfrm>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4138" y="2101854"/>
            <a:ext cx="5636684"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31169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2568" y="4857756"/>
            <a:ext cx="11423651"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62568" y="3203577"/>
            <a:ext cx="11423651" cy="1654175"/>
          </a:xfrm>
        </p:spPr>
        <p:txBody>
          <a:bodyPr anchor="b"/>
          <a:lstStyle>
            <a:lvl1pPr marL="0" indent="0">
              <a:buNone/>
              <a:defRPr sz="2000"/>
            </a:lvl1pPr>
            <a:lvl2pPr marL="457058" indent="0">
              <a:buNone/>
              <a:defRPr sz="1800"/>
            </a:lvl2pPr>
            <a:lvl3pPr marL="914115" indent="0">
              <a:buNone/>
              <a:defRPr sz="1700"/>
            </a:lvl3pPr>
            <a:lvl4pPr marL="1371173" indent="0">
              <a:buNone/>
              <a:defRPr sz="1400"/>
            </a:lvl4pPr>
            <a:lvl5pPr marL="1828231" indent="0">
              <a:buNone/>
              <a:defRPr sz="1400"/>
            </a:lvl5pPr>
            <a:lvl6pPr marL="2285289" indent="0">
              <a:buNone/>
              <a:defRPr sz="1400"/>
            </a:lvl6pPr>
            <a:lvl7pPr marL="2742347" indent="0">
              <a:buNone/>
              <a:defRPr sz="1400"/>
            </a:lvl7pPr>
            <a:lvl8pPr marL="3199405" indent="0">
              <a:buNone/>
              <a:defRPr sz="1400"/>
            </a:lvl8pPr>
            <a:lvl9pPr marL="3656462" indent="0">
              <a:buNone/>
              <a:defRPr sz="1400"/>
            </a:lvl9pPr>
          </a:lstStyle>
          <a:p>
            <a:pPr lvl="0"/>
            <a:r>
              <a:rPr lang="en-US"/>
              <a:t>Click to edit Master text styles</a:t>
            </a:r>
          </a:p>
        </p:txBody>
      </p:sp>
    </p:spTree>
    <p:extLst>
      <p:ext uri="{BB962C8B-B14F-4D97-AF65-F5344CB8AC3E}">
        <p14:creationId xmlns:p14="http://schemas.microsoft.com/office/powerpoint/2010/main" val="5637498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2286" y="227013"/>
            <a:ext cx="10358967" cy="1143000"/>
          </a:xfrm>
        </p:spPr>
        <p:txBody>
          <a:bodyPr/>
          <a:lstStyle/>
          <a:p>
            <a:r>
              <a:rPr lang="en-US"/>
              <a:t>Click to edit Master title style</a:t>
            </a:r>
          </a:p>
        </p:txBody>
      </p:sp>
      <p:sp>
        <p:nvSpPr>
          <p:cNvPr id="3" name="Table Placeholder 2"/>
          <p:cNvSpPr>
            <a:spLocks noGrp="1"/>
          </p:cNvSpPr>
          <p:nvPr>
            <p:ph type="tbl" idx="1"/>
          </p:nvPr>
        </p:nvSpPr>
        <p:spPr>
          <a:xfrm>
            <a:off x="912286" y="1416053"/>
            <a:ext cx="10358967" cy="4799013"/>
          </a:xfrm>
        </p:spPr>
        <p:txBody>
          <a:bodyPr/>
          <a:lstStyle/>
          <a:p>
            <a:pPr lvl="0"/>
            <a:endParaRPr lang="en-US" noProof="0"/>
          </a:p>
        </p:txBody>
      </p:sp>
    </p:spTree>
    <p:extLst>
      <p:ext uri="{BB962C8B-B14F-4D97-AF65-F5344CB8AC3E}">
        <p14:creationId xmlns:p14="http://schemas.microsoft.com/office/powerpoint/2010/main" val="4120458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t>Click to edit Master title style</a:t>
            </a:r>
          </a:p>
        </p:txBody>
      </p:sp>
      <p:sp>
        <p:nvSpPr>
          <p:cNvPr id="3" name="Chart Placeholder 2"/>
          <p:cNvSpPr>
            <a:spLocks noGrp="1"/>
          </p:cNvSpPr>
          <p:nvPr>
            <p:ph type="chart" idx="1"/>
          </p:nvPr>
        </p:nvSpPr>
        <p:spPr>
          <a:xfrm>
            <a:off x="914400" y="1828800"/>
            <a:ext cx="10363200" cy="4114800"/>
          </a:xfrm>
        </p:spPr>
        <p:txBody>
          <a:bodyPr/>
          <a:lstStyle/>
          <a:p>
            <a:pPr lvl="0"/>
            <a:endParaRPr lang="en-US" noProof="0"/>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fld id="{0A90E337-F800-1146-8455-677861B99144}" type="slidenum">
              <a:rPr lang="en-US" altLang="x-none"/>
              <a:pPr/>
              <a:t>‹#›</a:t>
            </a:fld>
            <a:endParaRPr lang="en-US" altLang="x-none"/>
          </a:p>
        </p:txBody>
      </p:sp>
    </p:spTree>
    <p:extLst>
      <p:ext uri="{BB962C8B-B14F-4D97-AF65-F5344CB8AC3E}">
        <p14:creationId xmlns:p14="http://schemas.microsoft.com/office/powerpoint/2010/main" val="30840100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Keypoint Question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question"/>
          <p:cNvSpPr>
            <a:spLocks noGrp="1"/>
          </p:cNvSpPr>
          <p:nvPr>
            <p:ph type="body" idx="10" hasCustomPrompt="1"/>
          </p:nvPr>
        </p:nvSpPr>
        <p:spPr>
          <a:xfrm>
            <a:off x="912283" y="1522413"/>
            <a:ext cx="10367432" cy="685800"/>
          </a:xfrm>
        </p:spPr>
        <p:txBody>
          <a:bodyPr/>
          <a:lstStyle>
            <a:lvl1pPr marL="0" indent="0" algn="l" defTabSz="412750" rtl="0" eaLnBrk="0" fontAlgn="base" hangingPunct="0">
              <a:spcBef>
                <a:spcPct val="30000"/>
              </a:spcBef>
              <a:buClr>
                <a:srgbClr val="000000"/>
              </a:buClr>
              <a:buFontTx/>
              <a:buNone/>
              <a:defRPr/>
            </a:lvl1pPr>
            <a:lvl2pPr marL="522288" indent="0" algn="l" defTabSz="412750" rtl="0" eaLnBrk="0" fontAlgn="base" hangingPunct="0">
              <a:spcBef>
                <a:spcPct val="30000"/>
              </a:spcBef>
              <a:buClr>
                <a:srgbClr val="000000"/>
              </a:buClr>
              <a:buFontTx/>
              <a:buNone/>
              <a:defRPr/>
            </a:lvl2pPr>
            <a:lvl3pPr marL="979488" indent="0" algn="l" defTabSz="412750" rtl="0" eaLnBrk="0" fontAlgn="base" hangingPunct="0">
              <a:spcBef>
                <a:spcPct val="30000"/>
              </a:spcBef>
              <a:buClr>
                <a:srgbClr val="000000"/>
              </a:buClr>
              <a:buFontTx/>
              <a:buNone/>
              <a:defRPr/>
            </a:lvl3pPr>
            <a:lvl4pPr marL="1371600" indent="0" algn="l" defTabSz="412750" rtl="0" eaLnBrk="0" fontAlgn="base" hangingPunct="0">
              <a:spcBef>
                <a:spcPct val="30000"/>
              </a:spcBef>
              <a:buClr>
                <a:srgbClr val="000000"/>
              </a:buClr>
              <a:buFontTx/>
              <a:buNone/>
              <a:defRPr/>
            </a:lvl4pPr>
            <a:lvl5pPr marL="1762125" indent="0" algn="l" defTabSz="412750" rtl="0" eaLnBrk="0" fontAlgn="base" hangingPunct="0">
              <a:spcBef>
                <a:spcPct val="30000"/>
              </a:spcBef>
              <a:buClr>
                <a:srgbClr val="000000"/>
              </a:buClr>
              <a:buFontTx/>
              <a:buNone/>
              <a:defRPr/>
            </a:lvl5pPr>
          </a:lstStyle>
          <a:p>
            <a:pPr lvl="0"/>
            <a:r>
              <a:rPr lang="en-US"/>
              <a:t>Click to add question here</a:t>
            </a:r>
          </a:p>
        </p:txBody>
      </p:sp>
      <p:sp>
        <p:nvSpPr>
          <p:cNvPr id="4" name="choices"/>
          <p:cNvSpPr>
            <a:spLocks noGrp="1"/>
          </p:cNvSpPr>
          <p:nvPr>
            <p:ph type="body" sz="quarter" idx="11" hasCustomPrompt="1"/>
          </p:nvPr>
        </p:nvSpPr>
        <p:spPr>
          <a:xfrm>
            <a:off x="912284" y="2360613"/>
            <a:ext cx="4955645" cy="3810000"/>
          </a:xfrm>
          <a:prstGeom prst="rect">
            <a:avLst/>
          </a:prstGeom>
        </p:spPr>
        <p:txBody>
          <a:bodyPr>
            <a:normAutofit/>
          </a:bodyPr>
          <a:lstStyle>
            <a:lvl1pPr marL="612775" indent="-514350" algn="l" defTabSz="412750" rtl="0" eaLnBrk="0" fontAlgn="base" hangingPunct="0">
              <a:spcBef>
                <a:spcPct val="30000"/>
              </a:spcBef>
              <a:buClr>
                <a:srgbClr val="000000"/>
              </a:buClr>
              <a:buAutoNum type="arabicPeriod"/>
              <a:defRPr/>
            </a:lvl1pPr>
            <a:lvl2pPr marL="1036638" indent="-514350" algn="l" defTabSz="412750" rtl="0" eaLnBrk="0" fontAlgn="base" hangingPunct="0">
              <a:spcBef>
                <a:spcPct val="30000"/>
              </a:spcBef>
              <a:buClr>
                <a:srgbClr val="000000"/>
              </a:buClr>
              <a:buAutoNum type="arabicPeriod"/>
              <a:defRPr/>
            </a:lvl2pPr>
            <a:lvl3pPr marL="1436688" indent="-457200" algn="l" defTabSz="412750" rtl="0" eaLnBrk="0" fontAlgn="base" hangingPunct="0">
              <a:spcBef>
                <a:spcPct val="30000"/>
              </a:spcBef>
              <a:buClr>
                <a:srgbClr val="000000"/>
              </a:buClr>
              <a:buAutoNum type="arabicPeriod"/>
              <a:defRPr/>
            </a:lvl3pPr>
            <a:lvl4pPr marL="1828800" indent="-457200" algn="l" defTabSz="412750" rtl="0" eaLnBrk="0" fontAlgn="base" hangingPunct="0">
              <a:spcBef>
                <a:spcPct val="30000"/>
              </a:spcBef>
              <a:buClr>
                <a:srgbClr val="000000"/>
              </a:buClr>
              <a:buAutoNum type="arabicPeriod"/>
              <a:defRPr/>
            </a:lvl4pPr>
            <a:lvl5pPr marL="2219325" indent="-457200" algn="l" defTabSz="412750" rtl="0" eaLnBrk="0" fontAlgn="base" hangingPunct="0">
              <a:spcBef>
                <a:spcPct val="30000"/>
              </a:spcBef>
              <a:buClr>
                <a:srgbClr val="000000"/>
              </a:buClr>
              <a:buAutoNum type="arabicPeriod"/>
              <a:defRPr/>
            </a:lvl5pPr>
          </a:lstStyle>
          <a:p>
            <a:pPr lvl="0"/>
            <a:r>
              <a:rPr lang="en-US"/>
              <a:t>Click to add choices here</a:t>
            </a:r>
          </a:p>
        </p:txBody>
      </p:sp>
      <p:sp>
        <p:nvSpPr>
          <p:cNvPr id="5" name="chartPosition"/>
          <p:cNvSpPr>
            <a:spLocks noGrp="1"/>
          </p:cNvSpPr>
          <p:nvPr>
            <p:ph type="chart" sz="quarter" idx="12"/>
          </p:nvPr>
        </p:nvSpPr>
        <p:spPr>
          <a:xfrm>
            <a:off x="6324072" y="2360613"/>
            <a:ext cx="4955645" cy="3810000"/>
          </a:xfrm>
          <a:prstGeom prst="rect">
            <a:avLst/>
          </a:prstGeom>
        </p:spPr>
        <p:txBody>
          <a:bodyPr/>
          <a:lstStyle/>
          <a:p>
            <a:endParaRPr lang="en-US"/>
          </a:p>
        </p:txBody>
      </p:sp>
    </p:spTree>
    <p:extLst>
      <p:ext uri="{BB962C8B-B14F-4D97-AF65-F5344CB8AC3E}">
        <p14:creationId xmlns:p14="http://schemas.microsoft.com/office/powerpoint/2010/main" val="41915621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Keypoint Clock Sha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Oval 2" hidden="1"/>
          <p:cNvSpPr/>
          <p:nvPr userDrawn="1">
            <p:custDataLst>
              <p:tags r:id="rId1"/>
            </p:custDataLst>
          </p:nvPr>
        </p:nvSpPr>
        <p:spPr bwMode="auto">
          <a:xfrm>
            <a:off x="10922001" y="5905503"/>
            <a:ext cx="846667" cy="483015"/>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pPr>
            <a:r>
              <a:rPr kumimoji="0" lang="en-US" sz="2400" b="0" i="0" u="none" strike="noStrike" cap="none" normalizeH="0" baseline="0">
                <a:ln>
                  <a:noFill/>
                </a:ln>
                <a:effectLst/>
                <a:latin typeface="Times New Roman" pitchFamily="18" charset="0"/>
              </a:rPr>
              <a:t>10</a:t>
            </a:r>
          </a:p>
        </p:txBody>
      </p:sp>
    </p:spTree>
    <p:extLst>
      <p:ext uri="{BB962C8B-B14F-4D97-AF65-F5344CB8AC3E}">
        <p14:creationId xmlns:p14="http://schemas.microsoft.com/office/powerpoint/2010/main" val="37452546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
        <p:nvSpPr>
          <p:cNvPr id="6" name="Content Placeholder 4"/>
          <p:cNvSpPr>
            <a:spLocks noGrp="1"/>
          </p:cNvSpPr>
          <p:nvPr>
            <p:ph sz="quarter" idx="11"/>
          </p:nvPr>
        </p:nvSpPr>
        <p:spPr>
          <a:xfrm>
            <a:off x="6624320" y="6323295"/>
            <a:ext cx="5350933" cy="304800"/>
          </a:xfrm>
        </p:spPr>
        <p:txBody>
          <a:bodyPr anchor="b"/>
          <a:lstStyle>
            <a:lvl1pPr marL="0" indent="0" algn="r">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1763067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823C474B-B3C8-4D2B-9A58-47D3CEA19AC6}" type="datetimeFigureOut">
              <a:rPr lang="en-US" smtClean="0"/>
              <a:t>11/15/24</a:t>
            </a:fld>
            <a:endParaRPr lang="en-US"/>
          </a:p>
        </p:txBody>
      </p:sp>
      <p:sp>
        <p:nvSpPr>
          <p:cNvPr id="5" name="Footer Placeholder 4"/>
          <p:cNvSpPr>
            <a:spLocks noGrp="1"/>
          </p:cNvSpPr>
          <p:nvPr>
            <p:ph type="ftr" sz="quarter" idx="11"/>
          </p:nvPr>
        </p:nvSpPr>
        <p:spPr>
          <a:xfrm>
            <a:off x="3074202" y="6441567"/>
            <a:ext cx="6043601" cy="164148"/>
          </a:xfrm>
        </p:spPr>
        <p:txBody>
          <a:bodyPr/>
          <a:lstStyle/>
          <a:p>
            <a:endParaRPr lang="en-US"/>
          </a:p>
        </p:txBody>
      </p:sp>
      <p:sp>
        <p:nvSpPr>
          <p:cNvPr id="6" name="Slide Number Placeholder 5"/>
          <p:cNvSpPr>
            <a:spLocks noGrp="1"/>
          </p:cNvSpPr>
          <p:nvPr>
            <p:ph type="sldNum" sz="quarter" idx="12"/>
          </p:nvPr>
        </p:nvSpPr>
        <p:spPr/>
        <p:txBody>
          <a:bodyPr/>
          <a:lstStyle/>
          <a:p>
            <a:fld id="{970B1DE9-DF1E-478B-8EAC-D83EF13FF69C}" type="slidenum">
              <a:rPr lang="en-US" smtClean="0"/>
              <a:t>‹#›</a:t>
            </a:fld>
            <a:endParaRPr lang="en-US"/>
          </a:p>
        </p:txBody>
      </p:sp>
      <p:sp>
        <p:nvSpPr>
          <p:cNvPr id="7" name="Text Placeholder 6">
            <a:extLst>
              <a:ext uri="{FF2B5EF4-FFF2-40B4-BE49-F238E27FC236}">
                <a16:creationId xmlns:a16="http://schemas.microsoft.com/office/drawing/2014/main" id="{B9E66119-3E50-4912-A6A4-0A2C0585246D}"/>
              </a:ext>
            </a:extLst>
          </p:cNvPr>
          <p:cNvSpPr>
            <a:spLocks noGrp="1"/>
          </p:cNvSpPr>
          <p:nvPr>
            <p:ph type="body" sz="quarter" idx="13" hasCustomPrompt="1"/>
          </p:nvPr>
        </p:nvSpPr>
        <p:spPr>
          <a:xfrm>
            <a:off x="478368" y="5791202"/>
            <a:ext cx="4906433" cy="395817"/>
          </a:xfrm>
        </p:spPr>
        <p:txBody>
          <a:bodyPr anchor="b" anchorCtr="0"/>
          <a:lstStyle>
            <a:lvl1pPr marL="0" indent="0">
              <a:buNone/>
              <a:defRPr sz="933" b="0">
                <a:solidFill>
                  <a:schemeClr val="tx1">
                    <a:lumMod val="50000"/>
                  </a:schemeClr>
                </a:solidFill>
              </a:defRPr>
            </a:lvl1pPr>
          </a:lstStyle>
          <a:p>
            <a:pPr lvl="0"/>
            <a:r>
              <a:rPr lang="en-US" dirty="0"/>
              <a:t>Abbreviations</a:t>
            </a:r>
          </a:p>
        </p:txBody>
      </p:sp>
      <p:sp>
        <p:nvSpPr>
          <p:cNvPr id="9" name="Text Placeholder 8">
            <a:extLst>
              <a:ext uri="{FF2B5EF4-FFF2-40B4-BE49-F238E27FC236}">
                <a16:creationId xmlns:a16="http://schemas.microsoft.com/office/drawing/2014/main" id="{B2D06BD1-1203-411A-80B7-868D8D7562B1}"/>
              </a:ext>
            </a:extLst>
          </p:cNvPr>
          <p:cNvSpPr>
            <a:spLocks noGrp="1"/>
          </p:cNvSpPr>
          <p:nvPr>
            <p:ph type="body" sz="quarter" idx="14" hasCustomPrompt="1"/>
          </p:nvPr>
        </p:nvSpPr>
        <p:spPr>
          <a:xfrm>
            <a:off x="6826676" y="5801362"/>
            <a:ext cx="4906433" cy="395817"/>
          </a:xfrm>
        </p:spPr>
        <p:txBody>
          <a:bodyPr anchor="b" anchorCtr="0"/>
          <a:lstStyle>
            <a:lvl1pPr marL="0" indent="0" algn="r">
              <a:buNone/>
              <a:defRPr sz="933" b="0">
                <a:solidFill>
                  <a:schemeClr val="tx1">
                    <a:lumMod val="50000"/>
                  </a:schemeClr>
                </a:solidFill>
              </a:defRPr>
            </a:lvl1pPr>
          </a:lstStyle>
          <a:p>
            <a:pPr lvl="0"/>
            <a:r>
              <a:rPr lang="en-US" dirty="0"/>
              <a:t>References</a:t>
            </a:r>
          </a:p>
        </p:txBody>
      </p:sp>
    </p:spTree>
    <p:custDataLst>
      <p:tags r:id="rId1"/>
    </p:custDataLst>
    <p:extLst>
      <p:ext uri="{BB962C8B-B14F-4D97-AF65-F5344CB8AC3E}">
        <p14:creationId xmlns:p14="http://schemas.microsoft.com/office/powerpoint/2010/main" val="3093130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120771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9" y="6631088"/>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3"/>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96EC0D8-CF13-B54F-AABB-1280F8E58F14}" type="slidenum">
              <a:rPr lang="en-GB">
                <a:cs typeface="ＭＳ Ｐゴシック"/>
              </a:rPr>
              <a:pPr>
                <a:defRPr/>
              </a:pPr>
              <a:t>‹#›</a:t>
            </a:fld>
            <a:endParaRPr lang="en-GB">
              <a:cs typeface="ＭＳ Ｐゴシック"/>
            </a:endParaRPr>
          </a:p>
        </p:txBody>
      </p:sp>
    </p:spTree>
    <p:extLst>
      <p:ext uri="{BB962C8B-B14F-4D97-AF65-F5344CB8AC3E}">
        <p14:creationId xmlns:p14="http://schemas.microsoft.com/office/powerpoint/2010/main" val="8419717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9" y="6631088"/>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3"/>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2E99AA7-133A-E54F-B877-701653B6C8EF}" type="slidenum">
              <a:rPr lang="en-GB"/>
              <a:pPr>
                <a:defRPr/>
              </a:pPr>
              <a:t>‹#›</a:t>
            </a:fld>
            <a:endParaRPr lang="en-GB"/>
          </a:p>
        </p:txBody>
      </p:sp>
    </p:spTree>
    <p:extLst>
      <p:ext uri="{BB962C8B-B14F-4D97-AF65-F5344CB8AC3E}">
        <p14:creationId xmlns:p14="http://schemas.microsoft.com/office/powerpoint/2010/main" val="18104810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4"/>
          <p:cNvSpPr>
            <a:spLocks noGrp="1"/>
          </p:cNvSpPr>
          <p:nvPr>
            <p:ph type="body" sz="quarter" idx="10"/>
          </p:nvPr>
        </p:nvSpPr>
        <p:spPr>
          <a:xfrm>
            <a:off x="609600" y="6210780"/>
            <a:ext cx="5488517" cy="447993"/>
          </a:xfrm>
        </p:spPr>
        <p:txBody>
          <a:bodyPr anchor="b"/>
          <a:lstStyle>
            <a:lvl1pPr marL="0" indent="0">
              <a:spcAft>
                <a:spcPts val="0"/>
              </a:spcAft>
              <a:buNone/>
              <a:defRPr sz="1200"/>
            </a:lvl1pPr>
            <a:lvl2pPr marL="376244" indent="0">
              <a:buNone/>
              <a:defRPr/>
            </a:lvl2pPr>
            <a:lvl3pPr marL="722324" indent="0">
              <a:buNone/>
              <a:defRPr/>
            </a:lvl3pPr>
            <a:lvl4pPr marL="995380" indent="0">
              <a:buNone/>
              <a:defRPr/>
            </a:lvl4pPr>
            <a:lvl5pPr marL="1395435" indent="0">
              <a:buFont typeface="Arial" pitchFamily="34" charset="0"/>
              <a:buNone/>
              <a:defRPr/>
            </a:lvl5pPr>
          </a:lstStyle>
          <a:p>
            <a:pPr lvl="0"/>
            <a:r>
              <a:rPr lang="en-US" dirty="0"/>
              <a:t>Click to edit Master text styles</a:t>
            </a:r>
            <a:endParaRPr lang="en-GB" dirty="0"/>
          </a:p>
        </p:txBody>
      </p:sp>
      <p:sp>
        <p:nvSpPr>
          <p:cNvPr id="5" name="Text Placeholder 4"/>
          <p:cNvSpPr>
            <a:spLocks noGrp="1"/>
          </p:cNvSpPr>
          <p:nvPr>
            <p:ph type="body" sz="quarter" idx="11"/>
          </p:nvPr>
        </p:nvSpPr>
        <p:spPr>
          <a:xfrm>
            <a:off x="6098118" y="6210780"/>
            <a:ext cx="5488517" cy="447993"/>
          </a:xfrm>
        </p:spPr>
        <p:txBody>
          <a:bodyPr anchor="b"/>
          <a:lstStyle>
            <a:lvl1pPr marL="0" indent="0" algn="r">
              <a:spcAft>
                <a:spcPts val="0"/>
              </a:spcAft>
              <a:buNone/>
              <a:defRPr sz="1200"/>
            </a:lvl1pPr>
            <a:lvl2pPr marL="376244" indent="0">
              <a:buNone/>
              <a:defRPr/>
            </a:lvl2pPr>
            <a:lvl3pPr marL="722324" indent="0">
              <a:buNone/>
              <a:defRPr/>
            </a:lvl3pPr>
            <a:lvl4pPr marL="995380" indent="0">
              <a:buNone/>
              <a:defRPr/>
            </a:lvl4pPr>
            <a:lvl5pPr marL="1395435" indent="0">
              <a:buFont typeface="Arial" pitchFamily="34" charset="0"/>
              <a:buNone/>
              <a:defRPr/>
            </a:lvl5pPr>
          </a:lstStyle>
          <a:p>
            <a:pPr lvl="0"/>
            <a:r>
              <a:rPr lang="en-US" dirty="0"/>
              <a:t>Click to edit Master text styles</a:t>
            </a:r>
            <a:endParaRPr lang="en-GB" dirty="0"/>
          </a:p>
        </p:txBody>
      </p:sp>
    </p:spTree>
    <p:extLst>
      <p:ext uri="{BB962C8B-B14F-4D97-AF65-F5344CB8AC3E}">
        <p14:creationId xmlns:p14="http://schemas.microsoft.com/office/powerpoint/2010/main" val="21018168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24138" y="2101854"/>
            <a:ext cx="5636684"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55261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4_NEW Title Only">
    <p:spTree>
      <p:nvGrpSpPr>
        <p:cNvPr id="1" name=""/>
        <p:cNvGrpSpPr/>
        <p:nvPr/>
      </p:nvGrpSpPr>
      <p:grpSpPr>
        <a:xfrm>
          <a:off x="0" y="0"/>
          <a:ext cx="0" cy="0"/>
          <a:chOff x="0" y="0"/>
          <a:chExt cx="0" cy="0"/>
        </a:xfrm>
      </p:grpSpPr>
      <p:sp>
        <p:nvSpPr>
          <p:cNvPr id="4" name="Title 3"/>
          <p:cNvSpPr>
            <a:spLocks noGrp="1"/>
          </p:cNvSpPr>
          <p:nvPr>
            <p:ph type="title"/>
          </p:nvPr>
        </p:nvSpPr>
        <p:spPr>
          <a:xfrm>
            <a:off x="609600" y="0"/>
            <a:ext cx="10972800" cy="1143000"/>
          </a:xfrm>
        </p:spPr>
        <p:txBody>
          <a:bodyPr/>
          <a:lstStyle/>
          <a:p>
            <a:r>
              <a:rPr lang="en-US" dirty="0"/>
              <a:t>Click to edit Master title style</a:t>
            </a:r>
            <a:endParaRPr lang="en-GB" dirty="0"/>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96EC0D8-CF13-B54F-AABB-1280F8E58F14}" type="slidenum">
              <a:rPr lang="en-GB"/>
              <a:pPr>
                <a:defRPr/>
              </a:pPr>
              <a:t>‹#›</a:t>
            </a:fld>
            <a:endParaRPr lang="en-GB"/>
          </a:p>
        </p:txBody>
      </p:sp>
    </p:spTree>
    <p:extLst>
      <p:ext uri="{BB962C8B-B14F-4D97-AF65-F5344CB8AC3E}">
        <p14:creationId xmlns:p14="http://schemas.microsoft.com/office/powerpoint/2010/main" val="39110903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485" y="115889"/>
            <a:ext cx="10991849" cy="779671"/>
          </a:xfrm>
        </p:spPr>
        <p:txBody>
          <a:bodyPr>
            <a:normAutofit/>
          </a:bodyPr>
          <a:lstStyle>
            <a:lvl1pPr algn="l">
              <a:defRPr sz="2800" b="1" i="0">
                <a:solidFill>
                  <a:srgbClr val="064F59"/>
                </a:solidFill>
                <a:latin typeface="Arial"/>
              </a:defRPr>
            </a:lvl1pPr>
          </a:lstStyle>
          <a:p>
            <a:r>
              <a:rPr lang="en-US" dirty="0"/>
              <a:t>Click to edit Master title style</a:t>
            </a:r>
          </a:p>
        </p:txBody>
      </p:sp>
      <p:sp>
        <p:nvSpPr>
          <p:cNvPr id="3" name="Content Placeholder 2"/>
          <p:cNvSpPr>
            <a:spLocks noGrp="1"/>
          </p:cNvSpPr>
          <p:nvPr>
            <p:ph idx="1"/>
          </p:nvPr>
        </p:nvSpPr>
        <p:spPr>
          <a:xfrm>
            <a:off x="617284" y="1376989"/>
            <a:ext cx="10972800" cy="4525963"/>
          </a:xfrm>
        </p:spPr>
        <p:txBody>
          <a:bodyPr lIns="0" rtlCol="0">
            <a:normAutofit/>
          </a:bodyPr>
          <a:lstStyle>
            <a:lvl1pPr>
              <a:defRPr lang="en-US" sz="2100" dirty="0" smtClean="0"/>
            </a:lvl1pPr>
            <a:lvl2pPr>
              <a:defRPr lang="en-US" sz="2000" dirty="0" smtClean="0"/>
            </a:lvl2pPr>
            <a:lvl3pPr>
              <a:defRPr lang="en-US" sz="2000"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
          </p:nvPr>
        </p:nvSpPr>
        <p:spPr>
          <a:xfrm>
            <a:off x="615951" y="6289940"/>
            <a:ext cx="10993967" cy="463313"/>
          </a:xfrm>
        </p:spPr>
        <p:txBody>
          <a:bodyPr lIns="0" tIns="0" rIns="0" bIns="0" anchor="b">
            <a:noAutofit/>
          </a:bodyPr>
          <a:lstStyle>
            <a:lvl1pPr marL="0" indent="0">
              <a:lnSpc>
                <a:spcPct val="100000"/>
              </a:lnSpc>
              <a:spcBef>
                <a:spcPts val="200"/>
              </a:spcBef>
              <a:buNone/>
              <a:defRPr sz="1000" b="0">
                <a:solidFill>
                  <a:srgbClr val="064F5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Click to edit Master text styles</a:t>
            </a:r>
          </a:p>
        </p:txBody>
      </p:sp>
      <p:sp>
        <p:nvSpPr>
          <p:cNvPr id="5" name="Slide Number Placeholder 5"/>
          <p:cNvSpPr>
            <a:spLocks noGrp="1"/>
          </p:cNvSpPr>
          <p:nvPr>
            <p:ph type="sldNum" sz="quarter" idx="11"/>
          </p:nvPr>
        </p:nvSpPr>
        <p:spPr>
          <a:xfrm>
            <a:off x="9012767" y="6491289"/>
            <a:ext cx="2844800" cy="365125"/>
          </a:xfrm>
          <a:prstGeom prst="rect">
            <a:avLst/>
          </a:prstGeom>
        </p:spPr>
        <p:txBody>
          <a:bodyPr/>
          <a:lstStyle>
            <a:lvl1pPr>
              <a:defRPr sz="1100" b="0" i="0">
                <a:solidFill>
                  <a:srgbClr val="064F59"/>
                </a:solidFill>
                <a:latin typeface="Arial"/>
                <a:cs typeface="Arial"/>
              </a:defRPr>
            </a:lvl1pPr>
          </a:lstStyle>
          <a:p>
            <a:pPr>
              <a:defRPr/>
            </a:pPr>
            <a:fld id="{865B40A2-B197-3B46-BE14-65D655D54854}" type="slidenum">
              <a:rPr lang="en-US"/>
              <a:pPr>
                <a:defRPr/>
              </a:pPr>
              <a:t>‹#›</a:t>
            </a:fld>
            <a:endParaRPr lang="en-US" dirty="0"/>
          </a:p>
        </p:txBody>
      </p:sp>
      <p:sp>
        <p:nvSpPr>
          <p:cNvPr id="6" name="Footer Placeholder 7"/>
          <p:cNvSpPr>
            <a:spLocks noGrp="1"/>
          </p:cNvSpPr>
          <p:nvPr>
            <p:ph type="ftr" sz="quarter" idx="12"/>
          </p:nvPr>
        </p:nvSpPr>
        <p:spPr>
          <a:xfrm>
            <a:off x="4165600" y="6356351"/>
            <a:ext cx="3860800" cy="365125"/>
          </a:xfrm>
          <a:prstGeom prst="rect">
            <a:avLst/>
          </a:prstGeom>
        </p:spPr>
        <p:txBody>
          <a:bodyPr/>
          <a:lstStyle>
            <a:lvl1pPr>
              <a:defRPr>
                <a:solidFill>
                  <a:srgbClr val="064F59">
                    <a:tint val="75000"/>
                  </a:srgbClr>
                </a:solidFill>
              </a:defRPr>
            </a:lvl1pPr>
          </a:lstStyle>
          <a:p>
            <a:pPr>
              <a:defRPr/>
            </a:pPr>
            <a:endParaRPr lang="en-US"/>
          </a:p>
        </p:txBody>
      </p:sp>
    </p:spTree>
    <p:extLst>
      <p:ext uri="{BB962C8B-B14F-4D97-AF65-F5344CB8AC3E}">
        <p14:creationId xmlns:p14="http://schemas.microsoft.com/office/powerpoint/2010/main" val="2695411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85057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535" y="2347916"/>
            <a:ext cx="11425767" cy="1620837"/>
          </a:xfrm>
        </p:spPr>
        <p:txBody>
          <a:bodyPr/>
          <a:lstStyle/>
          <a:p>
            <a:r>
              <a:rPr lang="en-US"/>
              <a:t>Click to edit Master title style</a:t>
            </a:r>
          </a:p>
        </p:txBody>
      </p:sp>
      <p:sp>
        <p:nvSpPr>
          <p:cNvPr id="3" name="Subtitle 2"/>
          <p:cNvSpPr>
            <a:spLocks noGrp="1"/>
          </p:cNvSpPr>
          <p:nvPr>
            <p:ph type="subTitle" idx="1"/>
          </p:nvPr>
        </p:nvSpPr>
        <p:spPr>
          <a:xfrm>
            <a:off x="2017184" y="4283078"/>
            <a:ext cx="9408584" cy="1931987"/>
          </a:xfrm>
        </p:spPr>
        <p:txBody>
          <a:bodyPr/>
          <a:lstStyle>
            <a:lvl1pPr marL="0" indent="0" algn="ctr">
              <a:buNone/>
              <a:defRPr/>
            </a:lvl1pPr>
            <a:lvl2pPr marL="457058" indent="0" algn="ctr">
              <a:buNone/>
              <a:defRPr/>
            </a:lvl2pPr>
            <a:lvl3pPr marL="914115" indent="0" algn="ctr">
              <a:buNone/>
              <a:defRPr/>
            </a:lvl3pPr>
            <a:lvl4pPr marL="1371173" indent="0" algn="ctr">
              <a:buNone/>
              <a:defRPr/>
            </a:lvl4pPr>
            <a:lvl5pPr marL="1828231" indent="0" algn="ctr">
              <a:buNone/>
              <a:defRPr/>
            </a:lvl5pPr>
            <a:lvl6pPr marL="2285289" indent="0" algn="ctr">
              <a:buNone/>
              <a:defRPr/>
            </a:lvl6pPr>
            <a:lvl7pPr marL="2742347" indent="0" algn="ctr">
              <a:buNone/>
              <a:defRPr/>
            </a:lvl7pPr>
            <a:lvl8pPr marL="3199405" indent="0" algn="ctr">
              <a:buNone/>
              <a:defRPr/>
            </a:lvl8pPr>
            <a:lvl9pPr marL="3656462" indent="0" algn="ctr">
              <a:buNone/>
              <a:defRPr/>
            </a:lvl9pPr>
          </a:lstStyle>
          <a:p>
            <a:r>
              <a:rPr lang="en-US"/>
              <a:t>Click to edit Master subtitle style</a:t>
            </a:r>
          </a:p>
        </p:txBody>
      </p:sp>
    </p:spTree>
    <p:extLst>
      <p:ext uri="{BB962C8B-B14F-4D97-AF65-F5344CB8AC3E}">
        <p14:creationId xmlns:p14="http://schemas.microsoft.com/office/powerpoint/2010/main" val="19910772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51260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2568" y="4857756"/>
            <a:ext cx="11423651"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62568" y="3203577"/>
            <a:ext cx="11423651" cy="1654175"/>
          </a:xfrm>
        </p:spPr>
        <p:txBody>
          <a:bodyPr anchor="b"/>
          <a:lstStyle>
            <a:lvl1pPr marL="0" indent="0">
              <a:buNone/>
              <a:defRPr sz="2000"/>
            </a:lvl1pPr>
            <a:lvl2pPr marL="457058" indent="0">
              <a:buNone/>
              <a:defRPr sz="1800"/>
            </a:lvl2pPr>
            <a:lvl3pPr marL="914115" indent="0">
              <a:buNone/>
              <a:defRPr sz="1700"/>
            </a:lvl3pPr>
            <a:lvl4pPr marL="1371173" indent="0">
              <a:buNone/>
              <a:defRPr sz="1400"/>
            </a:lvl4pPr>
            <a:lvl5pPr marL="1828231" indent="0">
              <a:buNone/>
              <a:defRPr sz="1400"/>
            </a:lvl5pPr>
            <a:lvl6pPr marL="2285289" indent="0">
              <a:buNone/>
              <a:defRPr sz="1400"/>
            </a:lvl6pPr>
            <a:lvl7pPr marL="2742347" indent="0">
              <a:buNone/>
              <a:defRPr sz="1400"/>
            </a:lvl7pPr>
            <a:lvl8pPr marL="3199405" indent="0">
              <a:buNone/>
              <a:defRPr sz="1400"/>
            </a:lvl8pPr>
            <a:lvl9pPr marL="3656462" indent="0">
              <a:buNone/>
              <a:defRPr sz="1400"/>
            </a:lvl9pPr>
          </a:lstStyle>
          <a:p>
            <a:pPr lvl="0"/>
            <a:r>
              <a:rPr lang="en-US"/>
              <a:t>Click to edit Master text styles</a:t>
            </a:r>
          </a:p>
        </p:txBody>
      </p:sp>
    </p:spTree>
    <p:extLst>
      <p:ext uri="{BB962C8B-B14F-4D97-AF65-F5344CB8AC3E}">
        <p14:creationId xmlns:p14="http://schemas.microsoft.com/office/powerpoint/2010/main" val="33842686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24138" y="2101854"/>
            <a:ext cx="5636684"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72531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104" y="303219"/>
            <a:ext cx="12096751"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3101" y="1692275"/>
            <a:ext cx="5937251"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4" name="Content Placeholder 3"/>
          <p:cNvSpPr>
            <a:spLocks noGrp="1"/>
          </p:cNvSpPr>
          <p:nvPr>
            <p:ph sz="half" idx="2"/>
          </p:nvPr>
        </p:nvSpPr>
        <p:spPr>
          <a:xfrm>
            <a:off x="673101" y="2397125"/>
            <a:ext cx="5937251"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28371" y="1692275"/>
            <a:ext cx="5941484"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828371" y="2397125"/>
            <a:ext cx="5941484"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74957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377196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0603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104" y="303219"/>
            <a:ext cx="12096751"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3101" y="1692275"/>
            <a:ext cx="5937251"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4" name="Content Placeholder 3"/>
          <p:cNvSpPr>
            <a:spLocks noGrp="1"/>
          </p:cNvSpPr>
          <p:nvPr>
            <p:ph sz="half" idx="2"/>
          </p:nvPr>
        </p:nvSpPr>
        <p:spPr>
          <a:xfrm>
            <a:off x="673101" y="2397125"/>
            <a:ext cx="5937251"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28371" y="1692275"/>
            <a:ext cx="5941484"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828371" y="2397125"/>
            <a:ext cx="5941484"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33768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3100" y="301625"/>
            <a:ext cx="4421717"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255690" y="301628"/>
            <a:ext cx="7514167"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3100" y="1581156"/>
            <a:ext cx="4421717" cy="5172075"/>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27148319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35255" y="5291143"/>
            <a:ext cx="8064500"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635255" y="674691"/>
            <a:ext cx="8064500" cy="4537075"/>
          </a:xfrm>
        </p:spPr>
        <p:txBody>
          <a:bodyPr/>
          <a:lstStyle>
            <a:lvl1pPr marL="0" indent="0">
              <a:buNone/>
              <a:defRPr sz="3200"/>
            </a:lvl1pPr>
            <a:lvl2pPr marL="457058" indent="0">
              <a:buNone/>
              <a:defRPr sz="2800"/>
            </a:lvl2pPr>
            <a:lvl3pPr marL="914115" indent="0">
              <a:buNone/>
              <a:defRPr sz="2400"/>
            </a:lvl3pPr>
            <a:lvl4pPr marL="1371173" indent="0">
              <a:buNone/>
              <a:defRPr sz="2000"/>
            </a:lvl4pPr>
            <a:lvl5pPr marL="1828231" indent="0">
              <a:buNone/>
              <a:defRPr sz="2000"/>
            </a:lvl5pPr>
            <a:lvl6pPr marL="2285289" indent="0">
              <a:buNone/>
              <a:defRPr sz="2000"/>
            </a:lvl6pPr>
            <a:lvl7pPr marL="2742347" indent="0">
              <a:buNone/>
              <a:defRPr sz="2000"/>
            </a:lvl7pPr>
            <a:lvl8pPr marL="3199405" indent="0">
              <a:buNone/>
              <a:defRPr sz="2000"/>
            </a:lvl8pPr>
            <a:lvl9pPr marL="3656462" indent="0">
              <a:buNone/>
              <a:defRPr sz="2000"/>
            </a:lvl9pPr>
          </a:lstStyle>
          <a:p>
            <a:pPr lvl="0"/>
            <a:endParaRPr lang="en-US" noProof="0"/>
          </a:p>
        </p:txBody>
      </p:sp>
      <p:sp>
        <p:nvSpPr>
          <p:cNvPr id="4" name="Text Placeholder 3"/>
          <p:cNvSpPr>
            <a:spLocks noGrp="1"/>
          </p:cNvSpPr>
          <p:nvPr>
            <p:ph type="body" sz="half" idx="2"/>
          </p:nvPr>
        </p:nvSpPr>
        <p:spPr>
          <a:xfrm>
            <a:off x="2635255" y="5916613"/>
            <a:ext cx="8064500" cy="887412"/>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20559316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14000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2738" y="627063"/>
            <a:ext cx="2868084" cy="6235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86369" y="627063"/>
            <a:ext cx="8403167" cy="6235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7852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86368" y="627068"/>
            <a:ext cx="11474451" cy="1260475"/>
          </a:xfrm>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4138" y="2101854"/>
            <a:ext cx="5636684"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06085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2286" y="227013"/>
            <a:ext cx="10358967" cy="1143000"/>
          </a:xfrm>
        </p:spPr>
        <p:txBody>
          <a:bodyPr/>
          <a:lstStyle/>
          <a:p>
            <a:r>
              <a:rPr lang="en-US"/>
              <a:t>Click to edit Master title style</a:t>
            </a:r>
          </a:p>
        </p:txBody>
      </p:sp>
      <p:sp>
        <p:nvSpPr>
          <p:cNvPr id="3" name="Table Placeholder 2"/>
          <p:cNvSpPr>
            <a:spLocks noGrp="1"/>
          </p:cNvSpPr>
          <p:nvPr>
            <p:ph type="tbl" idx="1"/>
          </p:nvPr>
        </p:nvSpPr>
        <p:spPr>
          <a:xfrm>
            <a:off x="912286" y="1416053"/>
            <a:ext cx="10358967" cy="4799013"/>
          </a:xfrm>
        </p:spPr>
        <p:txBody>
          <a:bodyPr/>
          <a:lstStyle/>
          <a:p>
            <a:pPr lvl="0"/>
            <a:endParaRPr lang="en-US" noProof="0"/>
          </a:p>
        </p:txBody>
      </p:sp>
    </p:spTree>
    <p:extLst>
      <p:ext uri="{BB962C8B-B14F-4D97-AF65-F5344CB8AC3E}">
        <p14:creationId xmlns:p14="http://schemas.microsoft.com/office/powerpoint/2010/main" val="15554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t>Click to edit Master title style</a:t>
            </a:r>
          </a:p>
        </p:txBody>
      </p:sp>
      <p:sp>
        <p:nvSpPr>
          <p:cNvPr id="3" name="Chart Placeholder 2"/>
          <p:cNvSpPr>
            <a:spLocks noGrp="1"/>
          </p:cNvSpPr>
          <p:nvPr>
            <p:ph type="chart" idx="1"/>
          </p:nvPr>
        </p:nvSpPr>
        <p:spPr>
          <a:xfrm>
            <a:off x="914400" y="1828800"/>
            <a:ext cx="10363200" cy="4114800"/>
          </a:xfrm>
        </p:spPr>
        <p:txBody>
          <a:bodyPr/>
          <a:lstStyle/>
          <a:p>
            <a:pPr lvl="0"/>
            <a:endParaRPr lang="en-US" noProof="0"/>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fld id="{0A90E337-F800-1146-8455-677861B99144}" type="slidenum">
              <a:rPr lang="en-US" altLang="x-none"/>
              <a:pPr/>
              <a:t>‹#›</a:t>
            </a:fld>
            <a:endParaRPr lang="en-US" altLang="x-none"/>
          </a:p>
        </p:txBody>
      </p:sp>
    </p:spTree>
    <p:extLst>
      <p:ext uri="{BB962C8B-B14F-4D97-AF65-F5344CB8AC3E}">
        <p14:creationId xmlns:p14="http://schemas.microsoft.com/office/powerpoint/2010/main" val="2909459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Keypoint Question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question"/>
          <p:cNvSpPr>
            <a:spLocks noGrp="1"/>
          </p:cNvSpPr>
          <p:nvPr>
            <p:ph type="body" idx="10" hasCustomPrompt="1"/>
          </p:nvPr>
        </p:nvSpPr>
        <p:spPr>
          <a:xfrm>
            <a:off x="912283" y="1522413"/>
            <a:ext cx="10367432" cy="685800"/>
          </a:xfrm>
        </p:spPr>
        <p:txBody>
          <a:bodyPr/>
          <a:lstStyle>
            <a:lvl1pPr marL="0" indent="0" algn="l" defTabSz="412750" rtl="0" eaLnBrk="0" fontAlgn="base" hangingPunct="0">
              <a:spcBef>
                <a:spcPct val="30000"/>
              </a:spcBef>
              <a:buClr>
                <a:srgbClr val="000000"/>
              </a:buClr>
              <a:buFontTx/>
              <a:buNone/>
              <a:defRPr/>
            </a:lvl1pPr>
            <a:lvl2pPr marL="522288" indent="0" algn="l" defTabSz="412750" rtl="0" eaLnBrk="0" fontAlgn="base" hangingPunct="0">
              <a:spcBef>
                <a:spcPct val="30000"/>
              </a:spcBef>
              <a:buClr>
                <a:srgbClr val="000000"/>
              </a:buClr>
              <a:buFontTx/>
              <a:buNone/>
              <a:defRPr/>
            </a:lvl2pPr>
            <a:lvl3pPr marL="979488" indent="0" algn="l" defTabSz="412750" rtl="0" eaLnBrk="0" fontAlgn="base" hangingPunct="0">
              <a:spcBef>
                <a:spcPct val="30000"/>
              </a:spcBef>
              <a:buClr>
                <a:srgbClr val="000000"/>
              </a:buClr>
              <a:buFontTx/>
              <a:buNone/>
              <a:defRPr/>
            </a:lvl3pPr>
            <a:lvl4pPr marL="1371600" indent="0" algn="l" defTabSz="412750" rtl="0" eaLnBrk="0" fontAlgn="base" hangingPunct="0">
              <a:spcBef>
                <a:spcPct val="30000"/>
              </a:spcBef>
              <a:buClr>
                <a:srgbClr val="000000"/>
              </a:buClr>
              <a:buFontTx/>
              <a:buNone/>
              <a:defRPr/>
            </a:lvl4pPr>
            <a:lvl5pPr marL="1762125" indent="0" algn="l" defTabSz="412750" rtl="0" eaLnBrk="0" fontAlgn="base" hangingPunct="0">
              <a:spcBef>
                <a:spcPct val="30000"/>
              </a:spcBef>
              <a:buClr>
                <a:srgbClr val="000000"/>
              </a:buClr>
              <a:buFontTx/>
              <a:buNone/>
              <a:defRPr/>
            </a:lvl5pPr>
          </a:lstStyle>
          <a:p>
            <a:pPr lvl="0"/>
            <a:r>
              <a:rPr lang="en-US"/>
              <a:t>Click to add question here</a:t>
            </a:r>
          </a:p>
        </p:txBody>
      </p:sp>
      <p:sp>
        <p:nvSpPr>
          <p:cNvPr id="4" name="choices"/>
          <p:cNvSpPr>
            <a:spLocks noGrp="1"/>
          </p:cNvSpPr>
          <p:nvPr>
            <p:ph type="body" sz="quarter" idx="11" hasCustomPrompt="1"/>
          </p:nvPr>
        </p:nvSpPr>
        <p:spPr>
          <a:xfrm>
            <a:off x="912284" y="2360613"/>
            <a:ext cx="4955645" cy="3810000"/>
          </a:xfrm>
          <a:prstGeom prst="rect">
            <a:avLst/>
          </a:prstGeom>
        </p:spPr>
        <p:txBody>
          <a:bodyPr>
            <a:normAutofit/>
          </a:bodyPr>
          <a:lstStyle>
            <a:lvl1pPr marL="612775" indent="-514350" algn="l" defTabSz="412750" rtl="0" eaLnBrk="0" fontAlgn="base" hangingPunct="0">
              <a:spcBef>
                <a:spcPct val="30000"/>
              </a:spcBef>
              <a:buClr>
                <a:srgbClr val="000000"/>
              </a:buClr>
              <a:buAutoNum type="arabicPeriod"/>
              <a:defRPr/>
            </a:lvl1pPr>
            <a:lvl2pPr marL="1036638" indent="-514350" algn="l" defTabSz="412750" rtl="0" eaLnBrk="0" fontAlgn="base" hangingPunct="0">
              <a:spcBef>
                <a:spcPct val="30000"/>
              </a:spcBef>
              <a:buClr>
                <a:srgbClr val="000000"/>
              </a:buClr>
              <a:buAutoNum type="arabicPeriod"/>
              <a:defRPr/>
            </a:lvl2pPr>
            <a:lvl3pPr marL="1436688" indent="-457200" algn="l" defTabSz="412750" rtl="0" eaLnBrk="0" fontAlgn="base" hangingPunct="0">
              <a:spcBef>
                <a:spcPct val="30000"/>
              </a:spcBef>
              <a:buClr>
                <a:srgbClr val="000000"/>
              </a:buClr>
              <a:buAutoNum type="arabicPeriod"/>
              <a:defRPr/>
            </a:lvl3pPr>
            <a:lvl4pPr marL="1828800" indent="-457200" algn="l" defTabSz="412750" rtl="0" eaLnBrk="0" fontAlgn="base" hangingPunct="0">
              <a:spcBef>
                <a:spcPct val="30000"/>
              </a:spcBef>
              <a:buClr>
                <a:srgbClr val="000000"/>
              </a:buClr>
              <a:buAutoNum type="arabicPeriod"/>
              <a:defRPr/>
            </a:lvl4pPr>
            <a:lvl5pPr marL="2219325" indent="-457200" algn="l" defTabSz="412750" rtl="0" eaLnBrk="0" fontAlgn="base" hangingPunct="0">
              <a:spcBef>
                <a:spcPct val="30000"/>
              </a:spcBef>
              <a:buClr>
                <a:srgbClr val="000000"/>
              </a:buClr>
              <a:buAutoNum type="arabicPeriod"/>
              <a:defRPr/>
            </a:lvl5pPr>
          </a:lstStyle>
          <a:p>
            <a:pPr lvl="0"/>
            <a:r>
              <a:rPr lang="en-US"/>
              <a:t>Click to add choices here</a:t>
            </a:r>
          </a:p>
        </p:txBody>
      </p:sp>
      <p:sp>
        <p:nvSpPr>
          <p:cNvPr id="5" name="chartPosition"/>
          <p:cNvSpPr>
            <a:spLocks noGrp="1"/>
          </p:cNvSpPr>
          <p:nvPr>
            <p:ph type="chart" sz="quarter" idx="12"/>
          </p:nvPr>
        </p:nvSpPr>
        <p:spPr>
          <a:xfrm>
            <a:off x="6324072" y="2360613"/>
            <a:ext cx="4955645" cy="3810000"/>
          </a:xfrm>
          <a:prstGeom prst="rect">
            <a:avLst/>
          </a:prstGeom>
        </p:spPr>
        <p:txBody>
          <a:bodyPr/>
          <a:lstStyle/>
          <a:p>
            <a:endParaRPr lang="en-US"/>
          </a:p>
        </p:txBody>
      </p:sp>
    </p:spTree>
    <p:extLst>
      <p:ext uri="{BB962C8B-B14F-4D97-AF65-F5344CB8AC3E}">
        <p14:creationId xmlns:p14="http://schemas.microsoft.com/office/powerpoint/2010/main" val="37194573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Keypoint Clock Sha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Oval 2" hidden="1"/>
          <p:cNvSpPr/>
          <p:nvPr userDrawn="1">
            <p:custDataLst>
              <p:tags r:id="rId1"/>
            </p:custDataLst>
          </p:nvPr>
        </p:nvSpPr>
        <p:spPr bwMode="auto">
          <a:xfrm>
            <a:off x="10922001" y="5905503"/>
            <a:ext cx="846667" cy="483015"/>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pPr>
            <a:r>
              <a:rPr kumimoji="0" lang="en-US" sz="2400" b="0" i="0" u="none" strike="noStrike" cap="none" normalizeH="0" baseline="0">
                <a:ln>
                  <a:noFill/>
                </a:ln>
                <a:effectLst/>
                <a:latin typeface="Times New Roman" pitchFamily="18" charset="0"/>
              </a:rPr>
              <a:t>10</a:t>
            </a:r>
          </a:p>
        </p:txBody>
      </p:sp>
    </p:spTree>
    <p:extLst>
      <p:ext uri="{BB962C8B-B14F-4D97-AF65-F5344CB8AC3E}">
        <p14:creationId xmlns:p14="http://schemas.microsoft.com/office/powerpoint/2010/main" val="36879364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
        <p:nvSpPr>
          <p:cNvPr id="6" name="Content Placeholder 4"/>
          <p:cNvSpPr>
            <a:spLocks noGrp="1"/>
          </p:cNvSpPr>
          <p:nvPr>
            <p:ph sz="quarter" idx="11"/>
          </p:nvPr>
        </p:nvSpPr>
        <p:spPr>
          <a:xfrm>
            <a:off x="6624320" y="6323295"/>
            <a:ext cx="5350933" cy="304800"/>
          </a:xfrm>
        </p:spPr>
        <p:txBody>
          <a:bodyPr anchor="b"/>
          <a:lstStyle>
            <a:lvl1pPr marL="0" indent="0" algn="r">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15095887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6997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758952" y="2633472"/>
            <a:ext cx="10680192" cy="1600200"/>
          </a:xfrm>
        </p:spPr>
        <p:txBody>
          <a:bodyPr anchor="ctr">
            <a:noAutofit/>
          </a:bodyPr>
          <a:lstStyle>
            <a:lvl1pPr algn="ctr">
              <a:lnSpc>
                <a:spcPts val="3600"/>
              </a:lnSpc>
              <a:defRPr sz="3600" i="1">
                <a:solidFill>
                  <a:schemeClr val="tx1"/>
                </a:solidFill>
                <a:latin typeface="Georgia" panose="02040502050405020303" pitchFamily="18" charset="0"/>
              </a:defRPr>
            </a:lvl1pPr>
          </a:lstStyle>
          <a:p>
            <a:r>
              <a:rPr lang="en-US"/>
              <a:t>Click to edit Master title style</a:t>
            </a:r>
          </a:p>
        </p:txBody>
      </p:sp>
    </p:spTree>
    <p:extLst>
      <p:ext uri="{BB962C8B-B14F-4D97-AF65-F5344CB8AC3E}">
        <p14:creationId xmlns:p14="http://schemas.microsoft.com/office/powerpoint/2010/main" val="18634119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453774" y="384048"/>
            <a:ext cx="11362945" cy="868680"/>
          </a:xfrm>
        </p:spPr>
        <p:txBody>
          <a:bodyPr/>
          <a:lstStyle/>
          <a:p>
            <a:r>
              <a:rPr lang="en-US"/>
              <a:t>Click to edit Master title style</a:t>
            </a:r>
          </a:p>
        </p:txBody>
      </p:sp>
      <p:sp>
        <p:nvSpPr>
          <p:cNvPr id="3" name="Content Placeholder 2"/>
          <p:cNvSpPr>
            <a:spLocks noGrp="1"/>
          </p:cNvSpPr>
          <p:nvPr>
            <p:ph idx="1"/>
          </p:nvPr>
        </p:nvSpPr>
        <p:spPr>
          <a:xfrm>
            <a:off x="453773" y="1609344"/>
            <a:ext cx="11362944" cy="4498848"/>
          </a:xfrm>
        </p:spPr>
        <p:txBody>
          <a:bodyPr>
            <a:noAutofit/>
          </a:bodyPr>
          <a:lstStyle>
            <a:lvl3pPr marL="795468">
              <a:defRPr/>
            </a:lvl3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11" name="Text Placeholder 10"/>
          <p:cNvSpPr>
            <a:spLocks noGrp="1"/>
          </p:cNvSpPr>
          <p:nvPr>
            <p:ph type="body" sz="quarter" idx="12"/>
          </p:nvPr>
        </p:nvSpPr>
        <p:spPr>
          <a:xfrm>
            <a:off x="453773" y="6163057"/>
            <a:ext cx="11362944" cy="694944"/>
          </a:xfrm>
        </p:spPr>
        <p:txBody>
          <a:bodyPr anchor="b">
            <a:noAutofit/>
          </a:bodyPr>
          <a:lstStyle>
            <a:lvl1pPr marL="0" indent="0">
              <a:spcBef>
                <a:spcPts val="0"/>
              </a:spcBef>
              <a:buNone/>
              <a:defRPr sz="1400" b="0"/>
            </a:lvl1pPr>
          </a:lstStyle>
          <a:p>
            <a:pPr lvl="0"/>
            <a:r>
              <a:rPr lang="en-US"/>
              <a:t>Click to edit Master text styles</a:t>
            </a:r>
          </a:p>
        </p:txBody>
      </p:sp>
    </p:spTree>
    <p:extLst>
      <p:ext uri="{BB962C8B-B14F-4D97-AF65-F5344CB8AC3E}">
        <p14:creationId xmlns:p14="http://schemas.microsoft.com/office/powerpoint/2010/main" val="17669354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Content Footer">
    <p:spTree>
      <p:nvGrpSpPr>
        <p:cNvPr id="1" name=""/>
        <p:cNvGrpSpPr/>
        <p:nvPr/>
      </p:nvGrpSpPr>
      <p:grpSpPr>
        <a:xfrm>
          <a:off x="0" y="0"/>
          <a:ext cx="0" cy="0"/>
          <a:chOff x="0" y="0"/>
          <a:chExt cx="0" cy="0"/>
        </a:xfrm>
      </p:grpSpPr>
      <p:sp>
        <p:nvSpPr>
          <p:cNvPr id="2" name="Title 1"/>
          <p:cNvSpPr>
            <a:spLocks noGrp="1"/>
          </p:cNvSpPr>
          <p:nvPr>
            <p:ph type="title"/>
          </p:nvPr>
        </p:nvSpPr>
        <p:spPr>
          <a:xfrm>
            <a:off x="451104" y="384048"/>
            <a:ext cx="11365992" cy="868680"/>
          </a:xfrm>
        </p:spPr>
        <p:txBody>
          <a:bodyPr/>
          <a:lstStyle/>
          <a:p>
            <a:r>
              <a:rPr lang="en-US"/>
              <a:t>Click to edit Master title style</a:t>
            </a:r>
          </a:p>
        </p:txBody>
      </p:sp>
      <p:sp>
        <p:nvSpPr>
          <p:cNvPr id="3" name="Content Placeholder 2"/>
          <p:cNvSpPr>
            <a:spLocks noGrp="1"/>
          </p:cNvSpPr>
          <p:nvPr>
            <p:ph idx="1"/>
          </p:nvPr>
        </p:nvSpPr>
        <p:spPr/>
        <p:txBody>
          <a:bodyPr>
            <a:noAutofit/>
          </a:bodyPr>
          <a:lstStyle>
            <a:lvl3pPr marL="795468">
              <a:defRPr/>
            </a:lvl3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11" name="Text Placeholder 10"/>
          <p:cNvSpPr>
            <a:spLocks noGrp="1"/>
          </p:cNvSpPr>
          <p:nvPr>
            <p:ph type="body" sz="quarter" idx="12"/>
          </p:nvPr>
        </p:nvSpPr>
        <p:spPr>
          <a:xfrm>
            <a:off x="451104" y="6163056"/>
            <a:ext cx="11365992" cy="475488"/>
          </a:xfrm>
        </p:spPr>
        <p:txBody>
          <a:bodyPr anchor="b">
            <a:noAutofit/>
          </a:bodyPr>
          <a:lstStyle>
            <a:lvl1pPr marL="0" indent="0">
              <a:spcBef>
                <a:spcPts val="0"/>
              </a:spcBef>
              <a:buNone/>
              <a:defRPr sz="14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6544992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1104" y="1609344"/>
            <a:ext cx="5538216" cy="4498848"/>
          </a:xfrm>
        </p:spPr>
        <p:txBody>
          <a:bodyPr>
            <a:noAutofit/>
          </a:bodyPr>
          <a:lstStyle>
            <a:lvl3pPr marL="795468">
              <a:defRPr/>
            </a:lvl3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9" name="Content Placeholder 8"/>
          <p:cNvSpPr>
            <a:spLocks noGrp="1"/>
          </p:cNvSpPr>
          <p:nvPr>
            <p:ph sz="quarter" idx="13"/>
          </p:nvPr>
        </p:nvSpPr>
        <p:spPr>
          <a:xfrm>
            <a:off x="6236208" y="1609344"/>
            <a:ext cx="5577840" cy="4498848"/>
          </a:xfr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10" name="Text Placeholder 10"/>
          <p:cNvSpPr>
            <a:spLocks noGrp="1"/>
          </p:cNvSpPr>
          <p:nvPr>
            <p:ph type="body" sz="quarter" idx="12"/>
          </p:nvPr>
        </p:nvSpPr>
        <p:spPr>
          <a:xfrm>
            <a:off x="451104" y="6163056"/>
            <a:ext cx="11365992" cy="694944"/>
          </a:xfrm>
        </p:spPr>
        <p:txBody>
          <a:bodyPr anchor="b">
            <a:noAutofit/>
          </a:bodyPr>
          <a:lstStyle>
            <a:lvl1pPr marL="0" indent="0">
              <a:spcBef>
                <a:spcPts val="0"/>
              </a:spcBef>
              <a:buNone/>
              <a:defRPr sz="1400" b="0"/>
            </a:lvl1pPr>
          </a:lstStyle>
          <a:p>
            <a:pPr lvl="0"/>
            <a:r>
              <a:rPr lang="en-US"/>
              <a:t>Click to edit Master text styles</a:t>
            </a:r>
          </a:p>
        </p:txBody>
      </p:sp>
    </p:spTree>
    <p:extLst>
      <p:ext uri="{BB962C8B-B14F-4D97-AF65-F5344CB8AC3E}">
        <p14:creationId xmlns:p14="http://schemas.microsoft.com/office/powerpoint/2010/main" val="16340980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_">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10"/>
          <p:cNvSpPr>
            <a:spLocks noGrp="1"/>
          </p:cNvSpPr>
          <p:nvPr>
            <p:ph type="body" sz="quarter" idx="12"/>
          </p:nvPr>
        </p:nvSpPr>
        <p:spPr>
          <a:xfrm>
            <a:off x="451104" y="6163055"/>
            <a:ext cx="11365992" cy="694944"/>
          </a:xfrm>
        </p:spPr>
        <p:txBody>
          <a:bodyPr anchor="b">
            <a:noAutofit/>
          </a:bodyPr>
          <a:lstStyle>
            <a:lvl1pPr marL="0" indent="0">
              <a:spcBef>
                <a:spcPts val="0"/>
              </a:spcBef>
              <a:buNone/>
              <a:defRPr sz="1400" b="0"/>
            </a:lvl1pPr>
          </a:lstStyle>
          <a:p>
            <a:pPr lvl="0"/>
            <a:r>
              <a:rPr lang="en-US"/>
              <a:t>Click to edit Master text styles</a:t>
            </a:r>
          </a:p>
        </p:txBody>
      </p:sp>
    </p:spTree>
    <p:extLst>
      <p:ext uri="{BB962C8B-B14F-4D97-AF65-F5344CB8AC3E}">
        <p14:creationId xmlns:p14="http://schemas.microsoft.com/office/powerpoint/2010/main" val="24629522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ME_Abbrevia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Autofit/>
          </a:bodyPr>
          <a:lstStyle>
            <a:lvl1pPr>
              <a:spcBef>
                <a:spcPts val="0"/>
              </a:spcBef>
              <a:defRPr sz="1800" b="0"/>
            </a:lvl1pPr>
            <a:lvl3pPr marL="795468">
              <a:defRPr/>
            </a:lvl3pPr>
          </a:lstStyle>
          <a:p>
            <a:pPr lvl="0"/>
            <a:r>
              <a:rPr lang="en-US"/>
              <a:t>Click to edit Master text styles</a:t>
            </a:r>
          </a:p>
        </p:txBody>
      </p:sp>
    </p:spTree>
    <p:extLst>
      <p:ext uri="{BB962C8B-B14F-4D97-AF65-F5344CB8AC3E}">
        <p14:creationId xmlns:p14="http://schemas.microsoft.com/office/powerpoint/2010/main" val="16071743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2" name="Title 1"/>
          <p:cNvSpPr>
            <a:spLocks noGrp="1"/>
          </p:cNvSpPr>
          <p:nvPr>
            <p:ph type="ctrTitle"/>
          </p:nvPr>
        </p:nvSpPr>
        <p:spPr>
          <a:xfrm>
            <a:off x="1289304" y="1673352"/>
            <a:ext cx="9610344" cy="1837944"/>
          </a:xfrm>
        </p:spPr>
        <p:txBody>
          <a:bodyPr lIns="91440" tIns="45720" rIns="91440" bIns="45720" anchor="ctr">
            <a:noAutofit/>
          </a:bodyPr>
          <a:lstStyle>
            <a:lvl1pPr algn="ctr">
              <a:spcBef>
                <a:spcPts val="1000"/>
              </a:spcBef>
              <a:defRPr sz="4400" b="0" i="1">
                <a:latin typeface="Georgia" panose="02040502050405020303" pitchFamily="18" charset="0"/>
              </a:defRPr>
            </a:lvl1pPr>
          </a:lstStyle>
          <a:p>
            <a:r>
              <a:rPr lang="en-US"/>
              <a:t>Click to edit Master title style</a:t>
            </a:r>
          </a:p>
        </p:txBody>
      </p:sp>
      <p:sp>
        <p:nvSpPr>
          <p:cNvPr id="3" name="Subtitle 2"/>
          <p:cNvSpPr>
            <a:spLocks noGrp="1"/>
          </p:cNvSpPr>
          <p:nvPr>
            <p:ph type="subTitle" idx="1"/>
          </p:nvPr>
        </p:nvSpPr>
        <p:spPr>
          <a:xfrm>
            <a:off x="1289304" y="3602736"/>
            <a:ext cx="9610344" cy="1581912"/>
          </a:xfrm>
        </p:spPr>
        <p:txBody>
          <a:bodyPr anchor="b">
            <a:normAutofit/>
          </a:bodyPr>
          <a:lstStyle>
            <a:lvl1pPr marL="0" indent="0" algn="ctr">
              <a:lnSpc>
                <a:spcPts val="2400"/>
              </a:lnSpc>
              <a:spcBef>
                <a:spcPts val="0"/>
              </a:spcBef>
              <a:buNone/>
              <a:defRPr sz="2400" b="0" i="0">
                <a:solidFill>
                  <a:schemeClr val="tx1">
                    <a:lumMod val="75000"/>
                    <a:lumOff val="25000"/>
                  </a:schemeClr>
                </a:solidFill>
                <a:latin typeface="+mn-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dirty="0"/>
              <a:t>Click to edit Master subtitle style</a:t>
            </a:r>
          </a:p>
        </p:txBody>
      </p:sp>
    </p:spTree>
    <p:extLst>
      <p:ext uri="{BB962C8B-B14F-4D97-AF65-F5344CB8AC3E}">
        <p14:creationId xmlns:p14="http://schemas.microsoft.com/office/powerpoint/2010/main" val="33333032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ME_Thank You_HemOnc Global">
    <p:spTree>
      <p:nvGrpSpPr>
        <p:cNvPr id="1" name=""/>
        <p:cNvGrpSpPr/>
        <p:nvPr/>
      </p:nvGrpSpPr>
      <p:grpSpPr>
        <a:xfrm>
          <a:off x="0" y="0"/>
          <a:ext cx="0" cy="0"/>
          <a:chOff x="0" y="0"/>
          <a:chExt cx="0" cy="0"/>
        </a:xfrm>
      </p:grpSpPr>
      <p:sp>
        <p:nvSpPr>
          <p:cNvPr id="2" name="Title 1"/>
          <p:cNvSpPr>
            <a:spLocks noGrp="1"/>
          </p:cNvSpPr>
          <p:nvPr>
            <p:ph type="ctrTitle"/>
          </p:nvPr>
        </p:nvSpPr>
        <p:spPr>
          <a:xfrm>
            <a:off x="1289304" y="1673352"/>
            <a:ext cx="9610344" cy="1837944"/>
          </a:xfrm>
        </p:spPr>
        <p:txBody>
          <a:bodyPr lIns="91440" tIns="45720" rIns="91440" bIns="45720" anchor="ctr">
            <a:noAutofit/>
          </a:bodyPr>
          <a:lstStyle>
            <a:lvl1pPr algn="ctr">
              <a:spcBef>
                <a:spcPts val="1000"/>
              </a:spcBef>
              <a:defRPr sz="4400" b="0">
                <a:latin typeface="+mn-lt"/>
              </a:defRPr>
            </a:lvl1pPr>
          </a:lstStyle>
          <a:p>
            <a:r>
              <a:rPr lang="en-US"/>
              <a:t>Click to edit Master title style</a:t>
            </a:r>
          </a:p>
        </p:txBody>
      </p:sp>
      <p:sp>
        <p:nvSpPr>
          <p:cNvPr id="3" name="Subtitle 2"/>
          <p:cNvSpPr>
            <a:spLocks noGrp="1"/>
          </p:cNvSpPr>
          <p:nvPr>
            <p:ph type="subTitle" idx="1"/>
          </p:nvPr>
        </p:nvSpPr>
        <p:spPr>
          <a:xfrm>
            <a:off x="466344" y="4462272"/>
            <a:ext cx="11329416" cy="1581912"/>
          </a:xfrm>
        </p:spPr>
        <p:txBody>
          <a:bodyPr anchor="b">
            <a:normAutofit/>
          </a:bodyPr>
          <a:lstStyle>
            <a:lvl1pPr marL="0" indent="0" algn="l">
              <a:lnSpc>
                <a:spcPts val="2400"/>
              </a:lnSpc>
              <a:spcBef>
                <a:spcPts val="0"/>
              </a:spcBef>
              <a:buNone/>
              <a:defRPr sz="2400" b="0" i="0">
                <a:solidFill>
                  <a:schemeClr val="accent6"/>
                </a:solidFill>
                <a:latin typeface="+mn-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a:t>Click to edit Master subtitle style</a:t>
            </a:r>
          </a:p>
        </p:txBody>
      </p:sp>
    </p:spTree>
    <p:extLst>
      <p:ext uri="{BB962C8B-B14F-4D97-AF65-F5344CB8AC3E}">
        <p14:creationId xmlns:p14="http://schemas.microsoft.com/office/powerpoint/2010/main" val="2064238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dirty="0"/>
              <a:t>Click to edit Master title style</a:t>
            </a:r>
          </a:p>
        </p:txBody>
      </p:sp>
      <p:sp>
        <p:nvSpPr>
          <p:cNvPr id="3" name="Content Placeholder 2"/>
          <p:cNvSpPr>
            <a:spLocks noGrp="1"/>
          </p:cNvSpPr>
          <p:nvPr>
            <p:ph idx="1" hasCustomPrompt="1"/>
          </p:nvPr>
        </p:nvSpPr>
        <p:spPr>
          <a:xfrm>
            <a:off x="604675" y="1513047"/>
            <a:ext cx="10877529" cy="4650686"/>
          </a:xfrm>
          <a:prstGeom prst="rect">
            <a:avLst/>
          </a:prstGeom>
        </p:spPr>
        <p:txBody>
          <a:bodyPr/>
          <a:lstStyle/>
          <a:p>
            <a:pPr lvl="0"/>
            <a:r>
              <a:rPr lang="en-US" dirty="0"/>
              <a:t>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11904813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Title and Content (not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1" hasCustomPrompt="1"/>
          </p:nvPr>
        </p:nvSpPr>
        <p:spPr>
          <a:xfrm>
            <a:off x="719667" y="1604436"/>
            <a:ext cx="11089217" cy="4512733"/>
          </a:xfrm>
        </p:spPr>
        <p:txBody>
          <a:bodyPr/>
          <a:lstStyle>
            <a:lvl1pPr>
              <a:defRPr/>
            </a:lvl1pPr>
            <a:lvl2pPr>
              <a:defRPr/>
            </a:lvl2pPr>
            <a:lvl3pPr>
              <a:defRPr/>
            </a:lvl3pPr>
            <a:lvl4pPr>
              <a:defRPr/>
            </a:lvl4pPr>
            <a:lvl5pPr>
              <a:defRPr/>
            </a:lvl5pPr>
          </a:lstStyle>
          <a:p>
            <a:pPr lvl="0"/>
            <a:r>
              <a:rPr lang="en-US" dirty="0"/>
              <a:t>Edit Master text styles</a:t>
            </a:r>
          </a:p>
          <a:p>
            <a:pPr lvl="2"/>
            <a:r>
              <a:rPr lang="en-US" dirty="0"/>
              <a:t>Second level</a:t>
            </a:r>
          </a:p>
          <a:p>
            <a:pPr lvl="3"/>
            <a:r>
              <a:rPr lang="en-US" dirty="0"/>
              <a:t>Third level</a:t>
            </a:r>
          </a:p>
          <a:p>
            <a:pPr lvl="4"/>
            <a:r>
              <a:rPr lang="en-US" dirty="0"/>
              <a:t>Fourth level</a:t>
            </a:r>
          </a:p>
          <a:p>
            <a:pPr lvl="5"/>
            <a:r>
              <a:rPr lang="en-US" dirty="0"/>
              <a:t>Fifth level</a:t>
            </a:r>
            <a:endParaRPr lang="en-GB" dirty="0"/>
          </a:p>
        </p:txBody>
      </p:sp>
      <p:sp>
        <p:nvSpPr>
          <p:cNvPr id="6" name="Text Placeholder 2">
            <a:extLst>
              <a:ext uri="{FF2B5EF4-FFF2-40B4-BE49-F238E27FC236}">
                <a16:creationId xmlns:a16="http://schemas.microsoft.com/office/drawing/2014/main" id="{008D0EE8-6479-4001-8D42-625239B19F2E}"/>
              </a:ext>
            </a:extLst>
          </p:cNvPr>
          <p:cNvSpPr>
            <a:spLocks noGrp="1"/>
          </p:cNvSpPr>
          <p:nvPr>
            <p:ph type="body" sz="quarter" idx="10" hasCustomPrompt="1"/>
          </p:nvPr>
        </p:nvSpPr>
        <p:spPr>
          <a:xfrm>
            <a:off x="10664884" y="6605286"/>
            <a:ext cx="1154162" cy="138499"/>
          </a:xfrm>
        </p:spPr>
        <p:txBody>
          <a:bodyPr wrap="none" lIns="0" tIns="0" rIns="0" bIns="0" anchor="b" anchorCtr="0">
            <a:spAutoFit/>
          </a:bodyPr>
          <a:lstStyle>
            <a:lvl1pPr algn="r">
              <a:lnSpc>
                <a:spcPct val="90000"/>
              </a:lnSpc>
              <a:spcBef>
                <a:spcPts val="0"/>
              </a:spcBef>
              <a:defRPr sz="1000"/>
            </a:lvl1pPr>
          </a:lstStyle>
          <a:p>
            <a:pPr lvl="0"/>
            <a:r>
              <a:rPr lang="en-US" dirty="0"/>
              <a:t>Click to add reference</a:t>
            </a:r>
            <a:endParaRPr lang="en-GB" dirty="0"/>
          </a:p>
        </p:txBody>
      </p:sp>
    </p:spTree>
    <p:extLst>
      <p:ext uri="{BB962C8B-B14F-4D97-AF65-F5344CB8AC3E}">
        <p14:creationId xmlns:p14="http://schemas.microsoft.com/office/powerpoint/2010/main" val="26198657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4532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A3777-12E0-3640-B75A-915743D598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29DC69-99D3-5A46-9CB2-BFE495AB11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AC8F91-93C3-0B42-9662-07C8123012F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9F40B6-9EFA-8A48-90B2-86EA54FF9BE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11/15/24</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CBCBB34C-74BC-E24F-BE16-598EFAC5BEF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ED079836-E113-BE43-817E-D7DEC7A443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576C5-C55F-5149-B772-76CDDC568D0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817553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6853A-5795-4840-8651-08372D219B0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1CABABD-430D-C74E-B39B-161AA7F264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23089FA-A6CC-EA4A-BF36-6CFC3605F8E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9F40B6-9EFA-8A48-90B2-86EA54FF9BE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11/15/24</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32B50740-F95A-F14D-B8D1-3F5A531DE0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F35B3776-10C4-9740-8951-3BE2EEDE06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576C5-C55F-5149-B772-76CDDC568D0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897298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A80FF-7784-8541-9282-F19F94AF45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3B401F-4794-B244-96A0-C4ADD55562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D54CB-8335-404C-88AD-7D01A750E1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9F40B6-9EFA-8A48-90B2-86EA54FF9BE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11/15/24</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7B0902D8-F92F-5F45-A3B8-6D3E357FE2B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E2CFFC76-9ECB-B946-85B4-CD78BC417F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576C5-C55F-5149-B772-76CDDC568D0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74688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7ADA-4E14-D34B-A0EC-9522A183EC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778E50-C611-D841-958B-3DF4D2888B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569109-9BAC-174D-8A65-F7BC87E5EC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A09703-81BD-AC47-9D6B-09C7D3DEE2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9F40B6-9EFA-8A48-90B2-86EA54FF9BE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11/15/24</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a:extLst>
              <a:ext uri="{FF2B5EF4-FFF2-40B4-BE49-F238E27FC236}">
                <a16:creationId xmlns:a16="http://schemas.microsoft.com/office/drawing/2014/main" id="{2BF47750-E0CB-5745-8DEE-FA1602BFC24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a:extLst>
              <a:ext uri="{FF2B5EF4-FFF2-40B4-BE49-F238E27FC236}">
                <a16:creationId xmlns:a16="http://schemas.microsoft.com/office/drawing/2014/main" id="{858F372A-B63D-9F4E-B287-A8A567F7BC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576C5-C55F-5149-B772-76CDDC568D0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956808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0A52F-6BF1-9F4A-BB30-CA7FB42BE4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BE7717-198A-4A40-B11A-895330D170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A080EB-0A06-2146-98E4-CEA35759A7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02D104-A7A2-0E4D-B7FC-67814A9345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56367-42CA-624A-88D0-AD1A296947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3C8048-1CE4-E244-BD97-2CE90ECED90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9F40B6-9EFA-8A48-90B2-86EA54FF9BE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11/15/24</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Footer Placeholder 7">
            <a:extLst>
              <a:ext uri="{FF2B5EF4-FFF2-40B4-BE49-F238E27FC236}">
                <a16:creationId xmlns:a16="http://schemas.microsoft.com/office/drawing/2014/main" id="{A9EAC8FA-744F-AE4B-BEB0-FD6C6FD8DCA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9" name="Slide Number Placeholder 8">
            <a:extLst>
              <a:ext uri="{FF2B5EF4-FFF2-40B4-BE49-F238E27FC236}">
                <a16:creationId xmlns:a16="http://schemas.microsoft.com/office/drawing/2014/main" id="{A6593B67-557C-A54F-98C3-60781421AF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576C5-C55F-5149-B772-76CDDC568D0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94472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67CF9-CEB7-2C49-9FBD-70B44E93BF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AFEE63-94F1-9B4F-B1F7-CC53BB405AE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9F40B6-9EFA-8A48-90B2-86EA54FF9BE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11/15/24</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Footer Placeholder 3">
            <a:extLst>
              <a:ext uri="{FF2B5EF4-FFF2-40B4-BE49-F238E27FC236}">
                <a16:creationId xmlns:a16="http://schemas.microsoft.com/office/drawing/2014/main" id="{87516EAD-E07D-614B-877E-873158D562A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Slide Number Placeholder 4">
            <a:extLst>
              <a:ext uri="{FF2B5EF4-FFF2-40B4-BE49-F238E27FC236}">
                <a16:creationId xmlns:a16="http://schemas.microsoft.com/office/drawing/2014/main" id="{BA15E7DB-0F8F-E44F-ACC1-DFA6E3FA1B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576C5-C55F-5149-B772-76CDDC568D0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104474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248F2C-C010-3441-9F51-AD9A95DCAB5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9F40B6-9EFA-8A48-90B2-86EA54FF9BE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11/15/24</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3" name="Footer Placeholder 2">
            <a:extLst>
              <a:ext uri="{FF2B5EF4-FFF2-40B4-BE49-F238E27FC236}">
                <a16:creationId xmlns:a16="http://schemas.microsoft.com/office/drawing/2014/main" id="{F6E94064-7BD3-1446-8774-EB51AD55D21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39C8AC89-50C3-5040-8F7D-6DA9EA7098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576C5-C55F-5149-B772-76CDDC568D0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269844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36DC7-686A-F745-97AE-71718349F5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81BD80-86E6-664C-AD3A-70293379B1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AB4D44-FDE9-A146-BAD4-E718C6C39A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A7203E-4173-3349-8369-FC3C34C01B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9F40B6-9EFA-8A48-90B2-86EA54FF9BE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11/15/24</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a:extLst>
              <a:ext uri="{FF2B5EF4-FFF2-40B4-BE49-F238E27FC236}">
                <a16:creationId xmlns:a16="http://schemas.microsoft.com/office/drawing/2014/main" id="{AEC4DD91-8C09-5944-B303-8A74FFA396C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a:extLst>
              <a:ext uri="{FF2B5EF4-FFF2-40B4-BE49-F238E27FC236}">
                <a16:creationId xmlns:a16="http://schemas.microsoft.com/office/drawing/2014/main" id="{77675B3C-AFCA-B34B-99E2-77EF69BE39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576C5-C55F-5149-B772-76CDDC568D0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37997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5D849-9553-FF4D-9E54-790BAC673B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9C2CC8-AC1E-7549-81EC-F64DD5FCED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C6877FB-0BA7-3B4A-8EED-108B2D2E6B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4B0DF4-678D-D843-A52D-CAE920B04A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9F40B6-9EFA-8A48-90B2-86EA54FF9BE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11/15/24</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a:extLst>
              <a:ext uri="{FF2B5EF4-FFF2-40B4-BE49-F238E27FC236}">
                <a16:creationId xmlns:a16="http://schemas.microsoft.com/office/drawing/2014/main" id="{49141D7B-016B-C14A-98EB-544DD24EA9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a:extLst>
              <a:ext uri="{FF2B5EF4-FFF2-40B4-BE49-F238E27FC236}">
                <a16:creationId xmlns:a16="http://schemas.microsoft.com/office/drawing/2014/main" id="{5EC55182-E13D-E24C-A8B2-A1BFDE7652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576C5-C55F-5149-B772-76CDDC568D0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002445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60071-0B8B-E243-88DF-6C0977ACE6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EF8EA7-756A-7B4A-954C-18907E1DBC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7C1690-359E-A845-A579-8528C1ABBB7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9F40B6-9EFA-8A48-90B2-86EA54FF9BE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11/15/24</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296C6E1D-7937-764C-A93D-39866040384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05482621-71C1-0644-BB94-318BCADB27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576C5-C55F-5149-B772-76CDDC568D0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644551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3100" y="301625"/>
            <a:ext cx="4421717"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255690" y="301628"/>
            <a:ext cx="7514167"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3100" y="1581156"/>
            <a:ext cx="4421717" cy="5172075"/>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42093910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08040D-971A-A941-AC8B-366485C150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8831FA-421C-A14E-9AC4-4F6C01914E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A8F3C7-6F30-D649-8CA0-63D8F682F9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9F40B6-9EFA-8A48-90B2-86EA54FF9BE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11/15/24</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70D4BB44-3A67-7F4E-B622-67544BA7F1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A96552D2-98E0-FD44-9214-5504A1EAC0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576C5-C55F-5149-B772-76CDDC568D0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4119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4B5320-02FA-C647-A6F1-0F705BC54BE9}"/>
              </a:ext>
            </a:extLst>
          </p:cNvPr>
          <p:cNvPicPr>
            <a:picLocks noChangeAspect="1"/>
          </p:cNvPicPr>
          <p:nvPr userDrawn="1"/>
        </p:nvPicPr>
        <p:blipFill>
          <a:blip r:embed="rId2"/>
          <a:stretch>
            <a:fillRect/>
          </a:stretch>
        </p:blipFill>
        <p:spPr>
          <a:xfrm>
            <a:off x="0" y="319922"/>
            <a:ext cx="520700" cy="1485900"/>
          </a:xfrm>
          <a:prstGeom prst="rect">
            <a:avLst/>
          </a:prstGeom>
        </p:spPr>
      </p:pic>
      <p:sp>
        <p:nvSpPr>
          <p:cNvPr id="12" name="Text Placeholder 11">
            <a:extLst>
              <a:ext uri="{FF2B5EF4-FFF2-40B4-BE49-F238E27FC236}">
                <a16:creationId xmlns:a16="http://schemas.microsoft.com/office/drawing/2014/main" id="{E008A089-3E35-D946-9563-F190D3535567}"/>
              </a:ext>
            </a:extLst>
          </p:cNvPr>
          <p:cNvSpPr>
            <a:spLocks noGrp="1"/>
          </p:cNvSpPr>
          <p:nvPr>
            <p:ph type="body" sz="quarter" idx="10" hasCustomPrompt="1"/>
          </p:nvPr>
        </p:nvSpPr>
        <p:spPr>
          <a:xfrm>
            <a:off x="1328738" y="2017972"/>
            <a:ext cx="10025062" cy="4004495"/>
          </a:xfrm>
          <a:prstGeom prst="rect">
            <a:avLst/>
          </a:prstGeom>
        </p:spPr>
        <p:txBody>
          <a:bodyPr anchor="t">
            <a:normAutofit/>
          </a:bodyPr>
          <a:lstStyle>
            <a:lvl1pPr marL="571500" marR="0" indent="-571500" algn="l" defTabSz="914400" rtl="0" eaLnBrk="1" fontAlgn="auto" latinLnBrk="0" hangingPunct="1">
              <a:lnSpc>
                <a:spcPct val="150000"/>
              </a:lnSpc>
              <a:spcBef>
                <a:spcPts val="0"/>
              </a:spcBef>
              <a:spcAft>
                <a:spcPts val="0"/>
              </a:spcAft>
              <a:buClr>
                <a:srgbClr val="12689B"/>
              </a:buClr>
              <a:buSzPct val="125000"/>
              <a:buFont typeface="Arial" panose="020B0604020202020204" pitchFamily="34" charset="0"/>
              <a:buChar char="•"/>
              <a:tabLst/>
              <a:defRPr sz="3200"/>
            </a:lvl1pPr>
          </a:lstStyle>
          <a:p>
            <a:pPr marL="571500" indent="-571500">
              <a:lnSpc>
                <a:spcPct val="150000"/>
              </a:lnSpc>
              <a:buClr>
                <a:srgbClr val="12689B"/>
              </a:buClr>
              <a:buSzPct val="125000"/>
              <a:buFont typeface="Arial" panose="020B0604020202020204" pitchFamily="34" charset="0"/>
              <a:buChar char="•"/>
            </a:pPr>
            <a:r>
              <a:rPr lang="en-US" sz="3200" dirty="0"/>
              <a:t>Bullet Arial 32pt </a:t>
            </a:r>
          </a:p>
          <a:p>
            <a:pPr marL="571500" indent="-571500">
              <a:lnSpc>
                <a:spcPct val="150000"/>
              </a:lnSpc>
              <a:buClr>
                <a:srgbClr val="12689B"/>
              </a:buClr>
              <a:buSzPct val="125000"/>
              <a:buFont typeface="Arial" panose="020B0604020202020204" pitchFamily="34" charset="0"/>
              <a:buChar char="•"/>
            </a:pPr>
            <a:r>
              <a:rPr lang="en-US" sz="3200" dirty="0"/>
              <a:t>Bullet Arial 32pt</a:t>
            </a:r>
          </a:p>
          <a:p>
            <a:pPr marL="571500" indent="-571500">
              <a:lnSpc>
                <a:spcPct val="150000"/>
              </a:lnSpc>
              <a:buClr>
                <a:srgbClr val="12689B"/>
              </a:buClr>
              <a:buSzPct val="125000"/>
              <a:buFont typeface="Arial" panose="020B0604020202020204" pitchFamily="34" charset="0"/>
              <a:buChar char="•"/>
            </a:pPr>
            <a:r>
              <a:rPr lang="en-US" sz="3200" dirty="0"/>
              <a:t>Bullet Arial 32pt</a:t>
            </a:r>
          </a:p>
          <a:p>
            <a:pPr marL="571500" indent="-571500">
              <a:lnSpc>
                <a:spcPct val="150000"/>
              </a:lnSpc>
              <a:buClr>
                <a:srgbClr val="12689B"/>
              </a:buClr>
              <a:buSzPct val="125000"/>
              <a:buFont typeface="Arial" panose="020B0604020202020204" pitchFamily="34" charset="0"/>
              <a:buChar char="•"/>
            </a:pPr>
            <a:r>
              <a:rPr lang="en-US" sz="3200" dirty="0"/>
              <a:t>Bullet Arial 32pt</a:t>
            </a:r>
          </a:p>
        </p:txBody>
      </p:sp>
      <p:sp>
        <p:nvSpPr>
          <p:cNvPr id="6" name="Text Placeholder 10">
            <a:extLst>
              <a:ext uri="{FF2B5EF4-FFF2-40B4-BE49-F238E27FC236}">
                <a16:creationId xmlns:a16="http://schemas.microsoft.com/office/drawing/2014/main" id="{43BB0DF8-3E0D-5042-957F-5388F78FC0F7}"/>
              </a:ext>
            </a:extLst>
          </p:cNvPr>
          <p:cNvSpPr>
            <a:spLocks noGrp="1"/>
          </p:cNvSpPr>
          <p:nvPr>
            <p:ph type="body" sz="quarter" idx="12" hasCustomPrompt="1"/>
          </p:nvPr>
        </p:nvSpPr>
        <p:spPr>
          <a:xfrm>
            <a:off x="1328738" y="741565"/>
            <a:ext cx="10025062" cy="674688"/>
          </a:xfrm>
          <a:prstGeom prst="rect">
            <a:avLst/>
          </a:prstGeom>
        </p:spPr>
        <p:txBody>
          <a:bodyPr>
            <a:normAutofit/>
          </a:bodyPr>
          <a:lstStyle>
            <a:lvl1pPr marL="0" indent="0">
              <a:buNone/>
              <a:defRPr sz="4000" b="1">
                <a:solidFill>
                  <a:schemeClr val="tx2"/>
                </a:solidFill>
              </a:defRPr>
            </a:lvl1pPr>
          </a:lstStyle>
          <a:p>
            <a:pPr lvl="0"/>
            <a:r>
              <a:rPr lang="en-US" dirty="0"/>
              <a:t>Arial Bold 40pt Title</a:t>
            </a:r>
          </a:p>
        </p:txBody>
      </p:sp>
    </p:spTree>
    <p:extLst>
      <p:ext uri="{BB962C8B-B14F-4D97-AF65-F5344CB8AC3E}">
        <p14:creationId xmlns:p14="http://schemas.microsoft.com/office/powerpoint/2010/main" val="1514990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aragraph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4B5320-02FA-C647-A6F1-0F705BC54BE9}"/>
              </a:ext>
            </a:extLst>
          </p:cNvPr>
          <p:cNvPicPr>
            <a:picLocks noChangeAspect="1"/>
          </p:cNvPicPr>
          <p:nvPr userDrawn="1"/>
        </p:nvPicPr>
        <p:blipFill>
          <a:blip r:embed="rId2"/>
          <a:stretch>
            <a:fillRect/>
          </a:stretch>
        </p:blipFill>
        <p:spPr>
          <a:xfrm>
            <a:off x="0" y="319922"/>
            <a:ext cx="520700" cy="1485900"/>
          </a:xfrm>
          <a:prstGeom prst="rect">
            <a:avLst/>
          </a:prstGeom>
        </p:spPr>
      </p:pic>
      <p:sp>
        <p:nvSpPr>
          <p:cNvPr id="19" name="Text Placeholder 10">
            <a:extLst>
              <a:ext uri="{FF2B5EF4-FFF2-40B4-BE49-F238E27FC236}">
                <a16:creationId xmlns:a16="http://schemas.microsoft.com/office/drawing/2014/main" id="{6AD6D959-1D85-244F-9DB6-2FFA9D93221C}"/>
              </a:ext>
            </a:extLst>
          </p:cNvPr>
          <p:cNvSpPr>
            <a:spLocks noGrp="1"/>
          </p:cNvSpPr>
          <p:nvPr>
            <p:ph type="body" sz="quarter" idx="15" hasCustomPrompt="1"/>
          </p:nvPr>
        </p:nvSpPr>
        <p:spPr>
          <a:xfrm>
            <a:off x="1328738" y="741566"/>
            <a:ext cx="10025062" cy="674688"/>
          </a:xfrm>
          <a:prstGeom prst="rect">
            <a:avLst/>
          </a:prstGeom>
        </p:spPr>
        <p:txBody>
          <a:bodyPr>
            <a:normAutofit/>
          </a:bodyPr>
          <a:lstStyle>
            <a:lvl1pPr marL="0" indent="0">
              <a:buNone/>
              <a:defRPr sz="4000" b="1">
                <a:solidFill>
                  <a:schemeClr val="tx2"/>
                </a:solidFill>
              </a:defRPr>
            </a:lvl1pPr>
          </a:lstStyle>
          <a:p>
            <a:pPr lvl="0"/>
            <a:r>
              <a:rPr lang="en-US" dirty="0"/>
              <a:t>Arial Bold 40pt Title</a:t>
            </a:r>
          </a:p>
        </p:txBody>
      </p:sp>
      <p:sp>
        <p:nvSpPr>
          <p:cNvPr id="3" name="Text Placeholder 2">
            <a:extLst>
              <a:ext uri="{FF2B5EF4-FFF2-40B4-BE49-F238E27FC236}">
                <a16:creationId xmlns:a16="http://schemas.microsoft.com/office/drawing/2014/main" id="{3F95E8A8-0EA1-D344-8690-95AFDB26F5B9}"/>
              </a:ext>
            </a:extLst>
          </p:cNvPr>
          <p:cNvSpPr>
            <a:spLocks noGrp="1"/>
          </p:cNvSpPr>
          <p:nvPr>
            <p:ph type="body" sz="quarter" idx="16" hasCustomPrompt="1"/>
          </p:nvPr>
        </p:nvSpPr>
        <p:spPr>
          <a:xfrm>
            <a:off x="1328738" y="1688541"/>
            <a:ext cx="10025062" cy="4274938"/>
          </a:xfrm>
          <a:prstGeom prst="rect">
            <a:avLst/>
          </a:prstGeom>
        </p:spPr>
        <p:txBody>
          <a:bodyPr>
            <a:normAutofit/>
          </a:bodyPr>
          <a:lstStyle>
            <a:lvl1pPr marL="0" indent="0">
              <a:lnSpc>
                <a:spcPts val="2600"/>
              </a:lnSpc>
              <a:spcBef>
                <a:spcPts val="1600"/>
              </a:spcBef>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en-US" dirty="0"/>
              <a:t>Body copy here</a:t>
            </a:r>
          </a:p>
        </p:txBody>
      </p:sp>
    </p:spTree>
    <p:extLst>
      <p:ext uri="{BB962C8B-B14F-4D97-AF65-F5344CB8AC3E}">
        <p14:creationId xmlns:p14="http://schemas.microsoft.com/office/powerpoint/2010/main" val="4123799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normAutofit/>
          </a:bodyPr>
          <a:lstStyle>
            <a:lvl1pPr>
              <a:defRPr sz="3200"/>
            </a:lvl1pPr>
          </a:lstStyle>
          <a:p>
            <a:r>
              <a:rPr lang="en-US"/>
              <a:t>Click to enter title here</a:t>
            </a:r>
          </a:p>
        </p:txBody>
      </p:sp>
      <p:sp>
        <p:nvSpPr>
          <p:cNvPr id="11" name="Slide Number Placeholder 10">
            <a:extLst>
              <a:ext uri="{FF2B5EF4-FFF2-40B4-BE49-F238E27FC236}">
                <a16:creationId xmlns:a16="http://schemas.microsoft.com/office/drawing/2014/main" id="{A7BF9FC5-73CA-47D5-891A-42CBDE79952C}"/>
              </a:ext>
            </a:extLst>
          </p:cNvPr>
          <p:cNvSpPr>
            <a:spLocks noGrp="1"/>
          </p:cNvSpPr>
          <p:nvPr>
            <p:ph type="sldNum" sz="quarter" idx="12"/>
          </p:nvPr>
        </p:nvSpPr>
        <p:spPr>
          <a:xfrm>
            <a:off x="0" y="6456258"/>
            <a:ext cx="407988" cy="309145"/>
          </a:xfrm>
          <a:prstGeom prst="rect">
            <a:avLst/>
          </a:prstGeom>
        </p:spPr>
        <p:txBody>
          <a:bodyPr/>
          <a:lstStyle/>
          <a:p>
            <a:fld id="{F8E47D07-9D1E-4FE9-B31A-2F5863681021}" type="slidenum">
              <a:rPr lang="en-GB" smtClean="0"/>
              <a:pPr/>
              <a:t>‹#›</a:t>
            </a:fld>
            <a:endParaRPr lang="en-GB"/>
          </a:p>
        </p:txBody>
      </p:sp>
      <p:sp>
        <p:nvSpPr>
          <p:cNvPr id="6" name="Text Placeholder 96">
            <a:extLst>
              <a:ext uri="{FF2B5EF4-FFF2-40B4-BE49-F238E27FC236}">
                <a16:creationId xmlns:a16="http://schemas.microsoft.com/office/drawing/2014/main" id="{462FAF15-0CB5-418E-A59C-EA8FADE526AE}"/>
              </a:ext>
            </a:extLst>
          </p:cNvPr>
          <p:cNvSpPr>
            <a:spLocks noGrp="1"/>
          </p:cNvSpPr>
          <p:nvPr>
            <p:ph type="body" sz="quarter" idx="111" hasCustomPrompt="1"/>
          </p:nvPr>
        </p:nvSpPr>
        <p:spPr>
          <a:xfrm>
            <a:off x="407988" y="6200774"/>
            <a:ext cx="9729787" cy="657225"/>
          </a:xfrm>
        </p:spPr>
        <p:txBody>
          <a:bodyPr anchor="b" anchorCtr="0">
            <a:noAutofit/>
          </a:bodyPr>
          <a:lstStyle>
            <a:lvl1pPr>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37645407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normAutofit/>
          </a:bodyPr>
          <a:lstStyle>
            <a:lvl1pPr>
              <a:defRPr sz="3200"/>
            </a:lvl1pPr>
          </a:lstStyle>
          <a:p>
            <a:r>
              <a:rPr lang="en-US"/>
              <a:t>Click to enter title here</a:t>
            </a:r>
          </a:p>
        </p:txBody>
      </p:sp>
      <p:sp>
        <p:nvSpPr>
          <p:cNvPr id="8" name="Content Placeholder 7">
            <a:extLst>
              <a:ext uri="{FF2B5EF4-FFF2-40B4-BE49-F238E27FC236}">
                <a16:creationId xmlns:a16="http://schemas.microsoft.com/office/drawing/2014/main" id="{91E4B5EC-9E53-45C3-B765-C1C483A070D0}"/>
              </a:ext>
            </a:extLst>
          </p:cNvPr>
          <p:cNvSpPr>
            <a:spLocks noGrp="1"/>
          </p:cNvSpPr>
          <p:nvPr>
            <p:ph sz="quarter" idx="19" hasCustomPrompt="1"/>
          </p:nvPr>
        </p:nvSpPr>
        <p:spPr>
          <a:xfrm>
            <a:off x="407988" y="1567815"/>
            <a:ext cx="11376024" cy="4608000"/>
          </a:xfrm>
        </p:spPr>
        <p:txBody>
          <a:bodyPr>
            <a:spAutoFit/>
          </a:bodyPr>
          <a:lstStyle>
            <a:lvl1pPr>
              <a:defRPr/>
            </a:lvl1pPr>
            <a:lvl2pPr marL="576000" indent="-288000">
              <a:defRPr/>
            </a:lvl2pPr>
          </a:lstStyle>
          <a:p>
            <a:pPr lvl="0"/>
            <a:r>
              <a:rPr lang="en-US"/>
              <a:t>Click to add text here. </a:t>
            </a:r>
            <a:br>
              <a:rPr lang="en-US"/>
            </a:br>
            <a:r>
              <a:rPr lang="en-US"/>
              <a:t>When pasting copy from other slides, be sure to right-click and choose ‘Keep text only’. </a:t>
            </a:r>
            <a:br>
              <a:rPr lang="en-US"/>
            </a:br>
            <a:r>
              <a:rPr lang="en-US"/>
              <a:t>To increase bullet level, select your text and press Tab.</a:t>
            </a:r>
            <a:br>
              <a:rPr lang="en-US"/>
            </a:br>
            <a:r>
              <a:rPr lang="en-US"/>
              <a:t>To decrease bullet level, select your bullet text and press Shift + Tab. </a:t>
            </a:r>
          </a:p>
          <a:p>
            <a:pPr lvl="1"/>
            <a:r>
              <a:rPr lang="en-US"/>
              <a:t>Second level</a:t>
            </a:r>
          </a:p>
          <a:p>
            <a:pPr lvl="2"/>
            <a:r>
              <a:rPr lang="en-US"/>
              <a:t>Third level</a:t>
            </a:r>
          </a:p>
          <a:p>
            <a:pPr lvl="3"/>
            <a:r>
              <a:rPr lang="en-US"/>
              <a:t>Fourth level</a:t>
            </a:r>
          </a:p>
          <a:p>
            <a:pPr lvl="4"/>
            <a:r>
              <a:rPr lang="en-US"/>
              <a:t>Fifth level</a:t>
            </a:r>
          </a:p>
        </p:txBody>
      </p:sp>
      <p:sp>
        <p:nvSpPr>
          <p:cNvPr id="11" name="Text Placeholder 96">
            <a:extLst>
              <a:ext uri="{FF2B5EF4-FFF2-40B4-BE49-F238E27FC236}">
                <a16:creationId xmlns:a16="http://schemas.microsoft.com/office/drawing/2014/main" id="{C949FF72-87ED-4607-89DB-176C532FA3A0}"/>
              </a:ext>
            </a:extLst>
          </p:cNvPr>
          <p:cNvSpPr>
            <a:spLocks noGrp="1"/>
          </p:cNvSpPr>
          <p:nvPr>
            <p:ph type="body" sz="quarter" idx="111" hasCustomPrompt="1"/>
          </p:nvPr>
        </p:nvSpPr>
        <p:spPr>
          <a:xfrm>
            <a:off x="407989" y="6200774"/>
            <a:ext cx="6958012" cy="657225"/>
          </a:xfrm>
        </p:spPr>
        <p:txBody>
          <a:bodyPr anchor="b" anchorCtr="0">
            <a:noAutofit/>
          </a:bodyPr>
          <a:lstStyle>
            <a:lvl1pPr>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40876678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3_Title and Text" userDrawn="1">
  <p:cSld name="3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479999" y="1222992"/>
            <a:ext cx="11213200" cy="6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33"/>
              </a:spcBef>
              <a:spcAft>
                <a:spcPts val="0"/>
              </a:spcAft>
              <a:buClr>
                <a:srgbClr val="05416B"/>
              </a:buClr>
              <a:buSzPts val="700"/>
              <a:buFont typeface="Noto Sans Symbols"/>
              <a:buNone/>
              <a:defRPr sz="2667" b="0" i="0" u="none" strike="noStrike" cap="none">
                <a:solidFill>
                  <a:srgbClr val="05416B"/>
                </a:solidFill>
                <a:latin typeface="Arial Narrow"/>
                <a:ea typeface="Arial Narrow"/>
                <a:cs typeface="Arial Narrow"/>
                <a:sym typeface="Arial Narrow"/>
              </a:defRPr>
            </a:lvl1pPr>
            <a:lvl2pPr marR="0" lvl="1"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9pPr>
          </a:lstStyle>
          <a:p>
            <a:endParaRPr/>
          </a:p>
        </p:txBody>
      </p:sp>
      <p:sp>
        <p:nvSpPr>
          <p:cNvPr id="5" name="TextBox 4">
            <a:extLst>
              <a:ext uri="{FF2B5EF4-FFF2-40B4-BE49-F238E27FC236}">
                <a16:creationId xmlns:a16="http://schemas.microsoft.com/office/drawing/2014/main" id="{D1D0B917-7AEC-4D84-A351-D9D66AC4FB77}"/>
              </a:ext>
            </a:extLst>
          </p:cNvPr>
          <p:cNvSpPr txBox="1"/>
          <p:nvPr userDrawn="1"/>
        </p:nvSpPr>
        <p:spPr>
          <a:xfrm>
            <a:off x="5844953" y="6402717"/>
            <a:ext cx="6005160" cy="184666"/>
          </a:xfrm>
          <a:prstGeom prst="rect">
            <a:avLst/>
          </a:prstGeom>
          <a:noFill/>
        </p:spPr>
        <p:txBody>
          <a:bodyPr wrap="square" lIns="0" tIns="0" rIns="120000" bIns="0" rtlCol="0">
            <a:spAutoFit/>
          </a:body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lang="en-US" sz="1200" b="0" i="0">
                <a:solidFill>
                  <a:srgbClr val="D79D41"/>
                </a:solidFill>
                <a:effectLst/>
                <a:latin typeface="Arial Narrow" panose="020B0606020202030204" pitchFamily="34" charset="0"/>
              </a:rPr>
              <a:t>Content of this presentation is copyright</a:t>
            </a:r>
            <a:r>
              <a:rPr lang="en-CH" sz="1200" b="0" i="0">
                <a:solidFill>
                  <a:srgbClr val="D79D41"/>
                </a:solidFill>
                <a:effectLst/>
                <a:latin typeface="Arial Narrow" panose="020B0606020202030204" pitchFamily="34" charset="0"/>
              </a:rPr>
              <a:t> </a:t>
            </a:r>
            <a:r>
              <a:rPr lang="en-US" sz="1200" b="0" i="0">
                <a:solidFill>
                  <a:srgbClr val="D79D41"/>
                </a:solidFill>
                <a:effectLst/>
                <a:latin typeface="Arial Narrow" panose="020B0606020202030204" pitchFamily="34" charset="0"/>
              </a:rPr>
              <a:t>and responsibility of the author. Permission is required for re-use</a:t>
            </a:r>
            <a:r>
              <a:rPr lang="en-CH" sz="1200" b="0" i="0">
                <a:solidFill>
                  <a:srgbClr val="D79D41"/>
                </a:solidFill>
                <a:effectLst/>
                <a:latin typeface="Arial Narrow" panose="020B0606020202030204" pitchFamily="34" charset="0"/>
              </a:rPr>
              <a:t>.</a:t>
            </a:r>
            <a:endParaRPr lang="en-US" sz="1200" b="0" i="0">
              <a:solidFill>
                <a:srgbClr val="D79D41"/>
              </a:solidFill>
              <a:effectLst/>
              <a:latin typeface="Arial Narrow" panose="020B0606020202030204" pitchFamily="34" charset="0"/>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479999" y="646992"/>
            <a:ext cx="11213020" cy="576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3733" b="1" i="0" u="none" strike="noStrike" cap="none">
                <a:solidFill>
                  <a:srgbClr val="2867A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9pPr>
          </a:lstStyle>
          <a:p>
            <a:endParaRPr/>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489667" y="2152433"/>
            <a:ext cx="11213200" cy="3600000"/>
          </a:xfrm>
          <a:prstGeom prst="rect">
            <a:avLst/>
          </a:prstGeom>
          <a:noFill/>
          <a:ln>
            <a:noFill/>
          </a:ln>
        </p:spPr>
        <p:txBody>
          <a:bodyPr spcFirstLastPara="1" wrap="square" lIns="91425" tIns="45700" rIns="91425" bIns="45700" anchor="t" anchorCtr="0">
            <a:noAutofit/>
          </a:bodyPr>
          <a:lstStyle>
            <a:lvl1pPr marL="609585" marR="0" lvl="0" indent="-304792" algn="l" rtl="0">
              <a:lnSpc>
                <a:spcPct val="100000"/>
              </a:lnSpc>
              <a:spcBef>
                <a:spcPts val="427"/>
              </a:spcBef>
              <a:spcAft>
                <a:spcPts val="0"/>
              </a:spcAft>
              <a:buClr>
                <a:srgbClr val="05416B"/>
              </a:buClr>
              <a:buSzPts val="1600"/>
              <a:buFont typeface="Noto Sans Symbols"/>
              <a:buNone/>
              <a:defRPr sz="2133" b="0" i="0" u="none" strike="noStrike" cap="none">
                <a:solidFill>
                  <a:srgbClr val="05416B"/>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endParaRPr/>
          </a:p>
        </p:txBody>
      </p:sp>
      <p:sp>
        <p:nvSpPr>
          <p:cNvPr id="10" name="Google Shape;17;p14">
            <a:extLst>
              <a:ext uri="{FF2B5EF4-FFF2-40B4-BE49-F238E27FC236}">
                <a16:creationId xmlns:a16="http://schemas.microsoft.com/office/drawing/2014/main" id="{32714771-AEB2-FE40-AD3E-E93DB8F4ADCD}"/>
              </a:ext>
            </a:extLst>
          </p:cNvPr>
          <p:cNvSpPr txBox="1">
            <a:spLocks noGrp="1"/>
          </p:cNvSpPr>
          <p:nvPr>
            <p:ph type="body" idx="12" hasCustomPrompt="1"/>
          </p:nvPr>
        </p:nvSpPr>
        <p:spPr>
          <a:xfrm>
            <a:off x="2360388" y="6340049"/>
            <a:ext cx="3201037" cy="240833"/>
          </a:xfrm>
          <a:prstGeom prst="rect">
            <a:avLst/>
          </a:prstGeom>
          <a:noFill/>
          <a:ln>
            <a:noFill/>
          </a:ln>
        </p:spPr>
        <p:txBody>
          <a:bodyPr spcFirstLastPara="1" vert="horz" wrap="square" lIns="0" tIns="0" rIns="0" bIns="0" anchor="ctr" anchorCtr="0">
            <a:spAutoFit/>
          </a:bodyPr>
          <a:lstStyle>
            <a:lvl1pPr marL="609585" marR="0" lvl="0" indent="-304792" algn="l" rtl="0">
              <a:lnSpc>
                <a:spcPct val="100000"/>
              </a:lnSpc>
              <a:spcBef>
                <a:spcPts val="427"/>
              </a:spcBef>
              <a:spcAft>
                <a:spcPts val="0"/>
              </a:spcAft>
              <a:buClr>
                <a:srgbClr val="05416B"/>
              </a:buClr>
              <a:buSzPts val="1600"/>
              <a:buFont typeface="Noto Sans Symbols"/>
              <a:buNone/>
              <a:defRPr sz="1200" b="1" i="0" u="none" strike="noStrike" cap="none">
                <a:solidFill>
                  <a:srgbClr val="D79D41"/>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r>
              <a:rPr lang="fr-CH" err="1"/>
              <a:t>Add</a:t>
            </a:r>
            <a:r>
              <a:rPr lang="fr-CH"/>
              <a:t> </a:t>
            </a:r>
            <a:r>
              <a:rPr lang="fr-CH" err="1"/>
              <a:t>name</a:t>
            </a:r>
            <a:r>
              <a:rPr lang="fr-CH"/>
              <a:t> of </a:t>
            </a:r>
            <a:r>
              <a:rPr lang="fr-CH" err="1"/>
              <a:t>presenter</a:t>
            </a:r>
            <a:r>
              <a:rPr lang="fr-CH"/>
              <a:t> </a:t>
            </a:r>
            <a:r>
              <a:rPr lang="fr-CH" err="1"/>
              <a:t>here</a:t>
            </a:r>
            <a:endParaRPr/>
          </a:p>
        </p:txBody>
      </p:sp>
      <p:pic>
        <p:nvPicPr>
          <p:cNvPr id="8" name="Picture 7">
            <a:extLst>
              <a:ext uri="{FF2B5EF4-FFF2-40B4-BE49-F238E27FC236}">
                <a16:creationId xmlns:a16="http://schemas.microsoft.com/office/drawing/2014/main" id="{E5447CB9-6489-4CA7-B0F4-BE2F567B79F6}"/>
              </a:ext>
            </a:extLst>
          </p:cNvPr>
          <p:cNvPicPr>
            <a:picLocks noChangeAspect="1"/>
          </p:cNvPicPr>
          <p:nvPr userDrawn="1"/>
        </p:nvPicPr>
        <p:blipFill>
          <a:blip r:embed="rId2"/>
          <a:stretch>
            <a:fillRect/>
          </a:stretch>
        </p:blipFill>
        <p:spPr>
          <a:xfrm>
            <a:off x="478367" y="6225715"/>
            <a:ext cx="1659092" cy="333781"/>
          </a:xfrm>
          <a:prstGeom prst="rect">
            <a:avLst/>
          </a:prstGeom>
        </p:spPr>
      </p:pic>
    </p:spTree>
    <p:extLst>
      <p:ext uri="{BB962C8B-B14F-4D97-AF65-F5344CB8AC3E}">
        <p14:creationId xmlns:p14="http://schemas.microsoft.com/office/powerpoint/2010/main" val="23503799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p15="http://schemas.microsoft.com/office/powerpoint/2012/main">
        <p15:guide id="2" orient="horz" pos="2935">
          <p15:clr>
            <a:srgbClr val="FBAE40"/>
          </p15:clr>
        </p15:guide>
        <p15:guide id="3" orient="horz" pos="3094">
          <p15:clr>
            <a:srgbClr val="FBAE40"/>
          </p15:clr>
        </p15:guide>
        <p15:guide id="4" pos="226">
          <p15:clr>
            <a:srgbClr val="FBAE40"/>
          </p15:clr>
        </p15:guide>
        <p15:guide id="5" pos="5534">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CA76-7CE2-4970-BD02-33A3CA0C887D}"/>
              </a:ext>
            </a:extLst>
          </p:cNvPr>
          <p:cNvSpPr>
            <a:spLocks noGrp="1"/>
          </p:cNvSpPr>
          <p:nvPr>
            <p:ph type="title"/>
          </p:nvPr>
        </p:nvSpPr>
        <p:spPr/>
        <p:txBody>
          <a:bodyPr>
            <a:normAutofit/>
          </a:bodyP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1B8D69F-3700-4BCF-955E-8225131836CE}"/>
              </a:ext>
            </a:extLst>
          </p:cNvPr>
          <p:cNvSpPr>
            <a:spLocks noGrp="1"/>
          </p:cNvSpPr>
          <p:nvPr>
            <p:ph idx="1"/>
          </p:nvPr>
        </p:nvSpPr>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996E147-CA84-4258-821B-C5DD5FF2454F}"/>
              </a:ext>
            </a:extLst>
          </p:cNvPr>
          <p:cNvSpPr>
            <a:spLocks noGrp="1"/>
          </p:cNvSpPr>
          <p:nvPr>
            <p:ph type="sldNum" sz="quarter" idx="12"/>
          </p:nvPr>
        </p:nvSpPr>
        <p:spPr/>
        <p:txBody>
          <a:bodyPr/>
          <a:lstStyle/>
          <a:p>
            <a:fld id="{E018F977-6C15-49B1-AA07-BEE9975E7737}" type="slidenum">
              <a:rPr lang="en-US" smtClean="0"/>
              <a:t>‹#›</a:t>
            </a:fld>
            <a:endParaRPr lang="en-US"/>
          </a:p>
        </p:txBody>
      </p:sp>
      <p:sp>
        <p:nvSpPr>
          <p:cNvPr id="8" name="Text Placeholder 7">
            <a:extLst>
              <a:ext uri="{FF2B5EF4-FFF2-40B4-BE49-F238E27FC236}">
                <a16:creationId xmlns:a16="http://schemas.microsoft.com/office/drawing/2014/main" id="{66C76C54-2CFF-6D40-B53F-7312826CFBE1}"/>
              </a:ext>
            </a:extLst>
          </p:cNvPr>
          <p:cNvSpPr>
            <a:spLocks noGrp="1"/>
          </p:cNvSpPr>
          <p:nvPr>
            <p:ph type="body" sz="quarter" idx="13" hasCustomPrompt="1"/>
          </p:nvPr>
        </p:nvSpPr>
        <p:spPr>
          <a:xfrm>
            <a:off x="1968648" y="6356350"/>
            <a:ext cx="9628095" cy="501650"/>
          </a:xfrm>
        </p:spPr>
        <p:txBody>
          <a:bodyPr anchor="b">
            <a:normAutofit/>
          </a:bodyPr>
          <a:lstStyle>
            <a:lvl1pPr marL="0" indent="0">
              <a:buNone/>
              <a:defRPr sz="900">
                <a:latin typeface="Arial" panose="020B0604020202020204" pitchFamily="34" charset="0"/>
                <a:cs typeface="Arial" panose="020B0604020202020204" pitchFamily="34" charset="0"/>
              </a:defRPr>
            </a:lvl1pPr>
          </a:lstStyle>
          <a:p>
            <a:pPr lvl="0"/>
            <a:r>
              <a:rPr lang="en-US" dirty="0"/>
              <a:t>References/Footnotes/Abbreviations</a:t>
            </a:r>
          </a:p>
        </p:txBody>
      </p:sp>
    </p:spTree>
    <p:extLst>
      <p:ext uri="{BB962C8B-B14F-4D97-AF65-F5344CB8AC3E}">
        <p14:creationId xmlns:p14="http://schemas.microsoft.com/office/powerpoint/2010/main" val="27760471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a:solidFill>
                  <a:srgbClr val="002557"/>
                </a:solidFill>
              </a:defRPr>
            </a:lvl1pPr>
          </a:lstStyle>
          <a:p>
            <a:fld id="{BE33F7A0-71F0-446B-9DE8-6D75BE64EE0F}" type="slidenum">
              <a:rPr lang="en-US" smtClean="0"/>
              <a:pPr/>
              <a:t>‹#›</a:t>
            </a:fld>
            <a:endParaRPr lang="en-US"/>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455BCAD1-B2C4-4556-B676-0AB35285D9E2}"/>
              </a:ext>
            </a:extLst>
          </p:cNvPr>
          <p:cNvSpPr>
            <a:spLocks noGrp="1"/>
          </p:cNvSpPr>
          <p:nvPr>
            <p:ph type="body" sz="quarter" idx="15" hasCustomPrompt="1"/>
          </p:nvPr>
        </p:nvSpPr>
        <p:spPr>
          <a:xfrm>
            <a:off x="3446097" y="6527256"/>
            <a:ext cx="4058674" cy="330743"/>
          </a:xfrm>
        </p:spPr>
        <p:txBody>
          <a:bodyPr lIns="0" tIns="0" rIns="0" bIns="0" anchor="t"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spTree>
    <p:extLst>
      <p:ext uri="{BB962C8B-B14F-4D97-AF65-F5344CB8AC3E}">
        <p14:creationId xmlns:p14="http://schemas.microsoft.com/office/powerpoint/2010/main" val="30621863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3" name="Picture 2" descr="A hand touching a screen&#10;&#10;Description automatically generated">
            <a:extLst>
              <a:ext uri="{FF2B5EF4-FFF2-40B4-BE49-F238E27FC236}">
                <a16:creationId xmlns:a16="http://schemas.microsoft.com/office/drawing/2014/main" id="{FF0A1901-BB77-3C5B-1442-2DD6DA5EF2B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724" b="27519"/>
          <a:stretch/>
        </p:blipFill>
        <p:spPr>
          <a:xfrm>
            <a:off x="6114256" y="3678238"/>
            <a:ext cx="6077743" cy="3179761"/>
          </a:xfrm>
          <a:prstGeom prst="rect">
            <a:avLst/>
          </a:prstGeom>
        </p:spPr>
      </p:pic>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p>
        </p:txBody>
      </p:sp>
      <p:sp>
        <p:nvSpPr>
          <p:cNvPr id="8" name="Rectangle 7">
            <a:extLst>
              <a:ext uri="{FF2B5EF4-FFF2-40B4-BE49-F238E27FC236}">
                <a16:creationId xmlns:a16="http://schemas.microsoft.com/office/drawing/2014/main" id="{02294B36-D511-4E23-A768-EAFA149B5CC7}"/>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Connector 8">
            <a:extLst>
              <a:ext uri="{FF2B5EF4-FFF2-40B4-BE49-F238E27FC236}">
                <a16:creationId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4000">
                <a:solidFill>
                  <a:srgbClr val="455560"/>
                </a:solidFill>
              </a:defRPr>
            </a:lvl1pPr>
          </a:lstStyle>
          <a:p>
            <a:r>
              <a:rPr lang="en-US"/>
              <a:t>Click to edit Master title style</a:t>
            </a:r>
          </a:p>
        </p:txBody>
      </p:sp>
      <p:pic>
        <p:nvPicPr>
          <p:cNvPr id="11" name="Picture 10">
            <a:extLst>
              <a:ext uri="{FF2B5EF4-FFF2-40B4-BE49-F238E27FC236}">
                <a16:creationId xmlns:a16="http://schemas.microsoft.com/office/drawing/2014/main" id="{D2C404A3-49E3-6AE3-6316-79D1DE70A53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16132" y="244938"/>
            <a:ext cx="1681179" cy="896629"/>
          </a:xfrm>
          <a:prstGeom prst="rect">
            <a:avLst/>
          </a:prstGeom>
        </p:spPr>
      </p:pic>
      <p:cxnSp>
        <p:nvCxnSpPr>
          <p:cNvPr id="12" name="Straight Connector 11">
            <a:extLst>
              <a:ext uri="{FF2B5EF4-FFF2-40B4-BE49-F238E27FC236}">
                <a16:creationId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8707515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25224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35255" y="5291143"/>
            <a:ext cx="8064500"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635255" y="674691"/>
            <a:ext cx="8064500" cy="4537075"/>
          </a:xfrm>
        </p:spPr>
        <p:txBody>
          <a:bodyPr/>
          <a:lstStyle>
            <a:lvl1pPr marL="0" indent="0">
              <a:buNone/>
              <a:defRPr sz="3200"/>
            </a:lvl1pPr>
            <a:lvl2pPr marL="457058" indent="0">
              <a:buNone/>
              <a:defRPr sz="2800"/>
            </a:lvl2pPr>
            <a:lvl3pPr marL="914115" indent="0">
              <a:buNone/>
              <a:defRPr sz="2400"/>
            </a:lvl3pPr>
            <a:lvl4pPr marL="1371173" indent="0">
              <a:buNone/>
              <a:defRPr sz="2000"/>
            </a:lvl4pPr>
            <a:lvl5pPr marL="1828231" indent="0">
              <a:buNone/>
              <a:defRPr sz="2000"/>
            </a:lvl5pPr>
            <a:lvl6pPr marL="2285289" indent="0">
              <a:buNone/>
              <a:defRPr sz="2000"/>
            </a:lvl6pPr>
            <a:lvl7pPr marL="2742347" indent="0">
              <a:buNone/>
              <a:defRPr sz="2000"/>
            </a:lvl7pPr>
            <a:lvl8pPr marL="3199405" indent="0">
              <a:buNone/>
              <a:defRPr sz="2000"/>
            </a:lvl8pPr>
            <a:lvl9pPr marL="3656462" indent="0">
              <a:buNone/>
              <a:defRPr sz="2000"/>
            </a:lvl9pPr>
          </a:lstStyle>
          <a:p>
            <a:pPr lvl="0"/>
            <a:endParaRPr lang="en-US" noProof="0"/>
          </a:p>
        </p:txBody>
      </p:sp>
      <p:sp>
        <p:nvSpPr>
          <p:cNvPr id="4" name="Text Placeholder 3"/>
          <p:cNvSpPr>
            <a:spLocks noGrp="1"/>
          </p:cNvSpPr>
          <p:nvPr>
            <p:ph type="body" sz="half" idx="2"/>
          </p:nvPr>
        </p:nvSpPr>
        <p:spPr>
          <a:xfrm>
            <a:off x="2635255" y="5916613"/>
            <a:ext cx="8064500" cy="887412"/>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25138111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1_Title and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9778E9B7-4949-28BD-165C-8A19BAED805F}"/>
              </a:ext>
            </a:extLst>
          </p:cNvPr>
          <p:cNvGrpSpPr/>
          <p:nvPr userDrawn="1"/>
        </p:nvGrpSpPr>
        <p:grpSpPr>
          <a:xfrm>
            <a:off x="8869472" y="6298815"/>
            <a:ext cx="2877113" cy="394353"/>
            <a:chOff x="8869472" y="6298815"/>
            <a:chExt cx="2877113" cy="394353"/>
          </a:xfrm>
        </p:grpSpPr>
        <p:pic>
          <p:nvPicPr>
            <p:cNvPr id="5" name="Picture 4">
              <a:extLst>
                <a:ext uri="{FF2B5EF4-FFF2-40B4-BE49-F238E27FC236}">
                  <a16:creationId xmlns:a16="http://schemas.microsoft.com/office/drawing/2014/main" id="{7E6E1A95-6077-6510-20C5-471AD5466E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6" name="Rectangle 5">
              <a:extLst>
                <a:ext uri="{FF2B5EF4-FFF2-40B4-BE49-F238E27FC236}">
                  <a16:creationId xmlns:a16="http://schemas.microsoft.com/office/drawing/2014/main" id="{0C6C0729-2E40-00EB-212A-99D70594C81B}"/>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a:solidFill>
                    <a:srgbClr val="455560"/>
                  </a:solidFill>
                  <a:latin typeface="Calibri" panose="020F0502020204030204" pitchFamily="34" charset="0"/>
                </a:rPr>
                <a:t>Slide credit: </a:t>
              </a:r>
              <a:r>
                <a:rPr lang="en-US" altLang="en-US" sz="1200" b="0">
                  <a:solidFill>
                    <a:schemeClr val="bg2"/>
                  </a:solidFill>
                  <a:latin typeface="Calibri" panose="020F0502020204030204" pitchFamily="34" charset="0"/>
                  <a:hlinkClick r:id="rId3"/>
                </a:rPr>
                <a:t>clinicaloptions.com</a:t>
              </a:r>
              <a:endParaRPr lang="en-US" altLang="en-US" sz="1200" b="0">
                <a:solidFill>
                  <a:schemeClr val="bg2"/>
                </a:solidFill>
                <a:latin typeface="Calibri" panose="020F0502020204030204" pitchFamily="34" charset="0"/>
              </a:endParaRPr>
            </a:p>
          </p:txBody>
        </p:sp>
      </p:grpSp>
    </p:spTree>
    <p:extLst>
      <p:ext uri="{BB962C8B-B14F-4D97-AF65-F5344CB8AC3E}">
        <p14:creationId xmlns:p14="http://schemas.microsoft.com/office/powerpoint/2010/main" val="3157441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a:extLst>
              <a:ext uri="{FF2B5EF4-FFF2-40B4-BE49-F238E27FC236}">
                <a16:creationId xmlns:a16="http://schemas.microsoft.com/office/drawing/2014/main" id="{0FA01F1A-8AE6-48F9-95F4-73790D6CA686}"/>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1A963A4-9BB1-F8FF-4636-271CB68984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67636" y="5397632"/>
            <a:ext cx="1790865" cy="955128"/>
          </a:xfrm>
          <a:prstGeom prst="rect">
            <a:avLst/>
          </a:prstGeom>
        </p:spPr>
      </p:pic>
    </p:spTree>
    <p:extLst>
      <p:ext uri="{BB962C8B-B14F-4D97-AF65-F5344CB8AC3E}">
        <p14:creationId xmlns:p14="http://schemas.microsoft.com/office/powerpoint/2010/main" val="17876868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55767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1_Two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482E1199-B50F-0114-1C29-82C8B63ED0EB}"/>
              </a:ext>
            </a:extLst>
          </p:cNvPr>
          <p:cNvGrpSpPr/>
          <p:nvPr userDrawn="1"/>
        </p:nvGrpSpPr>
        <p:grpSpPr>
          <a:xfrm>
            <a:off x="8869472" y="6298815"/>
            <a:ext cx="2877113" cy="394353"/>
            <a:chOff x="8869472" y="6298815"/>
            <a:chExt cx="2877113" cy="394353"/>
          </a:xfrm>
        </p:grpSpPr>
        <p:pic>
          <p:nvPicPr>
            <p:cNvPr id="6" name="Picture 5">
              <a:extLst>
                <a:ext uri="{FF2B5EF4-FFF2-40B4-BE49-F238E27FC236}">
                  <a16:creationId xmlns:a16="http://schemas.microsoft.com/office/drawing/2014/main" id="{7F4C4F00-A86F-1C51-F733-91E92FCA18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8" name="Rectangle 7">
              <a:extLst>
                <a:ext uri="{FF2B5EF4-FFF2-40B4-BE49-F238E27FC236}">
                  <a16:creationId xmlns:a16="http://schemas.microsoft.com/office/drawing/2014/main" id="{D20CF191-AD96-1DB9-DF2E-4B2B4833E872}"/>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a:solidFill>
                    <a:srgbClr val="455560"/>
                  </a:solidFill>
                  <a:latin typeface="Calibri" panose="020F0502020204030204" pitchFamily="34" charset="0"/>
                </a:rPr>
                <a:t>Slide credit: </a:t>
              </a:r>
              <a:r>
                <a:rPr lang="en-US" altLang="en-US" sz="1200" b="0">
                  <a:solidFill>
                    <a:schemeClr val="bg2"/>
                  </a:solidFill>
                  <a:latin typeface="Calibri" panose="020F0502020204030204" pitchFamily="34" charset="0"/>
                  <a:hlinkClick r:id="rId3"/>
                </a:rPr>
                <a:t>clinicaloptions.com</a:t>
              </a:r>
              <a:endParaRPr lang="en-US" altLang="en-US" sz="1200" b="0">
                <a:solidFill>
                  <a:schemeClr val="bg2"/>
                </a:solidFill>
                <a:latin typeface="Calibri" panose="020F0502020204030204" pitchFamily="34" charset="0"/>
              </a:endParaRPr>
            </a:p>
          </p:txBody>
        </p:sp>
      </p:grpSp>
    </p:spTree>
    <p:extLst>
      <p:ext uri="{BB962C8B-B14F-4D97-AF65-F5344CB8AC3E}">
        <p14:creationId xmlns:p14="http://schemas.microsoft.com/office/powerpoint/2010/main" val="17039080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5678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1_Title, Text and Chart+logo">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5FB0C27F-8158-D95C-0270-6C5A18C09C1F}"/>
              </a:ext>
            </a:extLst>
          </p:cNvPr>
          <p:cNvGrpSpPr/>
          <p:nvPr userDrawn="1"/>
        </p:nvGrpSpPr>
        <p:grpSpPr>
          <a:xfrm>
            <a:off x="8869472" y="6298815"/>
            <a:ext cx="2877113" cy="394353"/>
            <a:chOff x="8869472" y="6298815"/>
            <a:chExt cx="2877113" cy="394353"/>
          </a:xfrm>
        </p:grpSpPr>
        <p:pic>
          <p:nvPicPr>
            <p:cNvPr id="6" name="Picture 5">
              <a:extLst>
                <a:ext uri="{FF2B5EF4-FFF2-40B4-BE49-F238E27FC236}">
                  <a16:creationId xmlns:a16="http://schemas.microsoft.com/office/drawing/2014/main" id="{E1715040-51BB-5EAD-7551-4E1CFE3430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7" name="Rectangle 6">
              <a:extLst>
                <a:ext uri="{FF2B5EF4-FFF2-40B4-BE49-F238E27FC236}">
                  <a16:creationId xmlns:a16="http://schemas.microsoft.com/office/drawing/2014/main" id="{C850B323-4A45-FF99-0514-1788CD0017E0}"/>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a:solidFill>
                    <a:srgbClr val="455560"/>
                  </a:solidFill>
                  <a:latin typeface="Calibri" panose="020F0502020204030204" pitchFamily="34" charset="0"/>
                </a:rPr>
                <a:t>Slide credit: </a:t>
              </a:r>
              <a:r>
                <a:rPr lang="en-US" altLang="en-US" sz="1200" b="0">
                  <a:solidFill>
                    <a:schemeClr val="bg2"/>
                  </a:solidFill>
                  <a:latin typeface="Calibri" panose="020F0502020204030204" pitchFamily="34" charset="0"/>
                  <a:hlinkClick r:id="rId3"/>
                </a:rPr>
                <a:t>clinicaloptions.com</a:t>
              </a:r>
              <a:endParaRPr lang="en-US" altLang="en-US" sz="1200" b="0">
                <a:solidFill>
                  <a:schemeClr val="bg2"/>
                </a:solidFill>
                <a:latin typeface="Calibri" panose="020F0502020204030204" pitchFamily="34" charset="0"/>
              </a:endParaRPr>
            </a:p>
          </p:txBody>
        </p:sp>
      </p:grpSp>
    </p:spTree>
    <p:extLst>
      <p:ext uri="{BB962C8B-B14F-4D97-AF65-F5344CB8AC3E}">
        <p14:creationId xmlns:p14="http://schemas.microsoft.com/office/powerpoint/2010/main" val="5085336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051478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1_Title Only+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p>
        </p:txBody>
      </p:sp>
      <p:grpSp>
        <p:nvGrpSpPr>
          <p:cNvPr id="3" name="Group 2">
            <a:extLst>
              <a:ext uri="{FF2B5EF4-FFF2-40B4-BE49-F238E27FC236}">
                <a16:creationId xmlns:a16="http://schemas.microsoft.com/office/drawing/2014/main" id="{71FCB4C5-8216-244E-3D93-41E212F40457}"/>
              </a:ext>
            </a:extLst>
          </p:cNvPr>
          <p:cNvGrpSpPr/>
          <p:nvPr userDrawn="1"/>
        </p:nvGrpSpPr>
        <p:grpSpPr>
          <a:xfrm>
            <a:off x="8869472" y="6298815"/>
            <a:ext cx="2877113" cy="394353"/>
            <a:chOff x="8869472" y="6298815"/>
            <a:chExt cx="2877113" cy="394353"/>
          </a:xfrm>
        </p:grpSpPr>
        <p:pic>
          <p:nvPicPr>
            <p:cNvPr id="4" name="Picture 3">
              <a:extLst>
                <a:ext uri="{FF2B5EF4-FFF2-40B4-BE49-F238E27FC236}">
                  <a16:creationId xmlns:a16="http://schemas.microsoft.com/office/drawing/2014/main" id="{7CB3AFF3-C9AF-6406-A52C-986F17667A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5" name="Rectangle 4">
              <a:extLst>
                <a:ext uri="{FF2B5EF4-FFF2-40B4-BE49-F238E27FC236}">
                  <a16:creationId xmlns:a16="http://schemas.microsoft.com/office/drawing/2014/main" id="{8BE472F0-4C6A-6FBF-3D23-4A0861C31415}"/>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a:solidFill>
                    <a:srgbClr val="455560"/>
                  </a:solidFill>
                  <a:latin typeface="Calibri" panose="020F0502020204030204" pitchFamily="34" charset="0"/>
                </a:rPr>
                <a:t>Slide credit: </a:t>
              </a:r>
              <a:r>
                <a:rPr lang="en-US" altLang="en-US" sz="1200" b="0">
                  <a:solidFill>
                    <a:schemeClr val="bg2"/>
                  </a:solidFill>
                  <a:latin typeface="Calibri" panose="020F0502020204030204" pitchFamily="34" charset="0"/>
                  <a:hlinkClick r:id="rId3"/>
                </a:rPr>
                <a:t>clinicaloptions.com</a:t>
              </a:r>
              <a:endParaRPr lang="en-US" altLang="en-US" sz="1200" b="0">
                <a:solidFill>
                  <a:schemeClr val="bg2"/>
                </a:solidFill>
                <a:latin typeface="Calibri" panose="020F0502020204030204" pitchFamily="34" charset="0"/>
              </a:endParaRPr>
            </a:p>
          </p:txBody>
        </p:sp>
      </p:grpSp>
    </p:spTree>
    <p:extLst>
      <p:ext uri="{BB962C8B-B14F-4D97-AF65-F5344CB8AC3E}">
        <p14:creationId xmlns:p14="http://schemas.microsoft.com/office/powerpoint/2010/main" val="37147096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99750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1_Blank+logo">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03A659D-6BF1-8E0D-2D7B-19BCEFEA43F4}"/>
              </a:ext>
            </a:extLst>
          </p:cNvPr>
          <p:cNvGrpSpPr/>
          <p:nvPr userDrawn="1"/>
        </p:nvGrpSpPr>
        <p:grpSpPr>
          <a:xfrm>
            <a:off x="8869472" y="6298815"/>
            <a:ext cx="2877113" cy="394353"/>
            <a:chOff x="8869472" y="6298815"/>
            <a:chExt cx="2877113" cy="394353"/>
          </a:xfrm>
        </p:grpSpPr>
        <p:pic>
          <p:nvPicPr>
            <p:cNvPr id="3" name="Picture 2">
              <a:extLst>
                <a:ext uri="{FF2B5EF4-FFF2-40B4-BE49-F238E27FC236}">
                  <a16:creationId xmlns:a16="http://schemas.microsoft.com/office/drawing/2014/main" id="{335B2744-BE30-7F59-641C-E8EE271BFE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4" name="Rectangle 3">
              <a:extLst>
                <a:ext uri="{FF2B5EF4-FFF2-40B4-BE49-F238E27FC236}">
                  <a16:creationId xmlns:a16="http://schemas.microsoft.com/office/drawing/2014/main" id="{E061F54A-476D-1E85-D460-3390FD497657}"/>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a:solidFill>
                    <a:srgbClr val="455560"/>
                  </a:solidFill>
                  <a:latin typeface="Calibri" panose="020F0502020204030204" pitchFamily="34" charset="0"/>
                </a:rPr>
                <a:t>Slide credit: </a:t>
              </a:r>
              <a:r>
                <a:rPr lang="en-US" altLang="en-US" sz="1200" b="0">
                  <a:solidFill>
                    <a:schemeClr val="bg2"/>
                  </a:solidFill>
                  <a:latin typeface="Calibri" panose="020F0502020204030204" pitchFamily="34" charset="0"/>
                  <a:hlinkClick r:id="rId3"/>
                </a:rPr>
                <a:t>clinicaloptions.com</a:t>
              </a:r>
              <a:endParaRPr lang="en-US" altLang="en-US" sz="1200" b="0">
                <a:solidFill>
                  <a:schemeClr val="bg2"/>
                </a:solidFill>
                <a:latin typeface="Calibri" panose="020F0502020204030204" pitchFamily="34" charset="0"/>
              </a:endParaRPr>
            </a:p>
          </p:txBody>
        </p:sp>
      </p:grpSp>
    </p:spTree>
    <p:extLst>
      <p:ext uri="{BB962C8B-B14F-4D97-AF65-F5344CB8AC3E}">
        <p14:creationId xmlns:p14="http://schemas.microsoft.com/office/powerpoint/2010/main" val="1458100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theme" Target="../theme/theme3.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theme" Target="../theme/theme4.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19" Type="http://schemas.openxmlformats.org/officeDocument/2006/relationships/theme" Target="../theme/theme5.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theme" Target="../theme/theme6.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image" Target="../media/image8.pn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theme" Target="../theme/theme7.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3" Type="http://schemas.openxmlformats.org/officeDocument/2006/relationships/slideLayout" Target="../slideLayouts/slideLayout120.xml"/><Relationship Id="rId21" Type="http://schemas.openxmlformats.org/officeDocument/2006/relationships/theme" Target="../theme/theme8.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18" Type="http://schemas.openxmlformats.org/officeDocument/2006/relationships/slideLayout" Target="../slideLayouts/slideLayout155.xml"/><Relationship Id="rId3" Type="http://schemas.openxmlformats.org/officeDocument/2006/relationships/slideLayout" Target="../slideLayouts/slideLayout140.xml"/><Relationship Id="rId21" Type="http://schemas.openxmlformats.org/officeDocument/2006/relationships/slideLayout" Target="../slideLayouts/slideLayout158.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17" Type="http://schemas.openxmlformats.org/officeDocument/2006/relationships/slideLayout" Target="../slideLayouts/slideLayout154.xml"/><Relationship Id="rId2" Type="http://schemas.openxmlformats.org/officeDocument/2006/relationships/slideLayout" Target="../slideLayouts/slideLayout139.xml"/><Relationship Id="rId16" Type="http://schemas.openxmlformats.org/officeDocument/2006/relationships/slideLayout" Target="../slideLayouts/slideLayout153.xml"/><Relationship Id="rId20" Type="http://schemas.openxmlformats.org/officeDocument/2006/relationships/slideLayout" Target="../slideLayouts/slideLayout157.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slideLayout" Target="../slideLayouts/slideLayout152.xml"/><Relationship Id="rId23" Type="http://schemas.openxmlformats.org/officeDocument/2006/relationships/image" Target="../media/image1.png"/><Relationship Id="rId10" Type="http://schemas.openxmlformats.org/officeDocument/2006/relationships/slideLayout" Target="../slideLayouts/slideLayout147.xml"/><Relationship Id="rId19" Type="http://schemas.openxmlformats.org/officeDocument/2006/relationships/slideLayout" Target="../slideLayouts/slideLayout156.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 Id="rId2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ECF1"/>
        </a:solidFill>
        <a:effectLst/>
      </p:bgPr>
    </p:bg>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bwMode="auto">
          <a:xfrm>
            <a:off x="912286" y="227013"/>
            <a:ext cx="10358967"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a:t>Click to edit Master title style</a:t>
            </a:r>
          </a:p>
        </p:txBody>
      </p:sp>
      <p:sp>
        <p:nvSpPr>
          <p:cNvPr id="1028" name="Rectangle 2"/>
          <p:cNvSpPr>
            <a:spLocks noGrp="1" noChangeArrowheads="1"/>
          </p:cNvSpPr>
          <p:nvPr>
            <p:ph type="body" idx="1"/>
          </p:nvPr>
        </p:nvSpPr>
        <p:spPr bwMode="auto">
          <a:xfrm>
            <a:off x="912286" y="1416053"/>
            <a:ext cx="10358967" cy="4799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Picture 7" descr="A close up of a sign&#10;&#10;Description automatically generated">
            <a:extLst>
              <a:ext uri="{FF2B5EF4-FFF2-40B4-BE49-F238E27FC236}">
                <a16:creationId xmlns:a16="http://schemas.microsoft.com/office/drawing/2014/main" id="{B4CCBE2E-CAAE-B74A-AD06-6C8F94F20E4C}"/>
              </a:ext>
            </a:extLst>
          </p:cNvPr>
          <p:cNvPicPr>
            <a:picLocks noChangeAspect="1"/>
          </p:cNvPicPr>
          <p:nvPr userDrawn="1"/>
        </p:nvPicPr>
        <p:blipFill>
          <a:blip r:embed="rId19">
            <a:alphaModFix amt="60000"/>
            <a:extLst>
              <a:ext uri="{28A0092B-C50C-407E-A947-70E740481C1C}">
                <a14:useLocalDpi xmlns:a14="http://schemas.microsoft.com/office/drawing/2010/main" val="0"/>
              </a:ext>
            </a:extLst>
          </a:blip>
          <a:stretch>
            <a:fillRect/>
          </a:stretch>
        </p:blipFill>
        <p:spPr>
          <a:xfrm>
            <a:off x="11365992" y="6156880"/>
            <a:ext cx="650240" cy="548640"/>
          </a:xfrm>
          <a:prstGeom prst="rect">
            <a:avLst/>
          </a:prstGeom>
        </p:spPr>
      </p:pic>
    </p:spTree>
    <p:extLst>
      <p:ext uri="{BB962C8B-B14F-4D97-AF65-F5344CB8AC3E}">
        <p14:creationId xmlns:p14="http://schemas.microsoft.com/office/powerpoint/2010/main" val="717879582"/>
      </p:ext>
    </p:extLst>
  </p:cSld>
  <p:clrMap bg1="lt1" tx1="dk1" bg2="lt2" tx2="dk2" accent1="accent1" accent2="accent2" accent3="accent3" accent4="accent4" accent5="accent5" accent6="accent6" hlink="hlink" folHlink="folHlink"/>
  <p:sldLayoutIdLst>
    <p:sldLayoutId id="2147485144" r:id="rId1"/>
    <p:sldLayoutId id="2147485145" r:id="rId2"/>
    <p:sldLayoutId id="2147485146" r:id="rId3"/>
    <p:sldLayoutId id="2147485147" r:id="rId4"/>
    <p:sldLayoutId id="2147485148" r:id="rId5"/>
    <p:sldLayoutId id="2147485149" r:id="rId6"/>
    <p:sldLayoutId id="2147485150" r:id="rId7"/>
    <p:sldLayoutId id="2147485151" r:id="rId8"/>
    <p:sldLayoutId id="2147485152" r:id="rId9"/>
    <p:sldLayoutId id="2147485153" r:id="rId10"/>
    <p:sldLayoutId id="2147485154" r:id="rId11"/>
    <p:sldLayoutId id="2147485155" r:id="rId12"/>
    <p:sldLayoutId id="2147485156" r:id="rId13"/>
    <p:sldLayoutId id="2147485157" r:id="rId14"/>
    <p:sldLayoutId id="2147485158" r:id="rId15"/>
    <p:sldLayoutId id="2147485159" r:id="rId16"/>
    <p:sldLayoutId id="2147485160" r:id="rId17"/>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p:titleStyle>
    <p:bodyStyle>
      <a:lvl1pPr marL="390525" indent="-292100" algn="l" defTabSz="412750" rtl="0" eaLnBrk="0" fontAlgn="base" hangingPunct="0">
        <a:lnSpc>
          <a:spcPct val="105000"/>
        </a:lnSpc>
        <a:spcBef>
          <a:spcPct val="30000"/>
        </a:spcBef>
        <a:spcAft>
          <a:spcPts val="800"/>
        </a:spcAft>
        <a:buClr>
          <a:srgbClr val="000000"/>
        </a:buClr>
        <a:buSzPct val="100000"/>
        <a:buFont typeface="Arial" pitchFamily="-72" charset="0"/>
        <a:buChar char="•"/>
        <a:defRPr sz="2900" b="1">
          <a:solidFill>
            <a:srgbClr val="000000"/>
          </a:solidFill>
          <a:latin typeface="Calibri" charset="0"/>
          <a:ea typeface="MS PGothic" pitchFamily="34" charset="-128"/>
          <a:cs typeface="MS PGothic" charset="0"/>
        </a:defRPr>
      </a:lvl1pPr>
      <a:lvl2pPr marL="782638" indent="-260350" algn="l" defTabSz="412750" rtl="0" eaLnBrk="0" fontAlgn="base" hangingPunct="0">
        <a:lnSpc>
          <a:spcPct val="90000"/>
        </a:lnSpc>
        <a:spcBef>
          <a:spcPct val="30000"/>
        </a:spcBef>
        <a:spcAft>
          <a:spcPct val="0"/>
        </a:spcAft>
        <a:buClr>
          <a:srgbClr val="000000"/>
        </a:buClr>
        <a:buSzPct val="75000"/>
        <a:buFont typeface="Symbol" pitchFamily="-72" charset="2"/>
        <a:buChar char=""/>
        <a:defRPr sz="2600" b="1">
          <a:solidFill>
            <a:srgbClr val="000000"/>
          </a:solidFill>
          <a:latin typeface="Calibri" charset="0"/>
          <a:ea typeface="MS PGothic" pitchFamily="34" charset="-128"/>
        </a:defRPr>
      </a:lvl2pPr>
      <a:lvl3pPr marL="1173163" indent="-193675"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400" b="1">
          <a:solidFill>
            <a:srgbClr val="000000"/>
          </a:solidFill>
          <a:latin typeface="Calibri" charset="0"/>
          <a:ea typeface="ＭＳ Ｐゴシック" pitchFamily="-123" charset="-128"/>
          <a:cs typeface="ＭＳ Ｐゴシック" pitchFamily="-72" charset="-128"/>
        </a:defRPr>
      </a:lvl3pPr>
      <a:lvl4pPr marL="1565275" indent="-193675" algn="l" defTabSz="412750" rtl="0" eaLnBrk="0" fontAlgn="base" hangingPunct="0">
        <a:lnSpc>
          <a:spcPct val="90000"/>
        </a:lnSpc>
        <a:spcBef>
          <a:spcPct val="30000"/>
        </a:spcBef>
        <a:spcAft>
          <a:spcPct val="0"/>
        </a:spcAft>
        <a:buClr>
          <a:srgbClr val="000000"/>
        </a:buClr>
        <a:buSzPct val="75000"/>
        <a:buFont typeface="Symbol" pitchFamily="-72" charset="2"/>
        <a:buChar char=""/>
        <a:defRPr sz="2200" b="1">
          <a:solidFill>
            <a:srgbClr val="000000"/>
          </a:solidFill>
          <a:latin typeface="Calibri" charset="0"/>
          <a:ea typeface="ＭＳ Ｐゴシック" pitchFamily="-123" charset="-128"/>
        </a:defRPr>
      </a:lvl4pPr>
      <a:lvl5pPr marL="1957388" indent="-195263"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000" b="1">
          <a:solidFill>
            <a:srgbClr val="000000"/>
          </a:solidFill>
          <a:latin typeface="Calibri" charset="0"/>
          <a:ea typeface="ＭＳ Ｐゴシック" pitchFamily="-123" charset="-128"/>
        </a:defRPr>
      </a:lvl5pPr>
      <a:lvl6pPr marL="2615386"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6pPr>
      <a:lvl7pPr marL="3072444"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7pPr>
      <a:lvl8pPr marL="3529502"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8pPr>
      <a:lvl9pPr marL="3986559"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9pPr>
    </p:bodyStyle>
    <p:otherStyle>
      <a:defPPr>
        <a:defRPr lang="en-US"/>
      </a:defPPr>
      <a:lvl1pPr marL="0" algn="l" defTabSz="914115" rtl="0" eaLnBrk="1" latinLnBrk="0" hangingPunct="1">
        <a:defRPr sz="1800" kern="1200">
          <a:solidFill>
            <a:schemeClr val="tx1"/>
          </a:solidFill>
          <a:latin typeface="+mn-lt"/>
          <a:ea typeface="+mn-ea"/>
          <a:cs typeface="+mn-cs"/>
        </a:defRPr>
      </a:lvl1pPr>
      <a:lvl2pPr marL="457058" algn="l" defTabSz="914115" rtl="0" eaLnBrk="1" latinLnBrk="0" hangingPunct="1">
        <a:defRPr sz="1800" kern="1200">
          <a:solidFill>
            <a:schemeClr val="tx1"/>
          </a:solidFill>
          <a:latin typeface="+mn-lt"/>
          <a:ea typeface="+mn-ea"/>
          <a:cs typeface="+mn-cs"/>
        </a:defRPr>
      </a:lvl2pPr>
      <a:lvl3pPr marL="914115" algn="l" defTabSz="914115" rtl="0" eaLnBrk="1" latinLnBrk="0" hangingPunct="1">
        <a:defRPr sz="1800" kern="1200">
          <a:solidFill>
            <a:schemeClr val="tx1"/>
          </a:solidFill>
          <a:latin typeface="+mn-lt"/>
          <a:ea typeface="+mn-ea"/>
          <a:cs typeface="+mn-cs"/>
        </a:defRPr>
      </a:lvl3pPr>
      <a:lvl4pPr marL="1371173" algn="l" defTabSz="914115" rtl="0" eaLnBrk="1" latinLnBrk="0" hangingPunct="1">
        <a:defRPr sz="1800" kern="1200">
          <a:solidFill>
            <a:schemeClr val="tx1"/>
          </a:solidFill>
          <a:latin typeface="+mn-lt"/>
          <a:ea typeface="+mn-ea"/>
          <a:cs typeface="+mn-cs"/>
        </a:defRPr>
      </a:lvl4pPr>
      <a:lvl5pPr marL="1828231" algn="l" defTabSz="914115" rtl="0" eaLnBrk="1" latinLnBrk="0" hangingPunct="1">
        <a:defRPr sz="1800" kern="1200">
          <a:solidFill>
            <a:schemeClr val="tx1"/>
          </a:solidFill>
          <a:latin typeface="+mn-lt"/>
          <a:ea typeface="+mn-ea"/>
          <a:cs typeface="+mn-cs"/>
        </a:defRPr>
      </a:lvl5pPr>
      <a:lvl6pPr marL="2285289" algn="l" defTabSz="914115" rtl="0" eaLnBrk="1" latinLnBrk="0" hangingPunct="1">
        <a:defRPr sz="1800" kern="1200">
          <a:solidFill>
            <a:schemeClr val="tx1"/>
          </a:solidFill>
          <a:latin typeface="+mn-lt"/>
          <a:ea typeface="+mn-ea"/>
          <a:cs typeface="+mn-cs"/>
        </a:defRPr>
      </a:lvl6pPr>
      <a:lvl7pPr marL="2742347" algn="l" defTabSz="914115" rtl="0" eaLnBrk="1" latinLnBrk="0" hangingPunct="1">
        <a:defRPr sz="1800" kern="1200">
          <a:solidFill>
            <a:schemeClr val="tx1"/>
          </a:solidFill>
          <a:latin typeface="+mn-lt"/>
          <a:ea typeface="+mn-ea"/>
          <a:cs typeface="+mn-cs"/>
        </a:defRPr>
      </a:lvl7pPr>
      <a:lvl8pPr marL="3199405" algn="l" defTabSz="914115" rtl="0" eaLnBrk="1" latinLnBrk="0" hangingPunct="1">
        <a:defRPr sz="1800" kern="1200">
          <a:solidFill>
            <a:schemeClr val="tx1"/>
          </a:solidFill>
          <a:latin typeface="+mn-lt"/>
          <a:ea typeface="+mn-ea"/>
          <a:cs typeface="+mn-cs"/>
        </a:defRPr>
      </a:lvl8pPr>
      <a:lvl9pPr marL="3656462" algn="l" defTabSz="91411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2ECF1"/>
        </a:solidFill>
        <a:effectLst/>
      </p:bgPr>
    </p:bg>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bwMode="auto">
          <a:xfrm>
            <a:off x="912286" y="227013"/>
            <a:ext cx="10358967"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a:t>Click to edit Master title style</a:t>
            </a:r>
          </a:p>
        </p:txBody>
      </p:sp>
      <p:sp>
        <p:nvSpPr>
          <p:cNvPr id="1028" name="Rectangle 2"/>
          <p:cNvSpPr>
            <a:spLocks noGrp="1" noChangeArrowheads="1"/>
          </p:cNvSpPr>
          <p:nvPr>
            <p:ph type="body" idx="1"/>
          </p:nvPr>
        </p:nvSpPr>
        <p:spPr bwMode="auto">
          <a:xfrm>
            <a:off x="912286" y="1416053"/>
            <a:ext cx="10358967" cy="4799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5" name="Picture 4">
            <a:extLst>
              <a:ext uri="{FF2B5EF4-FFF2-40B4-BE49-F238E27FC236}">
                <a16:creationId xmlns:a16="http://schemas.microsoft.com/office/drawing/2014/main" id="{919556B3-89A1-A44F-B845-0089CD720DE3}"/>
              </a:ext>
            </a:extLst>
          </p:cNvPr>
          <p:cNvPicPr>
            <a:picLocks noChangeAspect="1"/>
          </p:cNvPicPr>
          <p:nvPr userDrawn="1"/>
        </p:nvPicPr>
        <p:blipFill>
          <a:blip r:embed="rId27"/>
          <a:srcRect/>
          <a:stretch/>
        </p:blipFill>
        <p:spPr>
          <a:xfrm>
            <a:off x="9785479" y="6134301"/>
            <a:ext cx="2389449" cy="563910"/>
          </a:xfrm>
          <a:prstGeom prst="rect">
            <a:avLst/>
          </a:prstGeom>
          <a:effectLst>
            <a:outerShdw blurRad="50800" dist="63500" dir="5400000" algn="t" rotWithShape="0">
              <a:srgbClr val="D0D8E1"/>
            </a:outerShdw>
          </a:effectLst>
        </p:spPr>
      </p:pic>
    </p:spTree>
    <p:extLst>
      <p:ext uri="{BB962C8B-B14F-4D97-AF65-F5344CB8AC3E}">
        <p14:creationId xmlns:p14="http://schemas.microsoft.com/office/powerpoint/2010/main" val="3040416311"/>
      </p:ext>
    </p:extLst>
  </p:cSld>
  <p:clrMap bg1="lt1" tx1="dk1" bg2="lt2" tx2="dk2" accent1="accent1" accent2="accent2" accent3="accent3" accent4="accent4" accent5="accent5" accent6="accent6" hlink="hlink" folHlink="folHlink"/>
  <p:sldLayoutIdLst>
    <p:sldLayoutId id="2147485435" r:id="rId1"/>
    <p:sldLayoutId id="2147485436" r:id="rId2"/>
    <p:sldLayoutId id="2147485437" r:id="rId3"/>
    <p:sldLayoutId id="2147485438" r:id="rId4"/>
    <p:sldLayoutId id="2147485439" r:id="rId5"/>
    <p:sldLayoutId id="2147485440" r:id="rId6"/>
    <p:sldLayoutId id="2147485441" r:id="rId7"/>
    <p:sldLayoutId id="2147485442" r:id="rId8"/>
    <p:sldLayoutId id="2147485443" r:id="rId9"/>
    <p:sldLayoutId id="2147485444" r:id="rId10"/>
    <p:sldLayoutId id="2147485445" r:id="rId11"/>
    <p:sldLayoutId id="2147485446" r:id="rId12"/>
    <p:sldLayoutId id="2147485447" r:id="rId13"/>
    <p:sldLayoutId id="2147485448" r:id="rId14"/>
    <p:sldLayoutId id="2147485449" r:id="rId15"/>
    <p:sldLayoutId id="2147485450" r:id="rId16"/>
    <p:sldLayoutId id="2147485451" r:id="rId17"/>
    <p:sldLayoutId id="2147485452" r:id="rId18"/>
    <p:sldLayoutId id="2147485453" r:id="rId19"/>
    <p:sldLayoutId id="2147485454" r:id="rId20"/>
    <p:sldLayoutId id="2147485455" r:id="rId21"/>
    <p:sldLayoutId id="2147485456" r:id="rId22"/>
    <p:sldLayoutId id="2147485457" r:id="rId23"/>
    <p:sldLayoutId id="2147485458" r:id="rId24"/>
    <p:sldLayoutId id="2147485459" r:id="rId25"/>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p:titleStyle>
    <p:bodyStyle>
      <a:lvl1pPr marL="390525" indent="-292100" algn="l" defTabSz="412750" rtl="0" eaLnBrk="0" fontAlgn="base" hangingPunct="0">
        <a:lnSpc>
          <a:spcPct val="105000"/>
        </a:lnSpc>
        <a:spcBef>
          <a:spcPct val="30000"/>
        </a:spcBef>
        <a:spcAft>
          <a:spcPts val="800"/>
        </a:spcAft>
        <a:buClr>
          <a:srgbClr val="000000"/>
        </a:buClr>
        <a:buSzPct val="100000"/>
        <a:buFont typeface="Arial" pitchFamily="-72" charset="0"/>
        <a:buChar char="•"/>
        <a:defRPr sz="2900" b="1">
          <a:solidFill>
            <a:srgbClr val="000000"/>
          </a:solidFill>
          <a:latin typeface="Calibri" charset="0"/>
          <a:ea typeface="MS PGothic" pitchFamily="34" charset="-128"/>
          <a:cs typeface="MS PGothic" charset="0"/>
        </a:defRPr>
      </a:lvl1pPr>
      <a:lvl2pPr marL="782638" indent="-260350" algn="l" defTabSz="412750" rtl="0" eaLnBrk="0" fontAlgn="base" hangingPunct="0">
        <a:lnSpc>
          <a:spcPct val="90000"/>
        </a:lnSpc>
        <a:spcBef>
          <a:spcPct val="30000"/>
        </a:spcBef>
        <a:spcAft>
          <a:spcPct val="0"/>
        </a:spcAft>
        <a:buClr>
          <a:srgbClr val="000000"/>
        </a:buClr>
        <a:buSzPct val="75000"/>
        <a:buFont typeface="Symbol" pitchFamily="-72" charset="2"/>
        <a:buChar char=""/>
        <a:defRPr sz="2600" b="1">
          <a:solidFill>
            <a:srgbClr val="000000"/>
          </a:solidFill>
          <a:latin typeface="Calibri" charset="0"/>
          <a:ea typeface="MS PGothic" pitchFamily="34" charset="-128"/>
        </a:defRPr>
      </a:lvl2pPr>
      <a:lvl3pPr marL="1173163" indent="-193675"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400" b="1">
          <a:solidFill>
            <a:srgbClr val="000000"/>
          </a:solidFill>
          <a:latin typeface="Calibri" charset="0"/>
          <a:ea typeface="ＭＳ Ｐゴシック" pitchFamily="-123" charset="-128"/>
          <a:cs typeface="ＭＳ Ｐゴシック" pitchFamily="-72" charset="-128"/>
        </a:defRPr>
      </a:lvl3pPr>
      <a:lvl4pPr marL="1565275" indent="-193675" algn="l" defTabSz="412750" rtl="0" eaLnBrk="0" fontAlgn="base" hangingPunct="0">
        <a:lnSpc>
          <a:spcPct val="90000"/>
        </a:lnSpc>
        <a:spcBef>
          <a:spcPct val="30000"/>
        </a:spcBef>
        <a:spcAft>
          <a:spcPct val="0"/>
        </a:spcAft>
        <a:buClr>
          <a:srgbClr val="000000"/>
        </a:buClr>
        <a:buSzPct val="75000"/>
        <a:buFont typeface="Symbol" pitchFamily="-72" charset="2"/>
        <a:buChar char=""/>
        <a:defRPr sz="2200" b="1">
          <a:solidFill>
            <a:srgbClr val="000000"/>
          </a:solidFill>
          <a:latin typeface="Calibri" charset="0"/>
          <a:ea typeface="ＭＳ Ｐゴシック" pitchFamily="-123" charset="-128"/>
        </a:defRPr>
      </a:lvl4pPr>
      <a:lvl5pPr marL="1957388" indent="-195263"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000" b="1">
          <a:solidFill>
            <a:srgbClr val="000000"/>
          </a:solidFill>
          <a:latin typeface="Calibri" charset="0"/>
          <a:ea typeface="ＭＳ Ｐゴシック" pitchFamily="-123" charset="-128"/>
        </a:defRPr>
      </a:lvl5pPr>
      <a:lvl6pPr marL="2615386"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6pPr>
      <a:lvl7pPr marL="3072444"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7pPr>
      <a:lvl8pPr marL="3529502"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8pPr>
      <a:lvl9pPr marL="3986559"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9pPr>
    </p:bodyStyle>
    <p:otherStyle>
      <a:defPPr>
        <a:defRPr lang="en-US"/>
      </a:defPPr>
      <a:lvl1pPr marL="0" algn="l" defTabSz="914115" rtl="0" eaLnBrk="1" latinLnBrk="0" hangingPunct="1">
        <a:defRPr sz="1800" kern="1200">
          <a:solidFill>
            <a:schemeClr val="tx1"/>
          </a:solidFill>
          <a:latin typeface="+mn-lt"/>
          <a:ea typeface="+mn-ea"/>
          <a:cs typeface="+mn-cs"/>
        </a:defRPr>
      </a:lvl1pPr>
      <a:lvl2pPr marL="457058" algn="l" defTabSz="914115" rtl="0" eaLnBrk="1" latinLnBrk="0" hangingPunct="1">
        <a:defRPr sz="1800" kern="1200">
          <a:solidFill>
            <a:schemeClr val="tx1"/>
          </a:solidFill>
          <a:latin typeface="+mn-lt"/>
          <a:ea typeface="+mn-ea"/>
          <a:cs typeface="+mn-cs"/>
        </a:defRPr>
      </a:lvl2pPr>
      <a:lvl3pPr marL="914115" algn="l" defTabSz="914115" rtl="0" eaLnBrk="1" latinLnBrk="0" hangingPunct="1">
        <a:defRPr sz="1800" kern="1200">
          <a:solidFill>
            <a:schemeClr val="tx1"/>
          </a:solidFill>
          <a:latin typeface="+mn-lt"/>
          <a:ea typeface="+mn-ea"/>
          <a:cs typeface="+mn-cs"/>
        </a:defRPr>
      </a:lvl3pPr>
      <a:lvl4pPr marL="1371173" algn="l" defTabSz="914115" rtl="0" eaLnBrk="1" latinLnBrk="0" hangingPunct="1">
        <a:defRPr sz="1800" kern="1200">
          <a:solidFill>
            <a:schemeClr val="tx1"/>
          </a:solidFill>
          <a:latin typeface="+mn-lt"/>
          <a:ea typeface="+mn-ea"/>
          <a:cs typeface="+mn-cs"/>
        </a:defRPr>
      </a:lvl4pPr>
      <a:lvl5pPr marL="1828231" algn="l" defTabSz="914115" rtl="0" eaLnBrk="1" latinLnBrk="0" hangingPunct="1">
        <a:defRPr sz="1800" kern="1200">
          <a:solidFill>
            <a:schemeClr val="tx1"/>
          </a:solidFill>
          <a:latin typeface="+mn-lt"/>
          <a:ea typeface="+mn-ea"/>
          <a:cs typeface="+mn-cs"/>
        </a:defRPr>
      </a:lvl5pPr>
      <a:lvl6pPr marL="2285289" algn="l" defTabSz="914115" rtl="0" eaLnBrk="1" latinLnBrk="0" hangingPunct="1">
        <a:defRPr sz="1800" kern="1200">
          <a:solidFill>
            <a:schemeClr val="tx1"/>
          </a:solidFill>
          <a:latin typeface="+mn-lt"/>
          <a:ea typeface="+mn-ea"/>
          <a:cs typeface="+mn-cs"/>
        </a:defRPr>
      </a:lvl6pPr>
      <a:lvl7pPr marL="2742347" algn="l" defTabSz="914115" rtl="0" eaLnBrk="1" latinLnBrk="0" hangingPunct="1">
        <a:defRPr sz="1800" kern="1200">
          <a:solidFill>
            <a:schemeClr val="tx1"/>
          </a:solidFill>
          <a:latin typeface="+mn-lt"/>
          <a:ea typeface="+mn-ea"/>
          <a:cs typeface="+mn-cs"/>
        </a:defRPr>
      </a:lvl7pPr>
      <a:lvl8pPr marL="3199405" algn="l" defTabSz="914115" rtl="0" eaLnBrk="1" latinLnBrk="0" hangingPunct="1">
        <a:defRPr sz="1800" kern="1200">
          <a:solidFill>
            <a:schemeClr val="tx1"/>
          </a:solidFill>
          <a:latin typeface="+mn-lt"/>
          <a:ea typeface="+mn-ea"/>
          <a:cs typeface="+mn-cs"/>
        </a:defRPr>
      </a:lvl8pPr>
      <a:lvl9pPr marL="3656462" algn="l" defTabSz="91411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CF1"/>
        </a:solidFill>
        <a:effectLst/>
      </p:bgPr>
    </p:bg>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bwMode="auto">
          <a:xfrm>
            <a:off x="912286" y="227013"/>
            <a:ext cx="10358967"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a:t>Click to edit Master title style</a:t>
            </a:r>
          </a:p>
        </p:txBody>
      </p:sp>
      <p:sp>
        <p:nvSpPr>
          <p:cNvPr id="1028" name="Rectangle 2"/>
          <p:cNvSpPr>
            <a:spLocks noGrp="1" noChangeArrowheads="1"/>
          </p:cNvSpPr>
          <p:nvPr>
            <p:ph type="body" idx="1"/>
          </p:nvPr>
        </p:nvSpPr>
        <p:spPr bwMode="auto">
          <a:xfrm>
            <a:off x="912286" y="1416053"/>
            <a:ext cx="10358967" cy="4799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72456377"/>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18" r:id="rId5"/>
    <p:sldLayoutId id="2147485519" r:id="rId6"/>
    <p:sldLayoutId id="2147485520" r:id="rId7"/>
    <p:sldLayoutId id="2147485521" r:id="rId8"/>
    <p:sldLayoutId id="2147485522" r:id="rId9"/>
    <p:sldLayoutId id="2147485523" r:id="rId10"/>
    <p:sldLayoutId id="2147485524" r:id="rId11"/>
    <p:sldLayoutId id="2147485525" r:id="rId12"/>
    <p:sldLayoutId id="2147485526" r:id="rId13"/>
    <p:sldLayoutId id="2147485527" r:id="rId14"/>
    <p:sldLayoutId id="2147485528" r:id="rId15"/>
    <p:sldLayoutId id="2147485529" r:id="rId16"/>
    <p:sldLayoutId id="2147485530" r:id="rId17"/>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p:titleStyle>
    <p:bodyStyle>
      <a:lvl1pPr marL="390525" indent="-292100" algn="l" defTabSz="412750" rtl="0" eaLnBrk="0" fontAlgn="base" hangingPunct="0">
        <a:lnSpc>
          <a:spcPct val="105000"/>
        </a:lnSpc>
        <a:spcBef>
          <a:spcPct val="30000"/>
        </a:spcBef>
        <a:spcAft>
          <a:spcPts val="800"/>
        </a:spcAft>
        <a:buClr>
          <a:srgbClr val="000000"/>
        </a:buClr>
        <a:buSzPct val="100000"/>
        <a:buFont typeface="Arial" pitchFamily="-72" charset="0"/>
        <a:buChar char="•"/>
        <a:defRPr sz="2900" b="1">
          <a:solidFill>
            <a:srgbClr val="000000"/>
          </a:solidFill>
          <a:latin typeface="Calibri" charset="0"/>
          <a:ea typeface="MS PGothic" pitchFamily="34" charset="-128"/>
          <a:cs typeface="MS PGothic" charset="0"/>
        </a:defRPr>
      </a:lvl1pPr>
      <a:lvl2pPr marL="782638" indent="-260350" algn="l" defTabSz="412750" rtl="0" eaLnBrk="0" fontAlgn="base" hangingPunct="0">
        <a:lnSpc>
          <a:spcPct val="90000"/>
        </a:lnSpc>
        <a:spcBef>
          <a:spcPct val="30000"/>
        </a:spcBef>
        <a:spcAft>
          <a:spcPct val="0"/>
        </a:spcAft>
        <a:buClr>
          <a:srgbClr val="000000"/>
        </a:buClr>
        <a:buSzPct val="75000"/>
        <a:buFont typeface="Symbol" pitchFamily="-72" charset="2"/>
        <a:buChar char=""/>
        <a:defRPr sz="2600" b="1">
          <a:solidFill>
            <a:srgbClr val="000000"/>
          </a:solidFill>
          <a:latin typeface="Calibri" charset="0"/>
          <a:ea typeface="MS PGothic" pitchFamily="34" charset="-128"/>
        </a:defRPr>
      </a:lvl2pPr>
      <a:lvl3pPr marL="1173163" indent="-193675"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400" b="1">
          <a:solidFill>
            <a:srgbClr val="000000"/>
          </a:solidFill>
          <a:latin typeface="Calibri" charset="0"/>
          <a:ea typeface="ＭＳ Ｐゴシック" pitchFamily="-123" charset="-128"/>
          <a:cs typeface="ＭＳ Ｐゴシック" pitchFamily="-72" charset="-128"/>
        </a:defRPr>
      </a:lvl3pPr>
      <a:lvl4pPr marL="1565275" indent="-193675" algn="l" defTabSz="412750" rtl="0" eaLnBrk="0" fontAlgn="base" hangingPunct="0">
        <a:lnSpc>
          <a:spcPct val="90000"/>
        </a:lnSpc>
        <a:spcBef>
          <a:spcPct val="30000"/>
        </a:spcBef>
        <a:spcAft>
          <a:spcPct val="0"/>
        </a:spcAft>
        <a:buClr>
          <a:srgbClr val="000000"/>
        </a:buClr>
        <a:buSzPct val="75000"/>
        <a:buFont typeface="Symbol" pitchFamily="-72" charset="2"/>
        <a:buChar char=""/>
        <a:defRPr sz="2200" b="1">
          <a:solidFill>
            <a:srgbClr val="000000"/>
          </a:solidFill>
          <a:latin typeface="Calibri" charset="0"/>
          <a:ea typeface="ＭＳ Ｐゴシック" pitchFamily="-123" charset="-128"/>
        </a:defRPr>
      </a:lvl4pPr>
      <a:lvl5pPr marL="1957388" indent="-195263"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000" b="1">
          <a:solidFill>
            <a:srgbClr val="000000"/>
          </a:solidFill>
          <a:latin typeface="Calibri" charset="0"/>
          <a:ea typeface="ＭＳ Ｐゴシック" pitchFamily="-123" charset="-128"/>
        </a:defRPr>
      </a:lvl5pPr>
      <a:lvl6pPr marL="2615386"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6pPr>
      <a:lvl7pPr marL="3072444"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7pPr>
      <a:lvl8pPr marL="3529502"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8pPr>
      <a:lvl9pPr marL="3986559"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9pPr>
    </p:bodyStyle>
    <p:otherStyle>
      <a:defPPr>
        <a:defRPr lang="en-US"/>
      </a:defPPr>
      <a:lvl1pPr marL="0" algn="l" defTabSz="914115" rtl="0" eaLnBrk="1" latinLnBrk="0" hangingPunct="1">
        <a:defRPr sz="1800" kern="1200">
          <a:solidFill>
            <a:schemeClr val="tx1"/>
          </a:solidFill>
          <a:latin typeface="+mn-lt"/>
          <a:ea typeface="+mn-ea"/>
          <a:cs typeface="+mn-cs"/>
        </a:defRPr>
      </a:lvl1pPr>
      <a:lvl2pPr marL="457058" algn="l" defTabSz="914115" rtl="0" eaLnBrk="1" latinLnBrk="0" hangingPunct="1">
        <a:defRPr sz="1800" kern="1200">
          <a:solidFill>
            <a:schemeClr val="tx1"/>
          </a:solidFill>
          <a:latin typeface="+mn-lt"/>
          <a:ea typeface="+mn-ea"/>
          <a:cs typeface="+mn-cs"/>
        </a:defRPr>
      </a:lvl2pPr>
      <a:lvl3pPr marL="914115" algn="l" defTabSz="914115" rtl="0" eaLnBrk="1" latinLnBrk="0" hangingPunct="1">
        <a:defRPr sz="1800" kern="1200">
          <a:solidFill>
            <a:schemeClr val="tx1"/>
          </a:solidFill>
          <a:latin typeface="+mn-lt"/>
          <a:ea typeface="+mn-ea"/>
          <a:cs typeface="+mn-cs"/>
        </a:defRPr>
      </a:lvl3pPr>
      <a:lvl4pPr marL="1371173" algn="l" defTabSz="914115" rtl="0" eaLnBrk="1" latinLnBrk="0" hangingPunct="1">
        <a:defRPr sz="1800" kern="1200">
          <a:solidFill>
            <a:schemeClr val="tx1"/>
          </a:solidFill>
          <a:latin typeface="+mn-lt"/>
          <a:ea typeface="+mn-ea"/>
          <a:cs typeface="+mn-cs"/>
        </a:defRPr>
      </a:lvl4pPr>
      <a:lvl5pPr marL="1828231" algn="l" defTabSz="914115" rtl="0" eaLnBrk="1" latinLnBrk="0" hangingPunct="1">
        <a:defRPr sz="1800" kern="1200">
          <a:solidFill>
            <a:schemeClr val="tx1"/>
          </a:solidFill>
          <a:latin typeface="+mn-lt"/>
          <a:ea typeface="+mn-ea"/>
          <a:cs typeface="+mn-cs"/>
        </a:defRPr>
      </a:lvl5pPr>
      <a:lvl6pPr marL="2285289" algn="l" defTabSz="914115" rtl="0" eaLnBrk="1" latinLnBrk="0" hangingPunct="1">
        <a:defRPr sz="1800" kern="1200">
          <a:solidFill>
            <a:schemeClr val="tx1"/>
          </a:solidFill>
          <a:latin typeface="+mn-lt"/>
          <a:ea typeface="+mn-ea"/>
          <a:cs typeface="+mn-cs"/>
        </a:defRPr>
      </a:lvl6pPr>
      <a:lvl7pPr marL="2742347" algn="l" defTabSz="914115" rtl="0" eaLnBrk="1" latinLnBrk="0" hangingPunct="1">
        <a:defRPr sz="1800" kern="1200">
          <a:solidFill>
            <a:schemeClr val="tx1"/>
          </a:solidFill>
          <a:latin typeface="+mn-lt"/>
          <a:ea typeface="+mn-ea"/>
          <a:cs typeface="+mn-cs"/>
        </a:defRPr>
      </a:lvl7pPr>
      <a:lvl8pPr marL="3199405" algn="l" defTabSz="914115" rtl="0" eaLnBrk="1" latinLnBrk="0" hangingPunct="1">
        <a:defRPr sz="1800" kern="1200">
          <a:solidFill>
            <a:schemeClr val="tx1"/>
          </a:solidFill>
          <a:latin typeface="+mn-lt"/>
          <a:ea typeface="+mn-ea"/>
          <a:cs typeface="+mn-cs"/>
        </a:defRPr>
      </a:lvl8pPr>
      <a:lvl9pPr marL="3656462" algn="l" defTabSz="91411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104" y="384048"/>
            <a:ext cx="11365992" cy="868680"/>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451104" y="1609344"/>
            <a:ext cx="11365992" cy="4498848"/>
          </a:xfrm>
          <a:prstGeom prst="rect">
            <a:avLst/>
          </a:prstGeom>
        </p:spPr>
        <p:txBody>
          <a:bodyPr vert="horz" lIns="91440" tIns="45720" rIns="91440" bIns="45720" rtlCol="0">
            <a:norm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1727373600"/>
      </p:ext>
    </p:extLst>
  </p:cSld>
  <p:clrMap bg1="lt1" tx1="dk1" bg2="lt2" tx2="dk2" accent1="accent1" accent2="accent2" accent3="accent3" accent4="accent4" accent5="accent5" accent6="accent6" hlink="hlink" folHlink="folHlink"/>
  <p:sldLayoutIdLst>
    <p:sldLayoutId id="2147485588" r:id="rId1"/>
    <p:sldLayoutId id="2147485589" r:id="rId2"/>
    <p:sldLayoutId id="2147485590" r:id="rId3"/>
    <p:sldLayoutId id="2147485591" r:id="rId4"/>
    <p:sldLayoutId id="2147485592" r:id="rId5"/>
    <p:sldLayoutId id="2147485593" r:id="rId6"/>
    <p:sldLayoutId id="2147485594" r:id="rId7"/>
    <p:sldLayoutId id="2147485595" r:id="rId8"/>
    <p:sldLayoutId id="2147485596" r:id="rId9"/>
    <p:sldLayoutId id="2147485598" r:id="rId10"/>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332"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457200" indent="-457200" algn="l" defTabSz="914332"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226997" indent="-226997" algn="l" defTabSz="914332" rtl="0" eaLnBrk="1" latinLnBrk="0" hangingPunct="1">
        <a:lnSpc>
          <a:spcPct val="90000"/>
        </a:lnSpc>
        <a:spcBef>
          <a:spcPts val="500"/>
        </a:spcBef>
        <a:buClr>
          <a:schemeClr val="accent6"/>
        </a:buClr>
        <a:buFont typeface="Arial" panose="020B0604020202020204" pitchFamily="34" charset="0"/>
        <a:buChar char="•"/>
        <a:defRPr sz="2800" kern="1200">
          <a:solidFill>
            <a:schemeClr val="tx1"/>
          </a:solidFill>
          <a:latin typeface="+mn-lt"/>
          <a:ea typeface="+mn-ea"/>
          <a:cs typeface="+mn-cs"/>
        </a:defRPr>
      </a:lvl2pPr>
      <a:lvl3pPr marL="795468" indent="-339701" algn="l" defTabSz="914332" rtl="0" eaLnBrk="1" latinLnBrk="0" hangingPunct="1">
        <a:lnSpc>
          <a:spcPct val="90000"/>
        </a:lnSpc>
        <a:spcBef>
          <a:spcPts val="500"/>
        </a:spcBef>
        <a:buClrTx/>
        <a:buFont typeface="Arial" panose="020B0604020202020204" pitchFamily="34" charset="0"/>
        <a:buChar char="–"/>
        <a:defRPr sz="2400" kern="1200">
          <a:solidFill>
            <a:schemeClr val="tx1"/>
          </a:solidFill>
          <a:latin typeface="+mn-lt"/>
          <a:ea typeface="+mn-ea"/>
          <a:cs typeface="+mn-cs"/>
        </a:defRPr>
      </a:lvl3pPr>
      <a:lvl4pPr marL="1258795" indent="-231758" algn="l" defTabSz="914332" rtl="0" eaLnBrk="1" latinLnBrk="0" hangingPunct="1">
        <a:lnSpc>
          <a:spcPct val="90000"/>
        </a:lnSpc>
        <a:spcBef>
          <a:spcPts val="500"/>
        </a:spcBef>
        <a:buClrTx/>
        <a:buFont typeface="Wingdings" panose="05000000000000000000" pitchFamily="2" charset="2"/>
        <a:buChar char="§"/>
        <a:defRPr sz="2000" kern="1200">
          <a:solidFill>
            <a:schemeClr val="tx1"/>
          </a:solidFill>
          <a:latin typeface="+mn-lt"/>
          <a:ea typeface="+mn-ea"/>
          <a:cs typeface="+mn-cs"/>
        </a:defRPr>
      </a:lvl4pPr>
      <a:lvl5pPr marL="1709800" indent="-231758" algn="l" defTabSz="914332" rtl="0" eaLnBrk="1" latinLnBrk="0" hangingPunct="1">
        <a:lnSpc>
          <a:spcPct val="90000"/>
        </a:lnSpc>
        <a:spcBef>
          <a:spcPts val="500"/>
        </a:spcBef>
        <a:buClrTx/>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ClrTx/>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F7CC1E-0BE1-C546-8114-02B82453F7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C179913-327E-764F-83B5-9E701DB9A1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990665A-F022-E141-84BA-6D5E10F159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39F40B6-9EFA-8A48-90B2-86EA54FF9BE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11/15/24</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6A8AC2CB-42FC-784B-B93B-571AF038A8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388DC125-8852-C449-ABE2-40019F6B9A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576C5-C55F-5149-B772-76CDDC568D0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23830957"/>
      </p:ext>
    </p:extLst>
  </p:cSld>
  <p:clrMap bg1="lt1" tx1="dk1" bg2="lt2" tx2="dk2" accent1="accent1" accent2="accent2" accent3="accent3" accent4="accent4" accent5="accent5" accent6="accent6" hlink="hlink" folHlink="folHlink"/>
  <p:sldLayoutIdLst>
    <p:sldLayoutId id="2147485600" r:id="rId1"/>
    <p:sldLayoutId id="2147485601" r:id="rId2"/>
    <p:sldLayoutId id="2147485602" r:id="rId3"/>
    <p:sldLayoutId id="2147485603" r:id="rId4"/>
    <p:sldLayoutId id="2147485604" r:id="rId5"/>
    <p:sldLayoutId id="2147485605" r:id="rId6"/>
    <p:sldLayoutId id="2147485606" r:id="rId7"/>
    <p:sldLayoutId id="2147485607" r:id="rId8"/>
    <p:sldLayoutId id="2147485608" r:id="rId9"/>
    <p:sldLayoutId id="2147485609" r:id="rId10"/>
    <p:sldLayoutId id="2147485610" r:id="rId11"/>
    <p:sldLayoutId id="2147485611" r:id="rId12"/>
    <p:sldLayoutId id="2147485612" r:id="rId13"/>
    <p:sldLayoutId id="2147485613" r:id="rId14"/>
    <p:sldLayoutId id="2147485614" r:id="rId15"/>
    <p:sldLayoutId id="2147485615" r:id="rId16"/>
    <p:sldLayoutId id="2147485616" r:id="rId17"/>
    <p:sldLayoutId id="2147485617" r:id="rId18"/>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90000"/>
        </a:lnSpc>
        <a:spcBef>
          <a:spcPct val="0"/>
        </a:spcBef>
        <a:buNone/>
        <a:defRPr sz="4400" b="1" kern="1200">
          <a:solidFill>
            <a:srgbClr val="00457C"/>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457C"/>
        </a:buClr>
        <a:buFont typeface="Wingdings" charset="2"/>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00457C"/>
        </a:buClr>
        <a:buFont typeface="Wingdings" charset="2"/>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00457C"/>
        </a:buClr>
        <a:buFont typeface="Wingdings" charset="2"/>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0457C"/>
        </a:buClr>
        <a:buFont typeface="Wingdings" charset="2"/>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00457C"/>
        </a:buClr>
        <a:buFont typeface="Wingdings" charset="2"/>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a:extLst>
              <a:ext uri="{FF2B5EF4-FFF2-40B4-BE49-F238E27FC236}">
                <a16:creationId xmlns:a16="http://schemas.microsoft.com/office/drawing/2014/main" id="{DFEB3B6D-B8AE-4726-B830-C447FAD3394B}"/>
              </a:ext>
            </a:extLst>
          </p:cNvPr>
          <p:cNvCxnSpPr/>
          <p:nvPr userDrawn="1"/>
        </p:nvCxnSpPr>
        <p:spPr>
          <a:xfrm>
            <a:off x="1" y="6745288"/>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854977"/>
      </p:ext>
    </p:extLst>
  </p:cSld>
  <p:clrMap bg1="dk2" tx1="lt1" bg2="dk1" tx2="lt2" accent1="accent1" accent2="accent2" accent3="accent3" accent4="accent4" accent5="accent5" accent6="accent6" hlink="hlink" folHlink="folHlink"/>
  <p:sldLayoutIdLst>
    <p:sldLayoutId id="2147485644" r:id="rId1"/>
    <p:sldLayoutId id="2147485645" r:id="rId2"/>
    <p:sldLayoutId id="2147485646" r:id="rId3"/>
    <p:sldLayoutId id="2147485647" r:id="rId4"/>
    <p:sldLayoutId id="2147485648" r:id="rId5"/>
    <p:sldLayoutId id="2147485649" r:id="rId6"/>
    <p:sldLayoutId id="2147485650" r:id="rId7"/>
    <p:sldLayoutId id="2147485651" r:id="rId8"/>
    <p:sldLayoutId id="2147485652" r:id="rId9"/>
    <p:sldLayoutId id="2147485653" r:id="rId10"/>
    <p:sldLayoutId id="2147485654" r:id="rId11"/>
    <p:sldLayoutId id="2147485655" r:id="rId12"/>
    <p:sldLayoutId id="2147485656" r:id="rId13"/>
    <p:sldLayoutId id="2147485657" r:id="rId14"/>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p15:clr>
            <a:srgbClr val="F26B43"/>
          </p15:clr>
        </p15:guide>
        <p15:guide id="2" pos="452">
          <p15:clr>
            <a:srgbClr val="F26B43"/>
          </p15:clr>
        </p15:guide>
        <p15:guide id="3" orient="horz" pos="1008">
          <p15:clr>
            <a:srgbClr val="F26B43"/>
          </p15:clr>
        </p15:guide>
        <p15:guide id="4" orient="horz" pos="4128">
          <p15:clr>
            <a:srgbClr val="F26B43"/>
          </p15:clr>
        </p15:guide>
        <p15:guide id="5" orient="horz" pos="3888">
          <p15:clr>
            <a:srgbClr val="F26B43"/>
          </p15:clr>
        </p15:guide>
        <p15:guide id="6" orient="horz" pos="4032">
          <p15:clr>
            <a:srgbClr val="F26B43"/>
          </p15:clr>
        </p15:guide>
        <p15:guide id="7" pos="312">
          <p15:clr>
            <a:srgbClr val="F26B43"/>
          </p15:clr>
        </p15:guide>
        <p15:guide id="8" pos="7248">
          <p15:clr>
            <a:srgbClr val="F26B43"/>
          </p15:clr>
        </p15:guide>
        <p15:guide id="9" pos="741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E2ECF1"/>
        </a:solidFill>
        <a:effectLst/>
      </p:bgPr>
    </p:bg>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bwMode="auto">
          <a:xfrm>
            <a:off x="912286" y="227013"/>
            <a:ext cx="10358967"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a:t>Click to edit Master title style</a:t>
            </a:r>
          </a:p>
        </p:txBody>
      </p:sp>
      <p:sp>
        <p:nvSpPr>
          <p:cNvPr id="1028" name="Rectangle 2"/>
          <p:cNvSpPr>
            <a:spLocks noGrp="1" noChangeArrowheads="1"/>
          </p:cNvSpPr>
          <p:nvPr>
            <p:ph type="body" idx="1"/>
          </p:nvPr>
        </p:nvSpPr>
        <p:spPr bwMode="auto">
          <a:xfrm>
            <a:off x="912286" y="1416053"/>
            <a:ext cx="10358967" cy="4799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Picture 7" descr="A close up of a sign&#10;&#10;Description automatically generated">
            <a:extLst>
              <a:ext uri="{FF2B5EF4-FFF2-40B4-BE49-F238E27FC236}">
                <a16:creationId xmlns:a16="http://schemas.microsoft.com/office/drawing/2014/main" id="{B4CCBE2E-CAAE-B74A-AD06-6C8F94F20E4C}"/>
              </a:ext>
            </a:extLst>
          </p:cNvPr>
          <p:cNvPicPr>
            <a:picLocks noChangeAspect="1"/>
          </p:cNvPicPr>
          <p:nvPr userDrawn="1"/>
        </p:nvPicPr>
        <p:blipFill>
          <a:blip r:embed="rId18" cstate="screen">
            <a:alphaModFix amt="60000"/>
            <a:extLst>
              <a:ext uri="{28A0092B-C50C-407E-A947-70E740481C1C}">
                <a14:useLocalDpi xmlns:a14="http://schemas.microsoft.com/office/drawing/2010/main"/>
              </a:ext>
            </a:extLst>
          </a:blip>
          <a:stretch>
            <a:fillRect/>
          </a:stretch>
        </p:blipFill>
        <p:spPr>
          <a:xfrm>
            <a:off x="11365992" y="6156880"/>
            <a:ext cx="650240" cy="548640"/>
          </a:xfrm>
          <a:prstGeom prst="rect">
            <a:avLst/>
          </a:prstGeom>
        </p:spPr>
      </p:pic>
    </p:spTree>
    <p:extLst>
      <p:ext uri="{BB962C8B-B14F-4D97-AF65-F5344CB8AC3E}">
        <p14:creationId xmlns:p14="http://schemas.microsoft.com/office/powerpoint/2010/main" val="1144159828"/>
      </p:ext>
    </p:extLst>
  </p:cSld>
  <p:clrMap bg1="lt1" tx1="dk1" bg2="lt2" tx2="dk2" accent1="accent1" accent2="accent2" accent3="accent3" accent4="accent4" accent5="accent5" accent6="accent6" hlink="hlink" folHlink="folHlink"/>
  <p:sldLayoutIdLst>
    <p:sldLayoutId id="2147485756" r:id="rId1"/>
    <p:sldLayoutId id="2147485757" r:id="rId2"/>
    <p:sldLayoutId id="2147485758" r:id="rId3"/>
    <p:sldLayoutId id="2147485759" r:id="rId4"/>
    <p:sldLayoutId id="2147485760" r:id="rId5"/>
    <p:sldLayoutId id="2147485761" r:id="rId6"/>
    <p:sldLayoutId id="2147485762" r:id="rId7"/>
    <p:sldLayoutId id="2147485763" r:id="rId8"/>
    <p:sldLayoutId id="2147485764" r:id="rId9"/>
    <p:sldLayoutId id="2147485765" r:id="rId10"/>
    <p:sldLayoutId id="2147485766" r:id="rId11"/>
    <p:sldLayoutId id="2147485767" r:id="rId12"/>
    <p:sldLayoutId id="2147485768" r:id="rId13"/>
    <p:sldLayoutId id="2147485769" r:id="rId14"/>
    <p:sldLayoutId id="2147485770" r:id="rId15"/>
    <p:sldLayoutId id="2147485771" r:id="rId16"/>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p:titleStyle>
    <p:bodyStyle>
      <a:lvl1pPr marL="390525" indent="-292100" algn="l" defTabSz="412750" rtl="0" eaLnBrk="0" fontAlgn="base" hangingPunct="0">
        <a:lnSpc>
          <a:spcPct val="105000"/>
        </a:lnSpc>
        <a:spcBef>
          <a:spcPct val="30000"/>
        </a:spcBef>
        <a:spcAft>
          <a:spcPts val="800"/>
        </a:spcAft>
        <a:buClr>
          <a:srgbClr val="000000"/>
        </a:buClr>
        <a:buSzPct val="100000"/>
        <a:buFont typeface="Arial" pitchFamily="-72" charset="0"/>
        <a:buChar char="•"/>
        <a:defRPr sz="2900" b="1">
          <a:solidFill>
            <a:srgbClr val="000000"/>
          </a:solidFill>
          <a:latin typeface="Calibri" charset="0"/>
          <a:ea typeface="MS PGothic" pitchFamily="34" charset="-128"/>
          <a:cs typeface="MS PGothic" charset="0"/>
        </a:defRPr>
      </a:lvl1pPr>
      <a:lvl2pPr marL="782638" indent="-260350" algn="l" defTabSz="412750" rtl="0" eaLnBrk="0" fontAlgn="base" hangingPunct="0">
        <a:lnSpc>
          <a:spcPct val="90000"/>
        </a:lnSpc>
        <a:spcBef>
          <a:spcPct val="30000"/>
        </a:spcBef>
        <a:spcAft>
          <a:spcPct val="0"/>
        </a:spcAft>
        <a:buClr>
          <a:srgbClr val="000000"/>
        </a:buClr>
        <a:buSzPct val="75000"/>
        <a:buFont typeface="Symbol" pitchFamily="-72" charset="2"/>
        <a:buChar char=""/>
        <a:defRPr sz="2600" b="1">
          <a:solidFill>
            <a:srgbClr val="000000"/>
          </a:solidFill>
          <a:latin typeface="Calibri" charset="0"/>
          <a:ea typeface="MS PGothic" pitchFamily="34" charset="-128"/>
        </a:defRPr>
      </a:lvl2pPr>
      <a:lvl3pPr marL="1173163" indent="-193675"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400" b="1">
          <a:solidFill>
            <a:srgbClr val="000000"/>
          </a:solidFill>
          <a:latin typeface="Calibri" charset="0"/>
          <a:ea typeface="ＭＳ Ｐゴシック" pitchFamily="-123" charset="-128"/>
          <a:cs typeface="ＭＳ Ｐゴシック" pitchFamily="-72" charset="-128"/>
        </a:defRPr>
      </a:lvl3pPr>
      <a:lvl4pPr marL="1565275" indent="-193675" algn="l" defTabSz="412750" rtl="0" eaLnBrk="0" fontAlgn="base" hangingPunct="0">
        <a:lnSpc>
          <a:spcPct val="90000"/>
        </a:lnSpc>
        <a:spcBef>
          <a:spcPct val="30000"/>
        </a:spcBef>
        <a:spcAft>
          <a:spcPct val="0"/>
        </a:spcAft>
        <a:buClr>
          <a:srgbClr val="000000"/>
        </a:buClr>
        <a:buSzPct val="75000"/>
        <a:buFont typeface="Symbol" pitchFamily="-72" charset="2"/>
        <a:buChar char=""/>
        <a:defRPr sz="2200" b="1">
          <a:solidFill>
            <a:srgbClr val="000000"/>
          </a:solidFill>
          <a:latin typeface="Calibri" charset="0"/>
          <a:ea typeface="ＭＳ Ｐゴシック" pitchFamily="-123" charset="-128"/>
        </a:defRPr>
      </a:lvl4pPr>
      <a:lvl5pPr marL="1957388" indent="-195263"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000" b="1">
          <a:solidFill>
            <a:srgbClr val="000000"/>
          </a:solidFill>
          <a:latin typeface="Calibri" charset="0"/>
          <a:ea typeface="ＭＳ Ｐゴシック" pitchFamily="-123" charset="-128"/>
        </a:defRPr>
      </a:lvl5pPr>
      <a:lvl6pPr marL="2615386"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6pPr>
      <a:lvl7pPr marL="3072444"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7pPr>
      <a:lvl8pPr marL="3529502"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8pPr>
      <a:lvl9pPr marL="3986559"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9pPr>
    </p:bodyStyle>
    <p:otherStyle>
      <a:defPPr>
        <a:defRPr lang="en-US"/>
      </a:defPPr>
      <a:lvl1pPr marL="0" algn="l" defTabSz="914115" rtl="0" eaLnBrk="1" latinLnBrk="0" hangingPunct="1">
        <a:defRPr sz="1800" kern="1200">
          <a:solidFill>
            <a:schemeClr val="tx1"/>
          </a:solidFill>
          <a:latin typeface="+mn-lt"/>
          <a:ea typeface="+mn-ea"/>
          <a:cs typeface="+mn-cs"/>
        </a:defRPr>
      </a:lvl1pPr>
      <a:lvl2pPr marL="457058" algn="l" defTabSz="914115" rtl="0" eaLnBrk="1" latinLnBrk="0" hangingPunct="1">
        <a:defRPr sz="1800" kern="1200">
          <a:solidFill>
            <a:schemeClr val="tx1"/>
          </a:solidFill>
          <a:latin typeface="+mn-lt"/>
          <a:ea typeface="+mn-ea"/>
          <a:cs typeface="+mn-cs"/>
        </a:defRPr>
      </a:lvl2pPr>
      <a:lvl3pPr marL="914115" algn="l" defTabSz="914115" rtl="0" eaLnBrk="1" latinLnBrk="0" hangingPunct="1">
        <a:defRPr sz="1800" kern="1200">
          <a:solidFill>
            <a:schemeClr val="tx1"/>
          </a:solidFill>
          <a:latin typeface="+mn-lt"/>
          <a:ea typeface="+mn-ea"/>
          <a:cs typeface="+mn-cs"/>
        </a:defRPr>
      </a:lvl3pPr>
      <a:lvl4pPr marL="1371173" algn="l" defTabSz="914115" rtl="0" eaLnBrk="1" latinLnBrk="0" hangingPunct="1">
        <a:defRPr sz="1800" kern="1200">
          <a:solidFill>
            <a:schemeClr val="tx1"/>
          </a:solidFill>
          <a:latin typeface="+mn-lt"/>
          <a:ea typeface="+mn-ea"/>
          <a:cs typeface="+mn-cs"/>
        </a:defRPr>
      </a:lvl4pPr>
      <a:lvl5pPr marL="1828231" algn="l" defTabSz="914115" rtl="0" eaLnBrk="1" latinLnBrk="0" hangingPunct="1">
        <a:defRPr sz="1800" kern="1200">
          <a:solidFill>
            <a:schemeClr val="tx1"/>
          </a:solidFill>
          <a:latin typeface="+mn-lt"/>
          <a:ea typeface="+mn-ea"/>
          <a:cs typeface="+mn-cs"/>
        </a:defRPr>
      </a:lvl5pPr>
      <a:lvl6pPr marL="2285289" algn="l" defTabSz="914115" rtl="0" eaLnBrk="1" latinLnBrk="0" hangingPunct="1">
        <a:defRPr sz="1800" kern="1200">
          <a:solidFill>
            <a:schemeClr val="tx1"/>
          </a:solidFill>
          <a:latin typeface="+mn-lt"/>
          <a:ea typeface="+mn-ea"/>
          <a:cs typeface="+mn-cs"/>
        </a:defRPr>
      </a:lvl6pPr>
      <a:lvl7pPr marL="2742347" algn="l" defTabSz="914115" rtl="0" eaLnBrk="1" latinLnBrk="0" hangingPunct="1">
        <a:defRPr sz="1800" kern="1200">
          <a:solidFill>
            <a:schemeClr val="tx1"/>
          </a:solidFill>
          <a:latin typeface="+mn-lt"/>
          <a:ea typeface="+mn-ea"/>
          <a:cs typeface="+mn-cs"/>
        </a:defRPr>
      </a:lvl7pPr>
      <a:lvl8pPr marL="3199405" algn="l" defTabSz="914115" rtl="0" eaLnBrk="1" latinLnBrk="0" hangingPunct="1">
        <a:defRPr sz="1800" kern="1200">
          <a:solidFill>
            <a:schemeClr val="tx1"/>
          </a:solidFill>
          <a:latin typeface="+mn-lt"/>
          <a:ea typeface="+mn-ea"/>
          <a:cs typeface="+mn-cs"/>
        </a:defRPr>
      </a:lvl8pPr>
      <a:lvl9pPr marL="3656462" algn="l" defTabSz="91411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E2ECF1"/>
        </a:solidFill>
        <a:effectLst/>
      </p:bgPr>
    </p:bg>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bwMode="auto">
          <a:xfrm>
            <a:off x="912286" y="227013"/>
            <a:ext cx="10358967"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a:t>Click to edit Master title style</a:t>
            </a:r>
          </a:p>
        </p:txBody>
      </p:sp>
      <p:sp>
        <p:nvSpPr>
          <p:cNvPr id="1028" name="Rectangle 2"/>
          <p:cNvSpPr>
            <a:spLocks noGrp="1" noChangeArrowheads="1"/>
          </p:cNvSpPr>
          <p:nvPr>
            <p:ph type="body" idx="1"/>
          </p:nvPr>
        </p:nvSpPr>
        <p:spPr bwMode="auto">
          <a:xfrm>
            <a:off x="912286" y="1416053"/>
            <a:ext cx="10358967" cy="4799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Picture 7" descr="A close up of a sign&#10;&#10;Description automatically generated">
            <a:extLst>
              <a:ext uri="{FF2B5EF4-FFF2-40B4-BE49-F238E27FC236}">
                <a16:creationId xmlns:a16="http://schemas.microsoft.com/office/drawing/2014/main" id="{B4CCBE2E-CAAE-B74A-AD06-6C8F94F20E4C}"/>
              </a:ext>
            </a:extLst>
          </p:cNvPr>
          <p:cNvPicPr>
            <a:picLocks noChangeAspect="1"/>
          </p:cNvPicPr>
          <p:nvPr userDrawn="1"/>
        </p:nvPicPr>
        <p:blipFill>
          <a:blip r:embed="rId22">
            <a:alphaModFix amt="60000"/>
            <a:extLst>
              <a:ext uri="{28A0092B-C50C-407E-A947-70E740481C1C}">
                <a14:useLocalDpi xmlns:a14="http://schemas.microsoft.com/office/drawing/2010/main" val="0"/>
              </a:ext>
            </a:extLst>
          </a:blip>
          <a:stretch>
            <a:fillRect/>
          </a:stretch>
        </p:blipFill>
        <p:spPr>
          <a:xfrm>
            <a:off x="11365992" y="6156880"/>
            <a:ext cx="650240" cy="548640"/>
          </a:xfrm>
          <a:prstGeom prst="rect">
            <a:avLst/>
          </a:prstGeom>
        </p:spPr>
      </p:pic>
    </p:spTree>
    <p:extLst>
      <p:ext uri="{BB962C8B-B14F-4D97-AF65-F5344CB8AC3E}">
        <p14:creationId xmlns:p14="http://schemas.microsoft.com/office/powerpoint/2010/main" val="1645380983"/>
      </p:ext>
    </p:extLst>
  </p:cSld>
  <p:clrMap bg1="lt1" tx1="dk1" bg2="lt2" tx2="dk2" accent1="accent1" accent2="accent2" accent3="accent3" accent4="accent4" accent5="accent5" accent6="accent6" hlink="hlink" folHlink="folHlink"/>
  <p:sldLayoutIdLst>
    <p:sldLayoutId id="2147485773" r:id="rId1"/>
    <p:sldLayoutId id="2147485774" r:id="rId2"/>
    <p:sldLayoutId id="2147485775" r:id="rId3"/>
    <p:sldLayoutId id="2147485776" r:id="rId4"/>
    <p:sldLayoutId id="2147485777" r:id="rId5"/>
    <p:sldLayoutId id="2147485778" r:id="rId6"/>
    <p:sldLayoutId id="2147485779" r:id="rId7"/>
    <p:sldLayoutId id="2147485780" r:id="rId8"/>
    <p:sldLayoutId id="2147485781" r:id="rId9"/>
    <p:sldLayoutId id="2147485782" r:id="rId10"/>
    <p:sldLayoutId id="2147485783" r:id="rId11"/>
    <p:sldLayoutId id="2147485784" r:id="rId12"/>
    <p:sldLayoutId id="2147485785" r:id="rId13"/>
    <p:sldLayoutId id="2147485786" r:id="rId14"/>
    <p:sldLayoutId id="2147485787" r:id="rId15"/>
    <p:sldLayoutId id="2147485788" r:id="rId16"/>
    <p:sldLayoutId id="2147485789" r:id="rId17"/>
    <p:sldLayoutId id="2147485790" r:id="rId18"/>
    <p:sldLayoutId id="2147485791" r:id="rId19"/>
    <p:sldLayoutId id="2147485792" r:id="rId20"/>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p:titleStyle>
    <p:bodyStyle>
      <a:lvl1pPr marL="390525" indent="-292100" algn="l" defTabSz="412750" rtl="0" eaLnBrk="0" fontAlgn="base" hangingPunct="0">
        <a:lnSpc>
          <a:spcPct val="105000"/>
        </a:lnSpc>
        <a:spcBef>
          <a:spcPct val="30000"/>
        </a:spcBef>
        <a:spcAft>
          <a:spcPts val="800"/>
        </a:spcAft>
        <a:buClr>
          <a:srgbClr val="000000"/>
        </a:buClr>
        <a:buSzPct val="100000"/>
        <a:buFont typeface="Arial" pitchFamily="-72" charset="0"/>
        <a:buChar char="•"/>
        <a:defRPr sz="2900" b="1">
          <a:solidFill>
            <a:srgbClr val="000000"/>
          </a:solidFill>
          <a:latin typeface="Calibri" charset="0"/>
          <a:ea typeface="MS PGothic" pitchFamily="34" charset="-128"/>
          <a:cs typeface="MS PGothic" charset="0"/>
        </a:defRPr>
      </a:lvl1pPr>
      <a:lvl2pPr marL="782638" indent="-260350" algn="l" defTabSz="412750" rtl="0" eaLnBrk="0" fontAlgn="base" hangingPunct="0">
        <a:lnSpc>
          <a:spcPct val="90000"/>
        </a:lnSpc>
        <a:spcBef>
          <a:spcPct val="30000"/>
        </a:spcBef>
        <a:spcAft>
          <a:spcPct val="0"/>
        </a:spcAft>
        <a:buClr>
          <a:srgbClr val="000000"/>
        </a:buClr>
        <a:buSzPct val="75000"/>
        <a:buFont typeface="Symbol" pitchFamily="-72" charset="2"/>
        <a:buChar char=""/>
        <a:defRPr sz="2600" b="1">
          <a:solidFill>
            <a:srgbClr val="000000"/>
          </a:solidFill>
          <a:latin typeface="Calibri" charset="0"/>
          <a:ea typeface="MS PGothic" pitchFamily="34" charset="-128"/>
        </a:defRPr>
      </a:lvl2pPr>
      <a:lvl3pPr marL="1173163" indent="-193675"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400" b="1">
          <a:solidFill>
            <a:srgbClr val="000000"/>
          </a:solidFill>
          <a:latin typeface="Calibri" charset="0"/>
          <a:ea typeface="ＭＳ Ｐゴシック" pitchFamily="-123" charset="-128"/>
          <a:cs typeface="ＭＳ Ｐゴシック" pitchFamily="-72" charset="-128"/>
        </a:defRPr>
      </a:lvl3pPr>
      <a:lvl4pPr marL="1565275" indent="-193675" algn="l" defTabSz="412750" rtl="0" eaLnBrk="0" fontAlgn="base" hangingPunct="0">
        <a:lnSpc>
          <a:spcPct val="90000"/>
        </a:lnSpc>
        <a:spcBef>
          <a:spcPct val="30000"/>
        </a:spcBef>
        <a:spcAft>
          <a:spcPct val="0"/>
        </a:spcAft>
        <a:buClr>
          <a:srgbClr val="000000"/>
        </a:buClr>
        <a:buSzPct val="75000"/>
        <a:buFont typeface="Symbol" pitchFamily="-72" charset="2"/>
        <a:buChar char=""/>
        <a:defRPr sz="2200" b="1">
          <a:solidFill>
            <a:srgbClr val="000000"/>
          </a:solidFill>
          <a:latin typeface="Calibri" charset="0"/>
          <a:ea typeface="ＭＳ Ｐゴシック" pitchFamily="-123" charset="-128"/>
        </a:defRPr>
      </a:lvl4pPr>
      <a:lvl5pPr marL="1957388" indent="-195263"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000" b="1">
          <a:solidFill>
            <a:srgbClr val="000000"/>
          </a:solidFill>
          <a:latin typeface="Calibri" charset="0"/>
          <a:ea typeface="ＭＳ Ｐゴシック" pitchFamily="-123" charset="-128"/>
        </a:defRPr>
      </a:lvl5pPr>
      <a:lvl6pPr marL="2615386"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6pPr>
      <a:lvl7pPr marL="3072444"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7pPr>
      <a:lvl8pPr marL="3529502"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8pPr>
      <a:lvl9pPr marL="3986559"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9pPr>
    </p:bodyStyle>
    <p:otherStyle>
      <a:defPPr>
        <a:defRPr lang="en-US"/>
      </a:defPPr>
      <a:lvl1pPr marL="0" algn="l" defTabSz="914115" rtl="0" eaLnBrk="1" latinLnBrk="0" hangingPunct="1">
        <a:defRPr sz="1800" kern="1200">
          <a:solidFill>
            <a:schemeClr val="tx1"/>
          </a:solidFill>
          <a:latin typeface="+mn-lt"/>
          <a:ea typeface="+mn-ea"/>
          <a:cs typeface="+mn-cs"/>
        </a:defRPr>
      </a:lvl1pPr>
      <a:lvl2pPr marL="457058" algn="l" defTabSz="914115" rtl="0" eaLnBrk="1" latinLnBrk="0" hangingPunct="1">
        <a:defRPr sz="1800" kern="1200">
          <a:solidFill>
            <a:schemeClr val="tx1"/>
          </a:solidFill>
          <a:latin typeface="+mn-lt"/>
          <a:ea typeface="+mn-ea"/>
          <a:cs typeface="+mn-cs"/>
        </a:defRPr>
      </a:lvl2pPr>
      <a:lvl3pPr marL="914115" algn="l" defTabSz="914115" rtl="0" eaLnBrk="1" latinLnBrk="0" hangingPunct="1">
        <a:defRPr sz="1800" kern="1200">
          <a:solidFill>
            <a:schemeClr val="tx1"/>
          </a:solidFill>
          <a:latin typeface="+mn-lt"/>
          <a:ea typeface="+mn-ea"/>
          <a:cs typeface="+mn-cs"/>
        </a:defRPr>
      </a:lvl3pPr>
      <a:lvl4pPr marL="1371173" algn="l" defTabSz="914115" rtl="0" eaLnBrk="1" latinLnBrk="0" hangingPunct="1">
        <a:defRPr sz="1800" kern="1200">
          <a:solidFill>
            <a:schemeClr val="tx1"/>
          </a:solidFill>
          <a:latin typeface="+mn-lt"/>
          <a:ea typeface="+mn-ea"/>
          <a:cs typeface="+mn-cs"/>
        </a:defRPr>
      </a:lvl4pPr>
      <a:lvl5pPr marL="1828231" algn="l" defTabSz="914115" rtl="0" eaLnBrk="1" latinLnBrk="0" hangingPunct="1">
        <a:defRPr sz="1800" kern="1200">
          <a:solidFill>
            <a:schemeClr val="tx1"/>
          </a:solidFill>
          <a:latin typeface="+mn-lt"/>
          <a:ea typeface="+mn-ea"/>
          <a:cs typeface="+mn-cs"/>
        </a:defRPr>
      </a:lvl5pPr>
      <a:lvl6pPr marL="2285289" algn="l" defTabSz="914115" rtl="0" eaLnBrk="1" latinLnBrk="0" hangingPunct="1">
        <a:defRPr sz="1800" kern="1200">
          <a:solidFill>
            <a:schemeClr val="tx1"/>
          </a:solidFill>
          <a:latin typeface="+mn-lt"/>
          <a:ea typeface="+mn-ea"/>
          <a:cs typeface="+mn-cs"/>
        </a:defRPr>
      </a:lvl6pPr>
      <a:lvl7pPr marL="2742347" algn="l" defTabSz="914115" rtl="0" eaLnBrk="1" latinLnBrk="0" hangingPunct="1">
        <a:defRPr sz="1800" kern="1200">
          <a:solidFill>
            <a:schemeClr val="tx1"/>
          </a:solidFill>
          <a:latin typeface="+mn-lt"/>
          <a:ea typeface="+mn-ea"/>
          <a:cs typeface="+mn-cs"/>
        </a:defRPr>
      </a:lvl7pPr>
      <a:lvl8pPr marL="3199405" algn="l" defTabSz="914115" rtl="0" eaLnBrk="1" latinLnBrk="0" hangingPunct="1">
        <a:defRPr sz="1800" kern="1200">
          <a:solidFill>
            <a:schemeClr val="tx1"/>
          </a:solidFill>
          <a:latin typeface="+mn-lt"/>
          <a:ea typeface="+mn-ea"/>
          <a:cs typeface="+mn-cs"/>
        </a:defRPr>
      </a:lvl8pPr>
      <a:lvl9pPr marL="3656462" algn="l" defTabSz="914115"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E2ECF1"/>
        </a:solidFill>
        <a:effectLst/>
      </p:bgPr>
    </p:bg>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bwMode="auto">
          <a:xfrm>
            <a:off x="912285" y="227013"/>
            <a:ext cx="10358967"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a:t>Click to edit Master title style</a:t>
            </a:r>
          </a:p>
        </p:txBody>
      </p:sp>
      <p:sp>
        <p:nvSpPr>
          <p:cNvPr id="1028" name="Rectangle 2"/>
          <p:cNvSpPr>
            <a:spLocks noGrp="1" noChangeArrowheads="1"/>
          </p:cNvSpPr>
          <p:nvPr>
            <p:ph type="body" idx="1"/>
          </p:nvPr>
        </p:nvSpPr>
        <p:spPr bwMode="auto">
          <a:xfrm>
            <a:off x="912285" y="1416051"/>
            <a:ext cx="10358967" cy="4799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5" name="Picture 4" descr="A close up of a sign&#10;&#10;Description automatically generated">
            <a:extLst>
              <a:ext uri="{FF2B5EF4-FFF2-40B4-BE49-F238E27FC236}">
                <a16:creationId xmlns:a16="http://schemas.microsoft.com/office/drawing/2014/main" id="{A6C20946-18E3-1F43-906C-E89362EFA792}"/>
              </a:ext>
            </a:extLst>
          </p:cNvPr>
          <p:cNvPicPr>
            <a:picLocks noChangeAspect="1"/>
          </p:cNvPicPr>
          <p:nvPr userDrawn="1"/>
        </p:nvPicPr>
        <p:blipFill>
          <a:blip r:embed="rId23">
            <a:alphaModFix amt="60000"/>
            <a:extLst>
              <a:ext uri="{28A0092B-C50C-407E-A947-70E740481C1C}">
                <a14:useLocalDpi xmlns:a14="http://schemas.microsoft.com/office/drawing/2010/main" val="0"/>
              </a:ext>
            </a:extLst>
          </a:blip>
          <a:stretch>
            <a:fillRect/>
          </a:stretch>
        </p:blipFill>
        <p:spPr>
          <a:xfrm>
            <a:off x="11481398" y="6242488"/>
            <a:ext cx="591265" cy="498880"/>
          </a:xfrm>
          <a:prstGeom prst="rect">
            <a:avLst/>
          </a:prstGeom>
        </p:spPr>
      </p:pic>
    </p:spTree>
    <p:extLst>
      <p:ext uri="{BB962C8B-B14F-4D97-AF65-F5344CB8AC3E}">
        <p14:creationId xmlns:p14="http://schemas.microsoft.com/office/powerpoint/2010/main" val="969214720"/>
      </p:ext>
    </p:extLst>
  </p:cSld>
  <p:clrMap bg1="lt1" tx1="dk1" bg2="lt2" tx2="dk2" accent1="accent1" accent2="accent2" accent3="accent3" accent4="accent4" accent5="accent5" accent6="accent6" hlink="hlink" folHlink="folHlink"/>
  <p:sldLayoutIdLst>
    <p:sldLayoutId id="2147485794" r:id="rId1"/>
    <p:sldLayoutId id="2147485795" r:id="rId2"/>
    <p:sldLayoutId id="2147485796" r:id="rId3"/>
    <p:sldLayoutId id="2147485797" r:id="rId4"/>
    <p:sldLayoutId id="2147485798" r:id="rId5"/>
    <p:sldLayoutId id="2147485799" r:id="rId6"/>
    <p:sldLayoutId id="2147485800" r:id="rId7"/>
    <p:sldLayoutId id="2147485801" r:id="rId8"/>
    <p:sldLayoutId id="2147485802" r:id="rId9"/>
    <p:sldLayoutId id="2147485803" r:id="rId10"/>
    <p:sldLayoutId id="2147485804" r:id="rId11"/>
    <p:sldLayoutId id="2147485805" r:id="rId12"/>
    <p:sldLayoutId id="2147485806" r:id="rId13"/>
    <p:sldLayoutId id="2147485807" r:id="rId14"/>
    <p:sldLayoutId id="2147485808" r:id="rId15"/>
    <p:sldLayoutId id="2147485809" r:id="rId16"/>
    <p:sldLayoutId id="2147485810" r:id="rId17"/>
    <p:sldLayoutId id="2147485813" r:id="rId18"/>
    <p:sldLayoutId id="2147485814" r:id="rId19"/>
    <p:sldLayoutId id="2147485815" r:id="rId20"/>
    <p:sldLayoutId id="2147485816" r:id="rId2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p:titleStyle>
    <p:bodyStyle>
      <a:lvl1pPr marL="390525" indent="-292100" algn="l" defTabSz="412750" rtl="0" eaLnBrk="0" fontAlgn="base" hangingPunct="0">
        <a:lnSpc>
          <a:spcPct val="105000"/>
        </a:lnSpc>
        <a:spcBef>
          <a:spcPct val="30000"/>
        </a:spcBef>
        <a:spcAft>
          <a:spcPts val="800"/>
        </a:spcAft>
        <a:buClr>
          <a:srgbClr val="000000"/>
        </a:buClr>
        <a:buSzPct val="100000"/>
        <a:buFont typeface="Arial" pitchFamily="-72" charset="0"/>
        <a:buChar char="•"/>
        <a:defRPr sz="2900" b="1">
          <a:solidFill>
            <a:srgbClr val="000000"/>
          </a:solidFill>
          <a:latin typeface="Calibri" charset="0"/>
          <a:ea typeface="MS PGothic" pitchFamily="34" charset="-128"/>
          <a:cs typeface="MS PGothic" charset="0"/>
        </a:defRPr>
      </a:lvl1pPr>
      <a:lvl2pPr marL="782638" indent="-260350" algn="l" defTabSz="412750" rtl="0" eaLnBrk="0" fontAlgn="base" hangingPunct="0">
        <a:lnSpc>
          <a:spcPct val="90000"/>
        </a:lnSpc>
        <a:spcBef>
          <a:spcPct val="30000"/>
        </a:spcBef>
        <a:spcAft>
          <a:spcPct val="0"/>
        </a:spcAft>
        <a:buClr>
          <a:srgbClr val="000000"/>
        </a:buClr>
        <a:buSzPct val="75000"/>
        <a:buFont typeface="Symbol" pitchFamily="-72" charset="2"/>
        <a:buChar char=""/>
        <a:defRPr sz="2600" b="1">
          <a:solidFill>
            <a:srgbClr val="000000"/>
          </a:solidFill>
          <a:latin typeface="Calibri" charset="0"/>
          <a:ea typeface="MS PGothic" pitchFamily="34" charset="-128"/>
        </a:defRPr>
      </a:lvl2pPr>
      <a:lvl3pPr marL="1173163" indent="-193675"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400" b="1">
          <a:solidFill>
            <a:srgbClr val="000000"/>
          </a:solidFill>
          <a:latin typeface="Calibri" charset="0"/>
          <a:ea typeface="ＭＳ Ｐゴシック" pitchFamily="-123" charset="-128"/>
          <a:cs typeface="ＭＳ Ｐゴシック" pitchFamily="-72" charset="-128"/>
        </a:defRPr>
      </a:lvl3pPr>
      <a:lvl4pPr marL="1565275" indent="-193675" algn="l" defTabSz="412750" rtl="0" eaLnBrk="0" fontAlgn="base" hangingPunct="0">
        <a:lnSpc>
          <a:spcPct val="90000"/>
        </a:lnSpc>
        <a:spcBef>
          <a:spcPct val="30000"/>
        </a:spcBef>
        <a:spcAft>
          <a:spcPct val="0"/>
        </a:spcAft>
        <a:buClr>
          <a:srgbClr val="000000"/>
        </a:buClr>
        <a:buSzPct val="75000"/>
        <a:buFont typeface="Symbol" pitchFamily="-72" charset="2"/>
        <a:buChar char=""/>
        <a:defRPr sz="2200" b="1">
          <a:solidFill>
            <a:srgbClr val="000000"/>
          </a:solidFill>
          <a:latin typeface="Calibri" charset="0"/>
          <a:ea typeface="ＭＳ Ｐゴシック" pitchFamily="-123" charset="-128"/>
        </a:defRPr>
      </a:lvl4pPr>
      <a:lvl5pPr marL="1957388" indent="-195263"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000" b="1">
          <a:solidFill>
            <a:srgbClr val="000000"/>
          </a:solidFill>
          <a:latin typeface="Calibri" charset="0"/>
          <a:ea typeface="ＭＳ Ｐゴシック" pitchFamily="-123" charset="-128"/>
        </a:defRPr>
      </a:lvl5pPr>
      <a:lvl6pPr marL="2615386"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6pPr>
      <a:lvl7pPr marL="3072444"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7pPr>
      <a:lvl8pPr marL="3529502"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8pPr>
      <a:lvl9pPr marL="3986559"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9pPr>
    </p:bodyStyle>
    <p:otherStyle>
      <a:defPPr>
        <a:defRPr lang="en-US"/>
      </a:defPPr>
      <a:lvl1pPr marL="0" algn="l" defTabSz="914115" rtl="0" eaLnBrk="1" latinLnBrk="0" hangingPunct="1">
        <a:defRPr sz="1800" kern="1200">
          <a:solidFill>
            <a:schemeClr val="tx1"/>
          </a:solidFill>
          <a:latin typeface="+mn-lt"/>
          <a:ea typeface="+mn-ea"/>
          <a:cs typeface="+mn-cs"/>
        </a:defRPr>
      </a:lvl1pPr>
      <a:lvl2pPr marL="457058" algn="l" defTabSz="914115" rtl="0" eaLnBrk="1" latinLnBrk="0" hangingPunct="1">
        <a:defRPr sz="1800" kern="1200">
          <a:solidFill>
            <a:schemeClr val="tx1"/>
          </a:solidFill>
          <a:latin typeface="+mn-lt"/>
          <a:ea typeface="+mn-ea"/>
          <a:cs typeface="+mn-cs"/>
        </a:defRPr>
      </a:lvl2pPr>
      <a:lvl3pPr marL="914115" algn="l" defTabSz="914115" rtl="0" eaLnBrk="1" latinLnBrk="0" hangingPunct="1">
        <a:defRPr sz="1800" kern="1200">
          <a:solidFill>
            <a:schemeClr val="tx1"/>
          </a:solidFill>
          <a:latin typeface="+mn-lt"/>
          <a:ea typeface="+mn-ea"/>
          <a:cs typeface="+mn-cs"/>
        </a:defRPr>
      </a:lvl3pPr>
      <a:lvl4pPr marL="1371173" algn="l" defTabSz="914115" rtl="0" eaLnBrk="1" latinLnBrk="0" hangingPunct="1">
        <a:defRPr sz="1800" kern="1200">
          <a:solidFill>
            <a:schemeClr val="tx1"/>
          </a:solidFill>
          <a:latin typeface="+mn-lt"/>
          <a:ea typeface="+mn-ea"/>
          <a:cs typeface="+mn-cs"/>
        </a:defRPr>
      </a:lvl4pPr>
      <a:lvl5pPr marL="1828231" algn="l" defTabSz="914115" rtl="0" eaLnBrk="1" latinLnBrk="0" hangingPunct="1">
        <a:defRPr sz="1800" kern="1200">
          <a:solidFill>
            <a:schemeClr val="tx1"/>
          </a:solidFill>
          <a:latin typeface="+mn-lt"/>
          <a:ea typeface="+mn-ea"/>
          <a:cs typeface="+mn-cs"/>
        </a:defRPr>
      </a:lvl5pPr>
      <a:lvl6pPr marL="2285289" algn="l" defTabSz="914115" rtl="0" eaLnBrk="1" latinLnBrk="0" hangingPunct="1">
        <a:defRPr sz="1800" kern="1200">
          <a:solidFill>
            <a:schemeClr val="tx1"/>
          </a:solidFill>
          <a:latin typeface="+mn-lt"/>
          <a:ea typeface="+mn-ea"/>
          <a:cs typeface="+mn-cs"/>
        </a:defRPr>
      </a:lvl6pPr>
      <a:lvl7pPr marL="2742347" algn="l" defTabSz="914115" rtl="0" eaLnBrk="1" latinLnBrk="0" hangingPunct="1">
        <a:defRPr sz="1800" kern="1200">
          <a:solidFill>
            <a:schemeClr val="tx1"/>
          </a:solidFill>
          <a:latin typeface="+mn-lt"/>
          <a:ea typeface="+mn-ea"/>
          <a:cs typeface="+mn-cs"/>
        </a:defRPr>
      </a:lvl7pPr>
      <a:lvl8pPr marL="3199405" algn="l" defTabSz="914115" rtl="0" eaLnBrk="1" latinLnBrk="0" hangingPunct="1">
        <a:defRPr sz="1800" kern="1200">
          <a:solidFill>
            <a:schemeClr val="tx1"/>
          </a:solidFill>
          <a:latin typeface="+mn-lt"/>
          <a:ea typeface="+mn-ea"/>
          <a:cs typeface="+mn-cs"/>
        </a:defRPr>
      </a:lvl8pPr>
      <a:lvl9pPr marL="3656462" algn="l" defTabSz="91411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4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0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0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9.xml"/><Relationship Id="rId1" Type="http://schemas.openxmlformats.org/officeDocument/2006/relationships/tags" Target="../tags/tag12.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07.xml"/><Relationship Id="rId5" Type="http://schemas.openxmlformats.org/officeDocument/2006/relationships/image" Target="../media/image29.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07.xml"/><Relationship Id="rId5" Type="http://schemas.openxmlformats.org/officeDocument/2006/relationships/image" Target="../media/image29.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0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07.xml"/><Relationship Id="rId5" Type="http://schemas.openxmlformats.org/officeDocument/2006/relationships/image" Target="../media/image24.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07.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07.xml"/><Relationship Id="rId5" Type="http://schemas.openxmlformats.org/officeDocument/2006/relationships/image" Target="../media/image26.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07.xml"/></Relationships>
</file>

<file path=ppt/slides/_rels/slide4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49.xml"/><Relationship Id="rId6" Type="http://schemas.openxmlformats.org/officeDocument/2006/relationships/image" Target="../media/image29.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54912-7A48-F3F3-A487-D0DD8BF0EA8B}"/>
            </a:ext>
          </a:extLst>
        </p:cNvPr>
        <p:cNvGrpSpPr/>
        <p:nvPr/>
      </p:nvGrpSpPr>
      <p:grpSpPr>
        <a:xfrm>
          <a:off x="0" y="0"/>
          <a:ext cx="0" cy="0"/>
          <a:chOff x="0" y="0"/>
          <a:chExt cx="0" cy="0"/>
        </a:xfrm>
      </p:grpSpPr>
      <p:sp>
        <p:nvSpPr>
          <p:cNvPr id="10" name="Rectangle 4">
            <a:extLst>
              <a:ext uri="{FF2B5EF4-FFF2-40B4-BE49-F238E27FC236}">
                <a16:creationId xmlns:a16="http://schemas.microsoft.com/office/drawing/2014/main" id="{1AB3CDF5-4978-B126-5A01-09B3768020BB}"/>
              </a:ext>
            </a:extLst>
          </p:cNvPr>
          <p:cNvSpPr>
            <a:spLocks noGrp="1" noChangeArrowheads="1"/>
          </p:cNvSpPr>
          <p:nvPr>
            <p:ph type="title"/>
          </p:nvPr>
        </p:nvSpPr>
        <p:spPr>
          <a:xfrm>
            <a:off x="-26623" y="608089"/>
            <a:ext cx="12192000" cy="1143000"/>
          </a:xfrm>
        </p:spPr>
        <p:txBody>
          <a:bodyPr wrap="square" anchor="ctr">
            <a:noAutofit/>
          </a:bodyPr>
          <a:lstStyle/>
          <a:p>
            <a:r>
              <a:rPr lang="en-US" sz="3600" dirty="0"/>
              <a:t>Oncology Q&amp;A: Addressing Common Questions Posed by Patients with Metastatic Triple-Negative Breast Cancer</a:t>
            </a:r>
            <a:br>
              <a:rPr lang="en-US" sz="3600" dirty="0"/>
            </a:br>
            <a:br>
              <a:rPr lang="en-US" sz="1000" dirty="0"/>
            </a:br>
            <a:r>
              <a:rPr kumimoji="0" lang="en-US" sz="2800" b="0" i="1" u="none" strike="noStrike" kern="1200" cap="none" spc="0" normalizeH="0" baseline="0" noProof="0" dirty="0">
                <a:ln>
                  <a:noFill/>
                </a:ln>
                <a:solidFill>
                  <a:srgbClr val="015593"/>
                </a:solidFill>
                <a:effectLst/>
                <a:uLnTx/>
                <a:uFillTx/>
                <a:latin typeface="Calibri" panose="020F0502020204030204" pitchFamily="34" charset="0"/>
                <a:ea typeface="MS PGothic" charset="0"/>
                <a:cs typeface="Calibri" panose="020F0502020204030204" pitchFamily="34" charset="0"/>
              </a:rPr>
              <a:t>A Live Webinar for Patients, Developed in Partnership </a:t>
            </a:r>
            <a:br>
              <a:rPr kumimoji="0" lang="en-US" sz="2800" b="0" i="1" u="none" strike="noStrike" kern="1200" cap="none" spc="0" normalizeH="0" baseline="0" noProof="0" dirty="0">
                <a:ln>
                  <a:noFill/>
                </a:ln>
                <a:solidFill>
                  <a:srgbClr val="015593"/>
                </a:solidFill>
                <a:effectLst/>
                <a:uLnTx/>
                <a:uFillTx/>
                <a:latin typeface="Calibri" panose="020F0502020204030204" pitchFamily="34" charset="0"/>
                <a:ea typeface="MS PGothic" charset="0"/>
                <a:cs typeface="Calibri" panose="020F0502020204030204" pitchFamily="34" charset="0"/>
              </a:rPr>
            </a:br>
            <a:r>
              <a:rPr kumimoji="0" lang="en-US" sz="2800" b="0" i="1" u="none" strike="noStrike" kern="1200" cap="none" spc="0" normalizeH="0" baseline="0" noProof="0" dirty="0">
                <a:ln>
                  <a:noFill/>
                </a:ln>
                <a:solidFill>
                  <a:srgbClr val="015593"/>
                </a:solidFill>
                <a:effectLst/>
                <a:uLnTx/>
                <a:uFillTx/>
                <a:latin typeface="Calibri" panose="020F0502020204030204" pitchFamily="34" charset="0"/>
                <a:ea typeface="MS PGothic" charset="0"/>
                <a:cs typeface="Calibri" panose="020F0502020204030204" pitchFamily="34" charset="0"/>
              </a:rPr>
              <a:t>with the Triple Negative Breast Cancer Foundation</a:t>
            </a:r>
            <a:endParaRPr lang="en-US" sz="2800" dirty="0"/>
          </a:p>
        </p:txBody>
      </p:sp>
      <p:sp>
        <p:nvSpPr>
          <p:cNvPr id="12" name="Text Box 3">
            <a:extLst>
              <a:ext uri="{FF2B5EF4-FFF2-40B4-BE49-F238E27FC236}">
                <a16:creationId xmlns:a16="http://schemas.microsoft.com/office/drawing/2014/main" id="{4C4AAE82-1024-8CA7-01EB-D74A37E0AFED}"/>
              </a:ext>
            </a:extLst>
          </p:cNvPr>
          <p:cNvSpPr txBox="1">
            <a:spLocks noChangeArrowheads="1"/>
          </p:cNvSpPr>
          <p:nvPr/>
        </p:nvSpPr>
        <p:spPr bwMode="auto">
          <a:xfrm>
            <a:off x="0" y="5486400"/>
            <a:ext cx="12192000" cy="94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nchor="b"/>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0" fontAlgn="base" latinLnBrk="0" hangingPunct="0">
              <a:lnSpc>
                <a:spcPts val="3640"/>
              </a:lnSpc>
              <a:spcBef>
                <a:spcPct val="0"/>
              </a:spcBef>
              <a:spcAft>
                <a:spcPts val="0"/>
              </a:spcAft>
              <a:buClr>
                <a:srgbClr val="000000"/>
              </a:buClr>
              <a:buSzPct val="80000"/>
              <a:buFont typeface="Wingdings" charset="2"/>
              <a:buNone/>
              <a:tabLst/>
              <a:defRPr/>
            </a:pPr>
            <a:r>
              <a:rPr kumimoji="0" lang="en-US" altLang="x-none" sz="3200" b="1" i="0" u="none" strike="noStrike" kern="1200" cap="none" spc="0" normalizeH="0" baseline="0" noProof="0" dirty="0">
                <a:ln>
                  <a:noFill/>
                </a:ln>
                <a:solidFill>
                  <a:srgbClr val="0432FF"/>
                </a:solidFill>
                <a:effectLst/>
                <a:uLnTx/>
                <a:uFillTx/>
                <a:latin typeface="Calibri" panose="020F0502020204030204" pitchFamily="34" charset="0"/>
                <a:ea typeface="ＭＳ Ｐゴシック" charset="-128"/>
                <a:cs typeface="Calibri" panose="020F0502020204030204" pitchFamily="34" charset="0"/>
              </a:rPr>
              <a:t>Moderator</a:t>
            </a:r>
            <a:endParaRPr kumimoji="0" lang="en-US" altLang="x-none" sz="3200" b="1" i="0" u="none" strike="noStrike" kern="1200" cap="none" spc="0" normalizeH="0" baseline="0" noProof="0" dirty="0">
              <a:ln>
                <a:noFill/>
              </a:ln>
              <a:solidFill>
                <a:srgbClr val="FFFFFF"/>
              </a:solidFill>
              <a:effectLst/>
              <a:uLnTx/>
              <a:uFillTx/>
              <a:latin typeface="Calibri" panose="020F0502020204030204" pitchFamily="34" charset="0"/>
              <a:ea typeface="ＭＳ Ｐゴシック" charset="-128"/>
              <a:cs typeface="Calibri" panose="020F0502020204030204" pitchFamily="34" charset="0"/>
            </a:endParaRPr>
          </a:p>
          <a:p>
            <a:pPr marL="0" marR="0" lvl="0" indent="0" algn="ctr" defTabSz="914400" rtl="0" eaLnBrk="0" fontAlgn="base" latinLnBrk="0" hangingPunct="0">
              <a:lnSpc>
                <a:spcPts val="3640"/>
              </a:lnSpc>
              <a:spcBef>
                <a:spcPct val="0"/>
              </a:spcBef>
              <a:spcAft>
                <a:spcPts val="0"/>
              </a:spcAft>
              <a:buClr>
                <a:srgbClr val="000000"/>
              </a:buClr>
              <a:buSzPct val="80000"/>
              <a:buFont typeface="Wingdings" charset="2"/>
              <a:buNone/>
              <a:tabLst/>
              <a:defRPr/>
            </a:pPr>
            <a:r>
              <a:rPr kumimoji="0" lang="en-US" altLang="x-none" sz="3200" b="1" i="0" u="none" strike="noStrike" kern="1200" cap="none" spc="0" normalizeH="0" baseline="0" noProof="0" dirty="0">
                <a:ln>
                  <a:noFill/>
                </a:ln>
                <a:solidFill>
                  <a:srgbClr val="002060"/>
                </a:solidFill>
                <a:effectLst/>
                <a:uLnTx/>
                <a:uFillTx/>
                <a:latin typeface="Calibri" panose="020F0502020204030204" pitchFamily="34" charset="0"/>
                <a:ea typeface="ＭＳ Ｐゴシック" charset="-128"/>
                <a:cs typeface="Calibri" panose="020F0502020204030204" pitchFamily="34" charset="0"/>
              </a:rPr>
              <a:t>Neil Love, MD</a:t>
            </a:r>
          </a:p>
        </p:txBody>
      </p:sp>
      <p:sp>
        <p:nvSpPr>
          <p:cNvPr id="13" name="Text Box 7">
            <a:extLst>
              <a:ext uri="{FF2B5EF4-FFF2-40B4-BE49-F238E27FC236}">
                <a16:creationId xmlns:a16="http://schemas.microsoft.com/office/drawing/2014/main" id="{6F00BFE0-FF24-0E36-7C45-7E2E3959E2A5}"/>
              </a:ext>
            </a:extLst>
          </p:cNvPr>
          <p:cNvSpPr txBox="1">
            <a:spLocks noChangeArrowheads="1"/>
          </p:cNvSpPr>
          <p:nvPr/>
        </p:nvSpPr>
        <p:spPr bwMode="auto">
          <a:xfrm>
            <a:off x="4647392" y="3723246"/>
            <a:ext cx="28972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3200" b="1" i="0" u="none" strike="noStrike" kern="1200" cap="none" spc="0" normalizeH="0" baseline="0" noProof="0" dirty="0">
                <a:ln>
                  <a:noFill/>
                </a:ln>
                <a:solidFill>
                  <a:srgbClr val="0432FF"/>
                </a:solidFill>
                <a:effectLst/>
                <a:uLnTx/>
                <a:uFillTx/>
                <a:latin typeface="Calibri" panose="020F0502020204030204" pitchFamily="34" charset="0"/>
                <a:ea typeface="ＭＳ Ｐゴシック" charset="-128"/>
                <a:cs typeface="Calibri" panose="020F0502020204030204" pitchFamily="34" charset="0"/>
              </a:rPr>
              <a:t>Faculty </a:t>
            </a:r>
          </a:p>
        </p:txBody>
      </p:sp>
      <p:sp>
        <p:nvSpPr>
          <p:cNvPr id="6" name="Text Box 6">
            <a:extLst>
              <a:ext uri="{FF2B5EF4-FFF2-40B4-BE49-F238E27FC236}">
                <a16:creationId xmlns:a16="http://schemas.microsoft.com/office/drawing/2014/main" id="{6339433D-1D80-E8AA-A855-AB58D59033C0}"/>
              </a:ext>
            </a:extLst>
          </p:cNvPr>
          <p:cNvSpPr txBox="1">
            <a:spLocks noChangeArrowheads="1"/>
          </p:cNvSpPr>
          <p:nvPr/>
        </p:nvSpPr>
        <p:spPr bwMode="auto">
          <a:xfrm>
            <a:off x="0" y="2461907"/>
            <a:ext cx="12192000" cy="942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numCol="1">
            <a:no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ＭＳ Ｐゴシック" charset="-128"/>
                <a:cs typeface="Calibri" panose="020F0502020204030204" pitchFamily="34" charset="0"/>
              </a:rPr>
              <a:t>Wednesday, November 13, 2024</a:t>
            </a:r>
            <a:b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ＭＳ Ｐゴシック" charset="-128"/>
                <a:cs typeface="Calibri" panose="020F0502020204030204" pitchFamily="34" charset="0"/>
              </a:rPr>
            </a:b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ＭＳ Ｐゴシック" charset="-128"/>
                <a:cs typeface="Calibri" panose="020F0502020204030204" pitchFamily="34" charset="0"/>
              </a:rPr>
              <a:t>6:00 PM – 7:00 PM ET</a:t>
            </a:r>
          </a:p>
        </p:txBody>
      </p:sp>
      <p:sp>
        <p:nvSpPr>
          <p:cNvPr id="9" name="Text Box 6">
            <a:extLst>
              <a:ext uri="{FF2B5EF4-FFF2-40B4-BE49-F238E27FC236}">
                <a16:creationId xmlns:a16="http://schemas.microsoft.com/office/drawing/2014/main" id="{A5AE46C0-0B25-FFA9-6145-8350E51E9146}"/>
              </a:ext>
            </a:extLst>
          </p:cNvPr>
          <p:cNvSpPr txBox="1">
            <a:spLocks noChangeArrowheads="1"/>
          </p:cNvSpPr>
          <p:nvPr/>
        </p:nvSpPr>
        <p:spPr bwMode="auto">
          <a:xfrm>
            <a:off x="1524" y="4267200"/>
            <a:ext cx="12188952" cy="51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numCol="1">
            <a:no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0" fontAlgn="base" latinLnBrk="0" hangingPunct="0">
              <a:lnSpc>
                <a:spcPts val="3640"/>
              </a:lnSpc>
              <a:spcBef>
                <a:spcPct val="0"/>
              </a:spcBef>
              <a:spcAft>
                <a:spcPct val="0"/>
              </a:spcAft>
              <a:buClrTx/>
              <a:buSzTx/>
              <a:buFontTx/>
              <a:buNone/>
              <a:tabLst/>
              <a:defRPr/>
            </a:pPr>
            <a:r>
              <a:rPr kumimoji="0" lang="en-US" sz="3100" b="1" i="0" u="none" strike="noStrike" kern="1200" cap="none" spc="0" normalizeH="0" baseline="0" noProof="0" dirty="0">
                <a:ln>
                  <a:noFill/>
                </a:ln>
                <a:solidFill>
                  <a:srgbClr val="002060"/>
                </a:solidFill>
                <a:effectLst/>
                <a:uLnTx/>
                <a:uFillTx/>
                <a:latin typeface="Calibri" panose="020F0502020204030204" pitchFamily="34" charset="0"/>
                <a:ea typeface="ＭＳ Ｐゴシック" charset="-128"/>
                <a:cs typeface="Calibri" panose="020F0502020204030204" pitchFamily="34" charset="0"/>
              </a:rPr>
              <a:t>Lisa A Carey, MD, </a:t>
            </a:r>
            <a:r>
              <a:rPr kumimoji="0" lang="en-US" sz="3100" b="1" i="0" u="none" strike="noStrike" kern="1200" cap="none" spc="0" normalizeH="0" baseline="0" noProof="0" dirty="0" err="1">
                <a:ln>
                  <a:noFill/>
                </a:ln>
                <a:solidFill>
                  <a:srgbClr val="002060"/>
                </a:solidFill>
                <a:effectLst/>
                <a:uLnTx/>
                <a:uFillTx/>
                <a:latin typeface="Calibri" panose="020F0502020204030204" pitchFamily="34" charset="0"/>
                <a:ea typeface="ＭＳ Ｐゴシック" charset="-128"/>
                <a:cs typeface="Calibri" panose="020F0502020204030204" pitchFamily="34" charset="0"/>
              </a:rPr>
              <a:t>ScM</a:t>
            </a:r>
            <a:r>
              <a:rPr kumimoji="0" lang="en-US" sz="3100" b="1" i="0" u="none" strike="noStrike" kern="1200" cap="none" spc="0" normalizeH="0" baseline="0" noProof="0" dirty="0">
                <a:ln>
                  <a:noFill/>
                </a:ln>
                <a:solidFill>
                  <a:srgbClr val="002060"/>
                </a:solidFill>
                <a:effectLst/>
                <a:uLnTx/>
                <a:uFillTx/>
                <a:latin typeface="Calibri" panose="020F0502020204030204" pitchFamily="34" charset="0"/>
                <a:ea typeface="ＭＳ Ｐゴシック" charset="-128"/>
                <a:cs typeface="Calibri" panose="020F0502020204030204" pitchFamily="34" charset="0"/>
              </a:rPr>
              <a:t>, FASCO</a:t>
            </a:r>
          </a:p>
          <a:p>
            <a:pPr marL="0" marR="0" lvl="0" indent="0" algn="ctr" defTabSz="914400" rtl="0" eaLnBrk="0" fontAlgn="base" latinLnBrk="0" hangingPunct="0">
              <a:lnSpc>
                <a:spcPts val="3640"/>
              </a:lnSpc>
              <a:spcBef>
                <a:spcPct val="0"/>
              </a:spcBef>
              <a:spcAft>
                <a:spcPct val="0"/>
              </a:spcAft>
              <a:buClrTx/>
              <a:buSzTx/>
              <a:buFontTx/>
              <a:buNone/>
              <a:tabLst/>
              <a:defRPr/>
            </a:pPr>
            <a:r>
              <a:rPr kumimoji="0" lang="en-US" sz="3100" b="1" i="0" u="none" strike="noStrike" kern="1200" cap="none" spc="0" normalizeH="0" baseline="0" noProof="0" dirty="0">
                <a:ln>
                  <a:noFill/>
                </a:ln>
                <a:solidFill>
                  <a:srgbClr val="002060"/>
                </a:solidFill>
                <a:effectLst/>
                <a:uLnTx/>
                <a:uFillTx/>
                <a:latin typeface="Calibri" panose="020F0502020204030204" pitchFamily="34" charset="0"/>
                <a:ea typeface="ＭＳ Ｐゴシック" charset="-128"/>
                <a:cs typeface="Calibri" panose="020F0502020204030204" pitchFamily="34" charset="0"/>
              </a:rPr>
              <a:t>Rita Nanda, MD</a:t>
            </a:r>
          </a:p>
        </p:txBody>
      </p:sp>
    </p:spTree>
    <p:custDataLst>
      <p:tags r:id="rId1"/>
    </p:custDataLst>
    <p:extLst>
      <p:ext uri="{BB962C8B-B14F-4D97-AF65-F5344CB8AC3E}">
        <p14:creationId xmlns:p14="http://schemas.microsoft.com/office/powerpoint/2010/main" val="1416529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063FB-0845-E139-B741-87823B2297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E5F3CE-0AE6-A727-9386-349C10E06D91}"/>
              </a:ext>
            </a:extLst>
          </p:cNvPr>
          <p:cNvSpPr>
            <a:spLocks noGrp="1"/>
          </p:cNvSpPr>
          <p:nvPr>
            <p:ph type="title"/>
          </p:nvPr>
        </p:nvSpPr>
        <p:spPr>
          <a:xfrm>
            <a:off x="1559496" y="0"/>
            <a:ext cx="9145016" cy="1268760"/>
          </a:xfrm>
        </p:spPr>
        <p:txBody>
          <a:bodyPr>
            <a:normAutofit/>
          </a:bodyPr>
          <a:lstStyle/>
          <a:p>
            <a:r>
              <a:rPr lang="en-US" dirty="0">
                <a:solidFill>
                  <a:srgbClr val="0432FF"/>
                </a:solidFill>
              </a:rPr>
              <a:t>Agenda: Oncology Q&amp;A</a:t>
            </a:r>
            <a:br>
              <a:rPr lang="en-US" dirty="0">
                <a:solidFill>
                  <a:srgbClr val="0432FF"/>
                </a:solidFill>
              </a:rPr>
            </a:br>
            <a:r>
              <a:rPr lang="en-US" dirty="0">
                <a:solidFill>
                  <a:srgbClr val="0432FF"/>
                </a:solidFill>
              </a:rPr>
              <a:t>Metastatic Triple-Negative Breast Cancer (TNBC)</a:t>
            </a:r>
            <a:endParaRPr lang="en-US" sz="2800" dirty="0">
              <a:solidFill>
                <a:srgbClr val="0432FF"/>
              </a:solidFill>
            </a:endParaRPr>
          </a:p>
        </p:txBody>
      </p:sp>
      <p:sp>
        <p:nvSpPr>
          <p:cNvPr id="6" name="Content Placeholder 5">
            <a:extLst>
              <a:ext uri="{FF2B5EF4-FFF2-40B4-BE49-F238E27FC236}">
                <a16:creationId xmlns:a16="http://schemas.microsoft.com/office/drawing/2014/main" id="{63672ABC-2B21-342B-9CCF-46DAE21C38F9}"/>
              </a:ext>
            </a:extLst>
          </p:cNvPr>
          <p:cNvSpPr>
            <a:spLocks noGrp="1"/>
          </p:cNvSpPr>
          <p:nvPr>
            <p:ph idx="1"/>
          </p:nvPr>
        </p:nvSpPr>
        <p:spPr>
          <a:xfrm>
            <a:off x="1533305" y="1340768"/>
            <a:ext cx="9747271" cy="5303520"/>
          </a:xfrm>
        </p:spPr>
        <p:txBody>
          <a:bodyPr/>
          <a:lstStyle/>
          <a:p>
            <a:pPr>
              <a:lnSpc>
                <a:spcPct val="100000"/>
              </a:lnSpc>
              <a:spcBef>
                <a:spcPts val="600"/>
              </a:spcBef>
              <a:spcAft>
                <a:spcPts val="600"/>
              </a:spcAft>
            </a:pPr>
            <a:r>
              <a:rPr lang="en-US" sz="2800" dirty="0">
                <a:solidFill>
                  <a:schemeClr val="tx1"/>
                </a:solidFill>
              </a:rPr>
              <a:t>Stages of TNBC; Recurrence After Adjuvant Treatment</a:t>
            </a:r>
          </a:p>
          <a:p>
            <a:pPr>
              <a:lnSpc>
                <a:spcPct val="100000"/>
              </a:lnSpc>
              <a:spcBef>
                <a:spcPts val="600"/>
              </a:spcBef>
              <a:spcAft>
                <a:spcPts val="600"/>
              </a:spcAft>
            </a:pPr>
            <a:r>
              <a:rPr lang="en-US" sz="2800" dirty="0">
                <a:solidFill>
                  <a:schemeClr val="tx1"/>
                </a:solidFill>
              </a:rPr>
              <a:t>Long-Term Outcomes with Metastatic TNBC</a:t>
            </a:r>
          </a:p>
          <a:p>
            <a:pPr>
              <a:lnSpc>
                <a:spcPct val="100000"/>
              </a:lnSpc>
              <a:spcBef>
                <a:spcPts val="600"/>
              </a:spcBef>
              <a:spcAft>
                <a:spcPts val="600"/>
              </a:spcAft>
            </a:pPr>
            <a:r>
              <a:rPr lang="en-US" sz="2800" dirty="0">
                <a:solidFill>
                  <a:schemeClr val="tx1"/>
                </a:solidFill>
              </a:rPr>
              <a:t>Side Effects and Complications of Treatment </a:t>
            </a:r>
          </a:p>
          <a:p>
            <a:pPr>
              <a:lnSpc>
                <a:spcPct val="100000"/>
              </a:lnSpc>
              <a:spcBef>
                <a:spcPts val="600"/>
              </a:spcBef>
              <a:spcAft>
                <a:spcPts val="600"/>
              </a:spcAft>
            </a:pPr>
            <a:r>
              <a:rPr lang="en-US" sz="2800" dirty="0">
                <a:solidFill>
                  <a:schemeClr val="tx1"/>
                </a:solidFill>
              </a:rPr>
              <a:t>Dose Reduction </a:t>
            </a:r>
          </a:p>
          <a:p>
            <a:pPr>
              <a:lnSpc>
                <a:spcPct val="100000"/>
              </a:lnSpc>
              <a:spcBef>
                <a:spcPts val="600"/>
              </a:spcBef>
              <a:spcAft>
                <a:spcPts val="600"/>
              </a:spcAft>
            </a:pPr>
            <a:r>
              <a:rPr lang="en-US" sz="2800" dirty="0">
                <a:solidFill>
                  <a:schemeClr val="tx1"/>
                </a:solidFill>
              </a:rPr>
              <a:t>Working While Receiving Treatment </a:t>
            </a:r>
          </a:p>
          <a:p>
            <a:pPr>
              <a:lnSpc>
                <a:spcPct val="100000"/>
              </a:lnSpc>
              <a:spcBef>
                <a:spcPts val="600"/>
              </a:spcBef>
              <a:spcAft>
                <a:spcPts val="600"/>
              </a:spcAft>
            </a:pPr>
            <a:r>
              <a:rPr lang="en-US" sz="2800" dirty="0">
                <a:solidFill>
                  <a:schemeClr val="tx1"/>
                </a:solidFill>
              </a:rPr>
              <a:t>Support for Minor Children and Grandchildren</a:t>
            </a:r>
          </a:p>
          <a:p>
            <a:pPr>
              <a:lnSpc>
                <a:spcPct val="100000"/>
              </a:lnSpc>
              <a:spcBef>
                <a:spcPts val="600"/>
              </a:spcBef>
              <a:spcAft>
                <a:spcPts val="600"/>
              </a:spcAft>
            </a:pPr>
            <a:r>
              <a:rPr lang="en-US" sz="2800" dirty="0">
                <a:solidFill>
                  <a:schemeClr val="tx1"/>
                </a:solidFill>
              </a:rPr>
              <a:t>Second Opinions and Self Advocacy</a:t>
            </a:r>
          </a:p>
          <a:p>
            <a:pPr>
              <a:lnSpc>
                <a:spcPct val="100000"/>
              </a:lnSpc>
              <a:spcBef>
                <a:spcPts val="600"/>
              </a:spcBef>
              <a:spcAft>
                <a:spcPts val="600"/>
              </a:spcAft>
            </a:pPr>
            <a:r>
              <a:rPr lang="en-US" sz="2800" dirty="0">
                <a:solidFill>
                  <a:schemeClr val="tx1"/>
                </a:solidFill>
              </a:rPr>
              <a:t>Recording Clinic Visits; Complementary Therapies; Nutrition</a:t>
            </a:r>
          </a:p>
          <a:p>
            <a:pPr>
              <a:lnSpc>
                <a:spcPct val="100000"/>
              </a:lnSpc>
              <a:spcBef>
                <a:spcPts val="600"/>
              </a:spcBef>
              <a:spcAft>
                <a:spcPts val="600"/>
              </a:spcAft>
            </a:pPr>
            <a:r>
              <a:rPr lang="en-US" sz="2800" dirty="0">
                <a:solidFill>
                  <a:schemeClr val="tx1"/>
                </a:solidFill>
              </a:rPr>
              <a:t>Living Wills and Advanced Directives</a:t>
            </a:r>
          </a:p>
        </p:txBody>
      </p:sp>
      <p:pic>
        <p:nvPicPr>
          <p:cNvPr id="8" name="Picture 7">
            <a:extLst>
              <a:ext uri="{FF2B5EF4-FFF2-40B4-BE49-F238E27FC236}">
                <a16:creationId xmlns:a16="http://schemas.microsoft.com/office/drawing/2014/main" id="{939FCB79-05E5-7678-8A35-B46C219DD2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1412776"/>
            <a:ext cx="1080120" cy="360040"/>
          </a:xfrm>
          <a:prstGeom prst="rect">
            <a:avLst/>
          </a:prstGeom>
        </p:spPr>
      </p:pic>
      <p:pic>
        <p:nvPicPr>
          <p:cNvPr id="9" name="Picture 8">
            <a:extLst>
              <a:ext uri="{FF2B5EF4-FFF2-40B4-BE49-F238E27FC236}">
                <a16:creationId xmlns:a16="http://schemas.microsoft.com/office/drawing/2014/main" id="{67216B5A-E216-D22E-1AC7-ABAB20727D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1984543"/>
            <a:ext cx="1080120" cy="360040"/>
          </a:xfrm>
          <a:prstGeom prst="rect">
            <a:avLst/>
          </a:prstGeom>
        </p:spPr>
      </p:pic>
      <p:pic>
        <p:nvPicPr>
          <p:cNvPr id="10" name="Picture 9">
            <a:extLst>
              <a:ext uri="{FF2B5EF4-FFF2-40B4-BE49-F238E27FC236}">
                <a16:creationId xmlns:a16="http://schemas.microsoft.com/office/drawing/2014/main" id="{E238DDCF-5E5B-6160-421D-36C2A4446A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2556310"/>
            <a:ext cx="1080120" cy="360040"/>
          </a:xfrm>
          <a:prstGeom prst="rect">
            <a:avLst/>
          </a:prstGeom>
        </p:spPr>
      </p:pic>
      <p:pic>
        <p:nvPicPr>
          <p:cNvPr id="11" name="Picture 10">
            <a:extLst>
              <a:ext uri="{FF2B5EF4-FFF2-40B4-BE49-F238E27FC236}">
                <a16:creationId xmlns:a16="http://schemas.microsoft.com/office/drawing/2014/main" id="{B228AFA0-B1EC-8084-A150-335A4ED5FD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3128077"/>
            <a:ext cx="1080120" cy="360040"/>
          </a:xfrm>
          <a:prstGeom prst="rect">
            <a:avLst/>
          </a:prstGeom>
        </p:spPr>
      </p:pic>
      <p:pic>
        <p:nvPicPr>
          <p:cNvPr id="12" name="Picture 11">
            <a:extLst>
              <a:ext uri="{FF2B5EF4-FFF2-40B4-BE49-F238E27FC236}">
                <a16:creationId xmlns:a16="http://schemas.microsoft.com/office/drawing/2014/main" id="{7D06A873-0952-936E-98CC-7A085EC28B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3699844"/>
            <a:ext cx="1080120" cy="360040"/>
          </a:xfrm>
          <a:prstGeom prst="rect">
            <a:avLst/>
          </a:prstGeom>
        </p:spPr>
      </p:pic>
      <p:pic>
        <p:nvPicPr>
          <p:cNvPr id="13" name="Picture 12">
            <a:extLst>
              <a:ext uri="{FF2B5EF4-FFF2-40B4-BE49-F238E27FC236}">
                <a16:creationId xmlns:a16="http://schemas.microsoft.com/office/drawing/2014/main" id="{4CD48C25-BEF3-6F7D-E08C-B2353F4E65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4271611"/>
            <a:ext cx="1080120" cy="360040"/>
          </a:xfrm>
          <a:prstGeom prst="rect">
            <a:avLst/>
          </a:prstGeom>
        </p:spPr>
      </p:pic>
      <p:pic>
        <p:nvPicPr>
          <p:cNvPr id="14" name="Picture 13">
            <a:extLst>
              <a:ext uri="{FF2B5EF4-FFF2-40B4-BE49-F238E27FC236}">
                <a16:creationId xmlns:a16="http://schemas.microsoft.com/office/drawing/2014/main" id="{6BEB2D88-0CAD-7D37-F2D0-B21809C851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4843378"/>
            <a:ext cx="1080120" cy="360040"/>
          </a:xfrm>
          <a:prstGeom prst="rect">
            <a:avLst/>
          </a:prstGeom>
        </p:spPr>
      </p:pic>
      <p:pic>
        <p:nvPicPr>
          <p:cNvPr id="15" name="Picture 14">
            <a:extLst>
              <a:ext uri="{FF2B5EF4-FFF2-40B4-BE49-F238E27FC236}">
                <a16:creationId xmlns:a16="http://schemas.microsoft.com/office/drawing/2014/main" id="{C433925D-A5E9-44FF-6C9C-5E108F6820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5415145"/>
            <a:ext cx="1080120" cy="360040"/>
          </a:xfrm>
          <a:prstGeom prst="rect">
            <a:avLst/>
          </a:prstGeom>
        </p:spPr>
      </p:pic>
      <p:pic>
        <p:nvPicPr>
          <p:cNvPr id="17" name="Picture 16">
            <a:extLst>
              <a:ext uri="{FF2B5EF4-FFF2-40B4-BE49-F238E27FC236}">
                <a16:creationId xmlns:a16="http://schemas.microsoft.com/office/drawing/2014/main" id="{A377BAAD-B4DC-EDA9-DD5F-8A4E723100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5986908"/>
            <a:ext cx="1080120" cy="360040"/>
          </a:xfrm>
          <a:prstGeom prst="rect">
            <a:avLst/>
          </a:prstGeom>
        </p:spPr>
      </p:pic>
    </p:spTree>
    <p:custDataLst>
      <p:tags r:id="rId1"/>
    </p:custDataLst>
    <p:extLst>
      <p:ext uri="{BB962C8B-B14F-4D97-AF65-F5344CB8AC3E}">
        <p14:creationId xmlns:p14="http://schemas.microsoft.com/office/powerpoint/2010/main" val="12950576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556AD2-F705-4A2E-2E66-8F8474FB5008}"/>
              </a:ext>
            </a:extLst>
          </p:cNvPr>
          <p:cNvPicPr>
            <a:picLocks noChangeAspect="1"/>
          </p:cNvPicPr>
          <p:nvPr/>
        </p:nvPicPr>
        <p:blipFill>
          <a:blip r:embed="rId2"/>
          <a:srcRect/>
          <a:stretch/>
        </p:blipFill>
        <p:spPr>
          <a:xfrm>
            <a:off x="-1" y="0"/>
            <a:ext cx="4815859" cy="2708920"/>
          </a:xfrm>
          <a:prstGeom prst="rect">
            <a:avLst/>
          </a:prstGeom>
        </p:spPr>
      </p:pic>
      <p:pic>
        <p:nvPicPr>
          <p:cNvPr id="4" name="Picture 3">
            <a:extLst>
              <a:ext uri="{FF2B5EF4-FFF2-40B4-BE49-F238E27FC236}">
                <a16:creationId xmlns:a16="http://schemas.microsoft.com/office/drawing/2014/main" id="{4BD7B87E-999A-F4EE-6097-EE6BB79CC61E}"/>
              </a:ext>
            </a:extLst>
          </p:cNvPr>
          <p:cNvPicPr>
            <a:picLocks noChangeAspect="1"/>
          </p:cNvPicPr>
          <p:nvPr/>
        </p:nvPicPr>
        <p:blipFill>
          <a:blip r:embed="rId3"/>
          <a:srcRect/>
          <a:stretch/>
        </p:blipFill>
        <p:spPr>
          <a:xfrm>
            <a:off x="2927648" y="-73260"/>
            <a:ext cx="4236485" cy="2383024"/>
          </a:xfrm>
          <a:prstGeom prst="rect">
            <a:avLst/>
          </a:prstGeom>
        </p:spPr>
      </p:pic>
      <p:pic>
        <p:nvPicPr>
          <p:cNvPr id="5" name="Picture 4">
            <a:extLst>
              <a:ext uri="{FF2B5EF4-FFF2-40B4-BE49-F238E27FC236}">
                <a16:creationId xmlns:a16="http://schemas.microsoft.com/office/drawing/2014/main" id="{D69BF90B-565F-A4FF-E59C-60FE92504B7C}"/>
              </a:ext>
            </a:extLst>
          </p:cNvPr>
          <p:cNvPicPr>
            <a:picLocks noChangeAspect="1"/>
          </p:cNvPicPr>
          <p:nvPr/>
        </p:nvPicPr>
        <p:blipFill>
          <a:blip r:embed="rId4"/>
          <a:srcRect/>
          <a:stretch/>
        </p:blipFill>
        <p:spPr>
          <a:xfrm>
            <a:off x="5665645" y="668943"/>
            <a:ext cx="4236486" cy="2383024"/>
          </a:xfrm>
          <a:prstGeom prst="rect">
            <a:avLst/>
          </a:prstGeom>
        </p:spPr>
      </p:pic>
      <p:pic>
        <p:nvPicPr>
          <p:cNvPr id="6" name="Picture 5">
            <a:extLst>
              <a:ext uri="{FF2B5EF4-FFF2-40B4-BE49-F238E27FC236}">
                <a16:creationId xmlns:a16="http://schemas.microsoft.com/office/drawing/2014/main" id="{45B68F9A-50FA-7C6B-81E5-847205D72B0E}"/>
              </a:ext>
            </a:extLst>
          </p:cNvPr>
          <p:cNvPicPr>
            <a:picLocks noChangeAspect="1"/>
          </p:cNvPicPr>
          <p:nvPr/>
        </p:nvPicPr>
        <p:blipFill>
          <a:blip r:embed="rId5"/>
          <a:srcRect/>
          <a:stretch/>
        </p:blipFill>
        <p:spPr>
          <a:xfrm>
            <a:off x="8445103" y="-44699"/>
            <a:ext cx="4236485" cy="2383024"/>
          </a:xfrm>
          <a:prstGeom prst="rect">
            <a:avLst/>
          </a:prstGeom>
        </p:spPr>
      </p:pic>
      <p:pic>
        <p:nvPicPr>
          <p:cNvPr id="11" name="Picture 10">
            <a:extLst>
              <a:ext uri="{FF2B5EF4-FFF2-40B4-BE49-F238E27FC236}">
                <a16:creationId xmlns:a16="http://schemas.microsoft.com/office/drawing/2014/main" id="{71DDFB6A-50C4-196B-1F3D-821749944186}"/>
              </a:ext>
            </a:extLst>
          </p:cNvPr>
          <p:cNvPicPr>
            <a:picLocks noChangeAspect="1"/>
          </p:cNvPicPr>
          <p:nvPr/>
        </p:nvPicPr>
        <p:blipFill>
          <a:blip r:embed="rId6"/>
          <a:srcRect/>
          <a:stretch/>
        </p:blipFill>
        <p:spPr>
          <a:xfrm>
            <a:off x="-571784" y="3069143"/>
            <a:ext cx="4579552" cy="2575999"/>
          </a:xfrm>
          <a:prstGeom prst="rect">
            <a:avLst/>
          </a:prstGeom>
        </p:spPr>
      </p:pic>
      <p:pic>
        <p:nvPicPr>
          <p:cNvPr id="12" name="Picture 11">
            <a:extLst>
              <a:ext uri="{FF2B5EF4-FFF2-40B4-BE49-F238E27FC236}">
                <a16:creationId xmlns:a16="http://schemas.microsoft.com/office/drawing/2014/main" id="{5B435917-14F0-3B29-09EC-6B6CA8FA6239}"/>
              </a:ext>
            </a:extLst>
          </p:cNvPr>
          <p:cNvPicPr>
            <a:picLocks noChangeAspect="1"/>
          </p:cNvPicPr>
          <p:nvPr/>
        </p:nvPicPr>
        <p:blipFill>
          <a:blip r:embed="rId7"/>
          <a:srcRect/>
          <a:stretch/>
        </p:blipFill>
        <p:spPr>
          <a:xfrm>
            <a:off x="2063552" y="4149081"/>
            <a:ext cx="4815859" cy="2708920"/>
          </a:xfrm>
          <a:prstGeom prst="rect">
            <a:avLst/>
          </a:prstGeom>
        </p:spPr>
      </p:pic>
      <p:pic>
        <p:nvPicPr>
          <p:cNvPr id="13" name="Picture 12">
            <a:extLst>
              <a:ext uri="{FF2B5EF4-FFF2-40B4-BE49-F238E27FC236}">
                <a16:creationId xmlns:a16="http://schemas.microsoft.com/office/drawing/2014/main" id="{9C7FE10C-9CE9-C03E-13F8-5770DC22A586}"/>
              </a:ext>
            </a:extLst>
          </p:cNvPr>
          <p:cNvPicPr>
            <a:picLocks noChangeAspect="1"/>
          </p:cNvPicPr>
          <p:nvPr/>
        </p:nvPicPr>
        <p:blipFill>
          <a:blip r:embed="rId8"/>
          <a:srcRect/>
          <a:stretch/>
        </p:blipFill>
        <p:spPr>
          <a:xfrm>
            <a:off x="5124152" y="3080528"/>
            <a:ext cx="4802489" cy="2701401"/>
          </a:xfrm>
          <a:prstGeom prst="rect">
            <a:avLst/>
          </a:prstGeom>
        </p:spPr>
      </p:pic>
      <p:pic>
        <p:nvPicPr>
          <p:cNvPr id="14" name="Picture 13">
            <a:extLst>
              <a:ext uri="{FF2B5EF4-FFF2-40B4-BE49-F238E27FC236}">
                <a16:creationId xmlns:a16="http://schemas.microsoft.com/office/drawing/2014/main" id="{2E22C939-B9E4-0E0B-91FC-5295E534F38C}"/>
              </a:ext>
            </a:extLst>
          </p:cNvPr>
          <p:cNvPicPr>
            <a:picLocks noChangeAspect="1"/>
          </p:cNvPicPr>
          <p:nvPr/>
        </p:nvPicPr>
        <p:blipFill>
          <a:blip r:embed="rId9"/>
          <a:srcRect/>
          <a:stretch/>
        </p:blipFill>
        <p:spPr>
          <a:xfrm>
            <a:off x="8242152" y="4284650"/>
            <a:ext cx="4534848" cy="2550851"/>
          </a:xfrm>
          <a:prstGeom prst="rect">
            <a:avLst/>
          </a:prstGeom>
        </p:spPr>
      </p:pic>
    </p:spTree>
    <p:extLst>
      <p:ext uri="{BB962C8B-B14F-4D97-AF65-F5344CB8AC3E}">
        <p14:creationId xmlns:p14="http://schemas.microsoft.com/office/powerpoint/2010/main" val="7343143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91847-08A7-37BE-BD67-C6DFD59B145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6ED25E73-6257-675F-5491-6E837B6C2776}"/>
              </a:ext>
            </a:extLst>
          </p:cNvPr>
          <p:cNvSpPr txBox="1">
            <a:spLocks/>
          </p:cNvSpPr>
          <p:nvPr/>
        </p:nvSpPr>
        <p:spPr bwMode="auto">
          <a:xfrm>
            <a:off x="267600" y="1309603"/>
            <a:ext cx="11656800" cy="535221"/>
          </a:xfrm>
          <a:prstGeom prst="rect">
            <a:avLst/>
          </a:prstGeom>
          <a:solidFill>
            <a:srgbClr val="3333CC"/>
          </a:solidFill>
          <a:ln w="9525">
            <a:noFill/>
            <a:miter lim="800000"/>
            <a:headEnd/>
            <a:tailEnd/>
          </a:ln>
        </p:spPr>
        <p:txBody>
          <a:bodyPr vert="horz" wrap="square" lIns="182880" tIns="0" rIns="182880" bIns="0" numCol="1" anchor="ctr" anchorCtr="0" compatLnSpc="1">
            <a:prstTxWarp prst="textNoShape">
              <a:avLst/>
            </a:prstTxWarp>
          </a:bodyPr>
          <a:lst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a:lstStyle>
          <a:p>
            <a:pPr>
              <a:lnSpc>
                <a:spcPct val="100000"/>
              </a:lnSpc>
              <a:spcBef>
                <a:spcPts val="600"/>
              </a:spcBef>
              <a:spcAft>
                <a:spcPts val="600"/>
              </a:spcAft>
            </a:pPr>
            <a:endParaRPr lang="en-US" sz="3200" dirty="0">
              <a:solidFill>
                <a:schemeClr val="bg1"/>
              </a:solidFill>
            </a:endParaRPr>
          </a:p>
        </p:txBody>
      </p:sp>
      <p:sp>
        <p:nvSpPr>
          <p:cNvPr id="2" name="Title 1">
            <a:extLst>
              <a:ext uri="{FF2B5EF4-FFF2-40B4-BE49-F238E27FC236}">
                <a16:creationId xmlns:a16="http://schemas.microsoft.com/office/drawing/2014/main" id="{F27430A9-4E24-FF25-9EE2-6035DFEA8005}"/>
              </a:ext>
            </a:extLst>
          </p:cNvPr>
          <p:cNvSpPr>
            <a:spLocks noGrp="1"/>
          </p:cNvSpPr>
          <p:nvPr>
            <p:ph type="title"/>
          </p:nvPr>
        </p:nvSpPr>
        <p:spPr>
          <a:xfrm>
            <a:off x="1559496" y="0"/>
            <a:ext cx="9145016" cy="1268760"/>
          </a:xfrm>
        </p:spPr>
        <p:txBody>
          <a:bodyPr>
            <a:normAutofit/>
          </a:bodyPr>
          <a:lstStyle/>
          <a:p>
            <a:r>
              <a:rPr lang="en-US" dirty="0">
                <a:solidFill>
                  <a:srgbClr val="0432FF"/>
                </a:solidFill>
              </a:rPr>
              <a:t>Agenda: Oncology Q&amp;A</a:t>
            </a:r>
            <a:br>
              <a:rPr lang="en-US" dirty="0">
                <a:solidFill>
                  <a:srgbClr val="0432FF"/>
                </a:solidFill>
              </a:rPr>
            </a:br>
            <a:r>
              <a:rPr lang="en-US" dirty="0">
                <a:solidFill>
                  <a:srgbClr val="0432FF"/>
                </a:solidFill>
              </a:rPr>
              <a:t>Metastatic Triple-Negative Breast Cancer (TNBC)</a:t>
            </a:r>
            <a:endParaRPr lang="en-US" sz="2800" dirty="0">
              <a:solidFill>
                <a:srgbClr val="0432FF"/>
              </a:solidFill>
            </a:endParaRPr>
          </a:p>
        </p:txBody>
      </p:sp>
      <p:sp>
        <p:nvSpPr>
          <p:cNvPr id="6" name="Content Placeholder 5">
            <a:extLst>
              <a:ext uri="{FF2B5EF4-FFF2-40B4-BE49-F238E27FC236}">
                <a16:creationId xmlns:a16="http://schemas.microsoft.com/office/drawing/2014/main" id="{3DB879DF-8C37-F18F-B373-3FCFD631D091}"/>
              </a:ext>
            </a:extLst>
          </p:cNvPr>
          <p:cNvSpPr>
            <a:spLocks noGrp="1"/>
          </p:cNvSpPr>
          <p:nvPr>
            <p:ph idx="1"/>
          </p:nvPr>
        </p:nvSpPr>
        <p:spPr>
          <a:xfrm>
            <a:off x="1533305" y="1340768"/>
            <a:ext cx="9747271" cy="5303520"/>
          </a:xfrm>
        </p:spPr>
        <p:txBody>
          <a:bodyPr/>
          <a:lstStyle/>
          <a:p>
            <a:pPr>
              <a:lnSpc>
                <a:spcPct val="100000"/>
              </a:lnSpc>
              <a:spcBef>
                <a:spcPts val="600"/>
              </a:spcBef>
              <a:spcAft>
                <a:spcPts val="600"/>
              </a:spcAft>
            </a:pPr>
            <a:r>
              <a:rPr lang="en-US" sz="2800" dirty="0">
                <a:solidFill>
                  <a:schemeClr val="bg1"/>
                </a:solidFill>
              </a:rPr>
              <a:t>Stages of TNBC; Recurrence After Adjuvant Treatment</a:t>
            </a:r>
          </a:p>
          <a:p>
            <a:pPr>
              <a:lnSpc>
                <a:spcPct val="100000"/>
              </a:lnSpc>
              <a:spcBef>
                <a:spcPts val="600"/>
              </a:spcBef>
              <a:spcAft>
                <a:spcPts val="600"/>
              </a:spcAft>
            </a:pPr>
            <a:r>
              <a:rPr lang="en-US" sz="2800" dirty="0">
                <a:solidFill>
                  <a:schemeClr val="tx1"/>
                </a:solidFill>
              </a:rPr>
              <a:t>Long-Term Outcomes with Metastatic TNBC</a:t>
            </a:r>
          </a:p>
          <a:p>
            <a:pPr>
              <a:lnSpc>
                <a:spcPct val="100000"/>
              </a:lnSpc>
              <a:spcBef>
                <a:spcPts val="600"/>
              </a:spcBef>
              <a:spcAft>
                <a:spcPts val="600"/>
              </a:spcAft>
            </a:pPr>
            <a:r>
              <a:rPr lang="en-US" sz="2800" dirty="0">
                <a:solidFill>
                  <a:schemeClr val="tx1"/>
                </a:solidFill>
              </a:rPr>
              <a:t>Side Effects and Complications of Treatment </a:t>
            </a:r>
          </a:p>
          <a:p>
            <a:pPr>
              <a:lnSpc>
                <a:spcPct val="100000"/>
              </a:lnSpc>
              <a:spcBef>
                <a:spcPts val="600"/>
              </a:spcBef>
              <a:spcAft>
                <a:spcPts val="600"/>
              </a:spcAft>
            </a:pPr>
            <a:r>
              <a:rPr lang="en-US" sz="2800" dirty="0">
                <a:solidFill>
                  <a:schemeClr val="tx1"/>
                </a:solidFill>
              </a:rPr>
              <a:t>Dose Reduction </a:t>
            </a:r>
          </a:p>
          <a:p>
            <a:pPr>
              <a:lnSpc>
                <a:spcPct val="100000"/>
              </a:lnSpc>
              <a:spcBef>
                <a:spcPts val="600"/>
              </a:spcBef>
              <a:spcAft>
                <a:spcPts val="600"/>
              </a:spcAft>
            </a:pPr>
            <a:r>
              <a:rPr lang="en-US" sz="2800" dirty="0">
                <a:solidFill>
                  <a:schemeClr val="tx1"/>
                </a:solidFill>
              </a:rPr>
              <a:t>Working While Receiving Treatment </a:t>
            </a:r>
          </a:p>
          <a:p>
            <a:pPr>
              <a:lnSpc>
                <a:spcPct val="100000"/>
              </a:lnSpc>
              <a:spcBef>
                <a:spcPts val="600"/>
              </a:spcBef>
              <a:spcAft>
                <a:spcPts val="600"/>
              </a:spcAft>
            </a:pPr>
            <a:r>
              <a:rPr lang="en-US" sz="2800" dirty="0">
                <a:solidFill>
                  <a:schemeClr val="tx1"/>
                </a:solidFill>
              </a:rPr>
              <a:t>Support for Minor Children and Grandchildren</a:t>
            </a:r>
          </a:p>
          <a:p>
            <a:pPr>
              <a:lnSpc>
                <a:spcPct val="100000"/>
              </a:lnSpc>
              <a:spcBef>
                <a:spcPts val="600"/>
              </a:spcBef>
              <a:spcAft>
                <a:spcPts val="600"/>
              </a:spcAft>
            </a:pPr>
            <a:r>
              <a:rPr lang="en-US" sz="2800" dirty="0">
                <a:solidFill>
                  <a:schemeClr val="tx1"/>
                </a:solidFill>
              </a:rPr>
              <a:t>Second Opinions and Self Advocacy</a:t>
            </a:r>
          </a:p>
          <a:p>
            <a:pPr>
              <a:lnSpc>
                <a:spcPct val="100000"/>
              </a:lnSpc>
              <a:spcBef>
                <a:spcPts val="600"/>
              </a:spcBef>
              <a:spcAft>
                <a:spcPts val="600"/>
              </a:spcAft>
            </a:pPr>
            <a:r>
              <a:rPr lang="en-US" sz="2800" dirty="0">
                <a:solidFill>
                  <a:schemeClr val="tx1"/>
                </a:solidFill>
              </a:rPr>
              <a:t>Recording Clinic Visits; Complementary Therapies; Nutrition</a:t>
            </a:r>
          </a:p>
          <a:p>
            <a:pPr>
              <a:lnSpc>
                <a:spcPct val="100000"/>
              </a:lnSpc>
              <a:spcBef>
                <a:spcPts val="600"/>
              </a:spcBef>
              <a:spcAft>
                <a:spcPts val="600"/>
              </a:spcAft>
            </a:pPr>
            <a:r>
              <a:rPr lang="en-US" sz="2800" dirty="0">
                <a:solidFill>
                  <a:schemeClr val="tx1"/>
                </a:solidFill>
              </a:rPr>
              <a:t>Living Wills and Advanced Directives</a:t>
            </a:r>
          </a:p>
        </p:txBody>
      </p:sp>
      <p:pic>
        <p:nvPicPr>
          <p:cNvPr id="8" name="Picture 7">
            <a:extLst>
              <a:ext uri="{FF2B5EF4-FFF2-40B4-BE49-F238E27FC236}">
                <a16:creationId xmlns:a16="http://schemas.microsoft.com/office/drawing/2014/main" id="{928136CE-5DFE-91DA-6040-B9C1CC6F29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1412776"/>
            <a:ext cx="1080120" cy="360040"/>
          </a:xfrm>
          <a:prstGeom prst="rect">
            <a:avLst/>
          </a:prstGeom>
        </p:spPr>
      </p:pic>
      <p:pic>
        <p:nvPicPr>
          <p:cNvPr id="9" name="Picture 8">
            <a:extLst>
              <a:ext uri="{FF2B5EF4-FFF2-40B4-BE49-F238E27FC236}">
                <a16:creationId xmlns:a16="http://schemas.microsoft.com/office/drawing/2014/main" id="{61681C75-6412-2D3B-DCBF-F5E5632F46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1984543"/>
            <a:ext cx="1080120" cy="360040"/>
          </a:xfrm>
          <a:prstGeom prst="rect">
            <a:avLst/>
          </a:prstGeom>
        </p:spPr>
      </p:pic>
      <p:pic>
        <p:nvPicPr>
          <p:cNvPr id="10" name="Picture 9">
            <a:extLst>
              <a:ext uri="{FF2B5EF4-FFF2-40B4-BE49-F238E27FC236}">
                <a16:creationId xmlns:a16="http://schemas.microsoft.com/office/drawing/2014/main" id="{B7035996-4687-CE82-CB41-6862CB8CC2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2556310"/>
            <a:ext cx="1080120" cy="360040"/>
          </a:xfrm>
          <a:prstGeom prst="rect">
            <a:avLst/>
          </a:prstGeom>
        </p:spPr>
      </p:pic>
      <p:pic>
        <p:nvPicPr>
          <p:cNvPr id="11" name="Picture 10">
            <a:extLst>
              <a:ext uri="{FF2B5EF4-FFF2-40B4-BE49-F238E27FC236}">
                <a16:creationId xmlns:a16="http://schemas.microsoft.com/office/drawing/2014/main" id="{8D72C124-3057-F069-E16A-723881137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3128077"/>
            <a:ext cx="1080120" cy="360040"/>
          </a:xfrm>
          <a:prstGeom prst="rect">
            <a:avLst/>
          </a:prstGeom>
        </p:spPr>
      </p:pic>
      <p:pic>
        <p:nvPicPr>
          <p:cNvPr id="12" name="Picture 11">
            <a:extLst>
              <a:ext uri="{FF2B5EF4-FFF2-40B4-BE49-F238E27FC236}">
                <a16:creationId xmlns:a16="http://schemas.microsoft.com/office/drawing/2014/main" id="{8178457E-F12E-70F9-F367-0AF8882C11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3699844"/>
            <a:ext cx="1080120" cy="360040"/>
          </a:xfrm>
          <a:prstGeom prst="rect">
            <a:avLst/>
          </a:prstGeom>
        </p:spPr>
      </p:pic>
      <p:pic>
        <p:nvPicPr>
          <p:cNvPr id="13" name="Picture 12">
            <a:extLst>
              <a:ext uri="{FF2B5EF4-FFF2-40B4-BE49-F238E27FC236}">
                <a16:creationId xmlns:a16="http://schemas.microsoft.com/office/drawing/2014/main" id="{92EC72C1-097E-1CCA-0B48-7AAEB408A5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4271611"/>
            <a:ext cx="1080120" cy="360040"/>
          </a:xfrm>
          <a:prstGeom prst="rect">
            <a:avLst/>
          </a:prstGeom>
        </p:spPr>
      </p:pic>
      <p:pic>
        <p:nvPicPr>
          <p:cNvPr id="14" name="Picture 13">
            <a:extLst>
              <a:ext uri="{FF2B5EF4-FFF2-40B4-BE49-F238E27FC236}">
                <a16:creationId xmlns:a16="http://schemas.microsoft.com/office/drawing/2014/main" id="{43CB2A95-A4C8-23F5-4327-4A9985EBF3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4843378"/>
            <a:ext cx="1080120" cy="360040"/>
          </a:xfrm>
          <a:prstGeom prst="rect">
            <a:avLst/>
          </a:prstGeom>
        </p:spPr>
      </p:pic>
      <p:pic>
        <p:nvPicPr>
          <p:cNvPr id="15" name="Picture 14">
            <a:extLst>
              <a:ext uri="{FF2B5EF4-FFF2-40B4-BE49-F238E27FC236}">
                <a16:creationId xmlns:a16="http://schemas.microsoft.com/office/drawing/2014/main" id="{E5E44403-5BA8-99C3-7291-D294A56DE5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5415145"/>
            <a:ext cx="1080120" cy="360040"/>
          </a:xfrm>
          <a:prstGeom prst="rect">
            <a:avLst/>
          </a:prstGeom>
        </p:spPr>
      </p:pic>
      <p:pic>
        <p:nvPicPr>
          <p:cNvPr id="17" name="Picture 16">
            <a:extLst>
              <a:ext uri="{FF2B5EF4-FFF2-40B4-BE49-F238E27FC236}">
                <a16:creationId xmlns:a16="http://schemas.microsoft.com/office/drawing/2014/main" id="{7C56D95E-0B42-59FB-8CA6-305ED5A8A4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5986908"/>
            <a:ext cx="1080120" cy="360040"/>
          </a:xfrm>
          <a:prstGeom prst="rect">
            <a:avLst/>
          </a:prstGeom>
        </p:spPr>
      </p:pic>
    </p:spTree>
    <p:custDataLst>
      <p:tags r:id="rId1"/>
    </p:custDataLst>
    <p:extLst>
      <p:ext uri="{BB962C8B-B14F-4D97-AF65-F5344CB8AC3E}">
        <p14:creationId xmlns:p14="http://schemas.microsoft.com/office/powerpoint/2010/main" val="371694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C88D0-BC37-5B30-7764-FDA47DA6CD5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E4B0C2A-19B4-47BB-81C5-7D07A53D6B73}"/>
              </a:ext>
            </a:extLst>
          </p:cNvPr>
          <p:cNvSpPr txBox="1">
            <a:spLocks/>
          </p:cNvSpPr>
          <p:nvPr/>
        </p:nvSpPr>
        <p:spPr bwMode="auto">
          <a:xfrm>
            <a:off x="267600" y="482589"/>
            <a:ext cx="11656800" cy="679237"/>
          </a:xfrm>
          <a:prstGeom prst="rect">
            <a:avLst/>
          </a:prstGeom>
          <a:solidFill>
            <a:srgbClr val="3333CC"/>
          </a:solidFill>
          <a:ln w="9525">
            <a:noFill/>
            <a:miter lim="800000"/>
            <a:headEnd/>
            <a:tailEnd/>
          </a:ln>
        </p:spPr>
        <p:txBody>
          <a:bodyPr vert="horz" wrap="square" lIns="182880" tIns="0" rIns="182880" bIns="0" numCol="1" anchor="ctr" anchorCtr="0" compatLnSpc="1">
            <a:prstTxWarp prst="textNoShape">
              <a:avLst/>
            </a:prstTxWarp>
          </a:bodyPr>
          <a:lst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a:lstStyle>
          <a:p>
            <a:pPr>
              <a:lnSpc>
                <a:spcPct val="100000"/>
              </a:lnSpc>
              <a:spcBef>
                <a:spcPts val="600"/>
              </a:spcBef>
              <a:spcAft>
                <a:spcPts val="600"/>
              </a:spcAft>
            </a:pPr>
            <a:r>
              <a:rPr lang="en-US" sz="3200" dirty="0">
                <a:solidFill>
                  <a:schemeClr val="bg1"/>
                </a:solidFill>
              </a:rPr>
              <a:t>Stages of TNBC; Recurrence After Adjuvant Treatment</a:t>
            </a:r>
          </a:p>
        </p:txBody>
      </p:sp>
      <p:pic>
        <p:nvPicPr>
          <p:cNvPr id="11" name="Picture 10">
            <a:extLst>
              <a:ext uri="{FF2B5EF4-FFF2-40B4-BE49-F238E27FC236}">
                <a16:creationId xmlns:a16="http://schemas.microsoft.com/office/drawing/2014/main" id="{7BEE42B7-4A3C-A346-B6AA-6B1B819B8063}"/>
              </a:ext>
            </a:extLst>
          </p:cNvPr>
          <p:cNvPicPr>
            <a:picLocks noChangeAspect="1"/>
          </p:cNvPicPr>
          <p:nvPr/>
        </p:nvPicPr>
        <p:blipFill>
          <a:blip r:embed="rId3"/>
          <a:srcRect/>
          <a:stretch/>
        </p:blipFill>
        <p:spPr>
          <a:xfrm>
            <a:off x="5190864" y="2003793"/>
            <a:ext cx="5689601" cy="3200400"/>
          </a:xfrm>
          <a:prstGeom prst="rect">
            <a:avLst/>
          </a:prstGeom>
        </p:spPr>
      </p:pic>
      <p:pic>
        <p:nvPicPr>
          <p:cNvPr id="2" name="Picture 1">
            <a:extLst>
              <a:ext uri="{FF2B5EF4-FFF2-40B4-BE49-F238E27FC236}">
                <a16:creationId xmlns:a16="http://schemas.microsoft.com/office/drawing/2014/main" id="{165CEC31-8726-41D6-959D-936DDA025101}"/>
              </a:ext>
            </a:extLst>
          </p:cNvPr>
          <p:cNvPicPr>
            <a:picLocks noChangeAspect="1"/>
          </p:cNvPicPr>
          <p:nvPr/>
        </p:nvPicPr>
        <p:blipFill>
          <a:blip r:embed="rId4"/>
          <a:srcRect/>
          <a:stretch/>
        </p:blipFill>
        <p:spPr>
          <a:xfrm>
            <a:off x="473336" y="2003793"/>
            <a:ext cx="5689600" cy="3200400"/>
          </a:xfrm>
          <a:prstGeom prst="rect">
            <a:avLst/>
          </a:prstGeom>
        </p:spPr>
      </p:pic>
    </p:spTree>
    <p:extLst>
      <p:ext uri="{BB962C8B-B14F-4D97-AF65-F5344CB8AC3E}">
        <p14:creationId xmlns:p14="http://schemas.microsoft.com/office/powerpoint/2010/main" val="32710135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FF5B8-A063-6C72-9109-8187A25DDE6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279F5FF-CD3C-EA41-0B05-07C2E16F2ED2}"/>
              </a:ext>
            </a:extLst>
          </p:cNvPr>
          <p:cNvSpPr txBox="1">
            <a:spLocks/>
          </p:cNvSpPr>
          <p:nvPr/>
        </p:nvSpPr>
        <p:spPr bwMode="auto">
          <a:xfrm>
            <a:off x="267600" y="1885667"/>
            <a:ext cx="11656800" cy="535221"/>
          </a:xfrm>
          <a:prstGeom prst="rect">
            <a:avLst/>
          </a:prstGeom>
          <a:solidFill>
            <a:srgbClr val="3333CC"/>
          </a:solidFill>
          <a:ln w="9525">
            <a:noFill/>
            <a:miter lim="800000"/>
            <a:headEnd/>
            <a:tailEnd/>
          </a:ln>
        </p:spPr>
        <p:txBody>
          <a:bodyPr vert="horz" wrap="square" lIns="182880" tIns="0" rIns="182880" bIns="0" numCol="1" anchor="ctr" anchorCtr="0" compatLnSpc="1">
            <a:prstTxWarp prst="textNoShape">
              <a:avLst/>
            </a:prstTxWarp>
          </a:bodyPr>
          <a:lst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a:lstStyle>
          <a:p>
            <a:pPr marL="0" marR="0" lvl="0" indent="0" algn="ctr" defTabSz="412750" rtl="0" eaLnBrk="0" fontAlgn="base" latinLnBrk="0" hangingPunct="0">
              <a:lnSpc>
                <a:spcPct val="100000"/>
              </a:lnSpc>
              <a:spcBef>
                <a:spcPts val="600"/>
              </a:spcBef>
              <a:spcAft>
                <a:spcPts val="600"/>
              </a:spcAft>
              <a:buClr>
                <a:srgbClr val="000000"/>
              </a:buClr>
              <a:buSzPct val="45000"/>
              <a:buFont typeface="Wingdings" pitchFamily="-72" charset="2"/>
              <a:buNone/>
              <a:tabLst/>
              <a:defRPr/>
            </a:pPr>
            <a:endParaRPr kumimoji="0" lang="en-US" sz="3200" b="1" i="0" u="none" strike="noStrike" kern="1200" cap="none" spc="0" normalizeH="0" baseline="0" noProof="0" dirty="0">
              <a:ln>
                <a:noFill/>
              </a:ln>
              <a:solidFill>
                <a:srgbClr val="FFFFFF"/>
              </a:solidFill>
              <a:effectLst/>
              <a:uLnTx/>
              <a:uFillTx/>
              <a:latin typeface="Calibri"/>
              <a:ea typeface="MS PGothic" pitchFamily="34" charset="-128"/>
              <a:cs typeface="Calibri"/>
            </a:endParaRPr>
          </a:p>
        </p:txBody>
      </p:sp>
      <p:sp>
        <p:nvSpPr>
          <p:cNvPr id="2" name="Title 1">
            <a:extLst>
              <a:ext uri="{FF2B5EF4-FFF2-40B4-BE49-F238E27FC236}">
                <a16:creationId xmlns:a16="http://schemas.microsoft.com/office/drawing/2014/main" id="{75536BDD-DEBA-116F-0FAE-E12F6617A657}"/>
              </a:ext>
            </a:extLst>
          </p:cNvPr>
          <p:cNvSpPr>
            <a:spLocks noGrp="1"/>
          </p:cNvSpPr>
          <p:nvPr>
            <p:ph type="title"/>
          </p:nvPr>
        </p:nvSpPr>
        <p:spPr>
          <a:xfrm>
            <a:off x="1559496" y="0"/>
            <a:ext cx="9145016" cy="1268760"/>
          </a:xfrm>
        </p:spPr>
        <p:txBody>
          <a:bodyPr>
            <a:normAutofit/>
          </a:bodyPr>
          <a:lstStyle/>
          <a:p>
            <a:r>
              <a:rPr lang="en-US" dirty="0">
                <a:solidFill>
                  <a:srgbClr val="0432FF"/>
                </a:solidFill>
              </a:rPr>
              <a:t>Agenda: Oncology Q &amp; A</a:t>
            </a:r>
            <a:br>
              <a:rPr lang="en-US" dirty="0">
                <a:solidFill>
                  <a:srgbClr val="0432FF"/>
                </a:solidFill>
              </a:rPr>
            </a:br>
            <a:r>
              <a:rPr lang="en-US" dirty="0">
                <a:solidFill>
                  <a:srgbClr val="0432FF"/>
                </a:solidFill>
              </a:rPr>
              <a:t>Metastatic Triple-Negative Breast Cancer (TNBC)</a:t>
            </a:r>
            <a:endParaRPr lang="en-US" sz="2800" dirty="0">
              <a:solidFill>
                <a:srgbClr val="0432FF"/>
              </a:solidFill>
            </a:endParaRPr>
          </a:p>
        </p:txBody>
      </p:sp>
      <p:sp>
        <p:nvSpPr>
          <p:cNvPr id="6" name="Content Placeholder 5">
            <a:extLst>
              <a:ext uri="{FF2B5EF4-FFF2-40B4-BE49-F238E27FC236}">
                <a16:creationId xmlns:a16="http://schemas.microsoft.com/office/drawing/2014/main" id="{8B11A74B-6740-D031-4243-DE8DF31DEFF7}"/>
              </a:ext>
            </a:extLst>
          </p:cNvPr>
          <p:cNvSpPr>
            <a:spLocks noGrp="1"/>
          </p:cNvSpPr>
          <p:nvPr>
            <p:ph idx="1"/>
          </p:nvPr>
        </p:nvSpPr>
        <p:spPr>
          <a:xfrm>
            <a:off x="1533305" y="1340768"/>
            <a:ext cx="9747271" cy="5303520"/>
          </a:xfrm>
        </p:spPr>
        <p:txBody>
          <a:bodyPr/>
          <a:lstStyle/>
          <a:p>
            <a:pPr>
              <a:lnSpc>
                <a:spcPct val="100000"/>
              </a:lnSpc>
              <a:spcBef>
                <a:spcPts val="600"/>
              </a:spcBef>
              <a:spcAft>
                <a:spcPts val="600"/>
              </a:spcAft>
            </a:pPr>
            <a:r>
              <a:rPr lang="en-US" sz="2800" dirty="0">
                <a:solidFill>
                  <a:schemeClr val="tx1"/>
                </a:solidFill>
              </a:rPr>
              <a:t>Stages of TNBC; Recurrence After Adjuvant Treatment</a:t>
            </a:r>
          </a:p>
          <a:p>
            <a:pPr>
              <a:lnSpc>
                <a:spcPct val="100000"/>
              </a:lnSpc>
              <a:spcBef>
                <a:spcPts val="600"/>
              </a:spcBef>
              <a:spcAft>
                <a:spcPts val="600"/>
              </a:spcAft>
            </a:pPr>
            <a:r>
              <a:rPr lang="en-US" sz="2800" dirty="0">
                <a:solidFill>
                  <a:schemeClr val="bg1"/>
                </a:solidFill>
              </a:rPr>
              <a:t>Long-Term Outcomes with Metastatic TNBC</a:t>
            </a:r>
          </a:p>
          <a:p>
            <a:pPr>
              <a:lnSpc>
                <a:spcPct val="100000"/>
              </a:lnSpc>
              <a:spcBef>
                <a:spcPts val="600"/>
              </a:spcBef>
              <a:spcAft>
                <a:spcPts val="600"/>
              </a:spcAft>
            </a:pPr>
            <a:r>
              <a:rPr lang="en-US" sz="2800" dirty="0">
                <a:solidFill>
                  <a:schemeClr val="tx1"/>
                </a:solidFill>
              </a:rPr>
              <a:t>Side Effects and Complications of Treatment </a:t>
            </a:r>
          </a:p>
          <a:p>
            <a:pPr>
              <a:lnSpc>
                <a:spcPct val="100000"/>
              </a:lnSpc>
              <a:spcBef>
                <a:spcPts val="600"/>
              </a:spcBef>
              <a:spcAft>
                <a:spcPts val="600"/>
              </a:spcAft>
            </a:pPr>
            <a:r>
              <a:rPr lang="en-US" sz="2800" dirty="0">
                <a:solidFill>
                  <a:schemeClr val="tx1"/>
                </a:solidFill>
              </a:rPr>
              <a:t>Dose Reduction </a:t>
            </a:r>
          </a:p>
          <a:p>
            <a:pPr>
              <a:lnSpc>
                <a:spcPct val="100000"/>
              </a:lnSpc>
              <a:spcBef>
                <a:spcPts val="600"/>
              </a:spcBef>
              <a:spcAft>
                <a:spcPts val="600"/>
              </a:spcAft>
            </a:pPr>
            <a:r>
              <a:rPr lang="en-US" sz="2800" dirty="0">
                <a:solidFill>
                  <a:schemeClr val="tx1"/>
                </a:solidFill>
              </a:rPr>
              <a:t>Working While Receiving Treatment </a:t>
            </a:r>
          </a:p>
          <a:p>
            <a:pPr>
              <a:lnSpc>
                <a:spcPct val="100000"/>
              </a:lnSpc>
              <a:spcBef>
                <a:spcPts val="600"/>
              </a:spcBef>
              <a:spcAft>
                <a:spcPts val="600"/>
              </a:spcAft>
            </a:pPr>
            <a:r>
              <a:rPr lang="en-US" sz="2800" dirty="0">
                <a:solidFill>
                  <a:schemeClr val="tx1"/>
                </a:solidFill>
              </a:rPr>
              <a:t>Support for Minor Children and Grandchildren</a:t>
            </a:r>
          </a:p>
          <a:p>
            <a:pPr>
              <a:lnSpc>
                <a:spcPct val="100000"/>
              </a:lnSpc>
              <a:spcBef>
                <a:spcPts val="600"/>
              </a:spcBef>
              <a:spcAft>
                <a:spcPts val="600"/>
              </a:spcAft>
            </a:pPr>
            <a:r>
              <a:rPr lang="en-US" sz="2800" dirty="0">
                <a:solidFill>
                  <a:schemeClr val="tx1"/>
                </a:solidFill>
              </a:rPr>
              <a:t>Second Opinions and Self Advocacy</a:t>
            </a:r>
          </a:p>
          <a:p>
            <a:pPr>
              <a:lnSpc>
                <a:spcPct val="100000"/>
              </a:lnSpc>
              <a:spcBef>
                <a:spcPts val="600"/>
              </a:spcBef>
              <a:spcAft>
                <a:spcPts val="600"/>
              </a:spcAft>
            </a:pPr>
            <a:r>
              <a:rPr lang="en-US" sz="2800" dirty="0">
                <a:solidFill>
                  <a:schemeClr val="tx1"/>
                </a:solidFill>
              </a:rPr>
              <a:t>Recording Clinic Visits; Complementary Therapies; Nutrition</a:t>
            </a:r>
          </a:p>
          <a:p>
            <a:pPr>
              <a:lnSpc>
                <a:spcPct val="100000"/>
              </a:lnSpc>
              <a:spcBef>
                <a:spcPts val="600"/>
              </a:spcBef>
              <a:spcAft>
                <a:spcPts val="600"/>
              </a:spcAft>
            </a:pPr>
            <a:r>
              <a:rPr lang="en-US" sz="2800" dirty="0">
                <a:solidFill>
                  <a:schemeClr val="tx1"/>
                </a:solidFill>
              </a:rPr>
              <a:t>Living Wills and Advanced Directives</a:t>
            </a:r>
          </a:p>
        </p:txBody>
      </p:sp>
      <p:pic>
        <p:nvPicPr>
          <p:cNvPr id="8" name="Picture 7">
            <a:extLst>
              <a:ext uri="{FF2B5EF4-FFF2-40B4-BE49-F238E27FC236}">
                <a16:creationId xmlns:a16="http://schemas.microsoft.com/office/drawing/2014/main" id="{06FBFEB9-B4B1-C5F7-76EA-998350D0EF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1412776"/>
            <a:ext cx="1080120" cy="360040"/>
          </a:xfrm>
          <a:prstGeom prst="rect">
            <a:avLst/>
          </a:prstGeom>
        </p:spPr>
      </p:pic>
      <p:pic>
        <p:nvPicPr>
          <p:cNvPr id="9" name="Picture 8">
            <a:extLst>
              <a:ext uri="{FF2B5EF4-FFF2-40B4-BE49-F238E27FC236}">
                <a16:creationId xmlns:a16="http://schemas.microsoft.com/office/drawing/2014/main" id="{D720CB71-CC3E-D606-9554-F6A9141DFE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1984543"/>
            <a:ext cx="1080120" cy="360040"/>
          </a:xfrm>
          <a:prstGeom prst="rect">
            <a:avLst/>
          </a:prstGeom>
        </p:spPr>
      </p:pic>
      <p:pic>
        <p:nvPicPr>
          <p:cNvPr id="10" name="Picture 9">
            <a:extLst>
              <a:ext uri="{FF2B5EF4-FFF2-40B4-BE49-F238E27FC236}">
                <a16:creationId xmlns:a16="http://schemas.microsoft.com/office/drawing/2014/main" id="{21C946C4-C141-F145-5857-1F9DA06F89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2556310"/>
            <a:ext cx="1080120" cy="360040"/>
          </a:xfrm>
          <a:prstGeom prst="rect">
            <a:avLst/>
          </a:prstGeom>
        </p:spPr>
      </p:pic>
      <p:pic>
        <p:nvPicPr>
          <p:cNvPr id="11" name="Picture 10">
            <a:extLst>
              <a:ext uri="{FF2B5EF4-FFF2-40B4-BE49-F238E27FC236}">
                <a16:creationId xmlns:a16="http://schemas.microsoft.com/office/drawing/2014/main" id="{06E7E283-D9FF-E079-3511-A767344F1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3128077"/>
            <a:ext cx="1080120" cy="360040"/>
          </a:xfrm>
          <a:prstGeom prst="rect">
            <a:avLst/>
          </a:prstGeom>
        </p:spPr>
      </p:pic>
      <p:pic>
        <p:nvPicPr>
          <p:cNvPr id="12" name="Picture 11">
            <a:extLst>
              <a:ext uri="{FF2B5EF4-FFF2-40B4-BE49-F238E27FC236}">
                <a16:creationId xmlns:a16="http://schemas.microsoft.com/office/drawing/2014/main" id="{94433E1C-1D20-6166-5E9A-52D2558159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3699844"/>
            <a:ext cx="1080120" cy="360040"/>
          </a:xfrm>
          <a:prstGeom prst="rect">
            <a:avLst/>
          </a:prstGeom>
        </p:spPr>
      </p:pic>
      <p:pic>
        <p:nvPicPr>
          <p:cNvPr id="13" name="Picture 12">
            <a:extLst>
              <a:ext uri="{FF2B5EF4-FFF2-40B4-BE49-F238E27FC236}">
                <a16:creationId xmlns:a16="http://schemas.microsoft.com/office/drawing/2014/main" id="{F21249D0-57D2-58B0-640B-C9F7DA1ECE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4271611"/>
            <a:ext cx="1080120" cy="360040"/>
          </a:xfrm>
          <a:prstGeom prst="rect">
            <a:avLst/>
          </a:prstGeom>
        </p:spPr>
      </p:pic>
      <p:pic>
        <p:nvPicPr>
          <p:cNvPr id="14" name="Picture 13">
            <a:extLst>
              <a:ext uri="{FF2B5EF4-FFF2-40B4-BE49-F238E27FC236}">
                <a16:creationId xmlns:a16="http://schemas.microsoft.com/office/drawing/2014/main" id="{3D64DE56-DC1D-04FF-1093-2CEBD509E9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4843378"/>
            <a:ext cx="1080120" cy="360040"/>
          </a:xfrm>
          <a:prstGeom prst="rect">
            <a:avLst/>
          </a:prstGeom>
        </p:spPr>
      </p:pic>
      <p:pic>
        <p:nvPicPr>
          <p:cNvPr id="15" name="Picture 14">
            <a:extLst>
              <a:ext uri="{FF2B5EF4-FFF2-40B4-BE49-F238E27FC236}">
                <a16:creationId xmlns:a16="http://schemas.microsoft.com/office/drawing/2014/main" id="{EBFFE694-62D7-751B-95DC-C899ABDE4D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5415145"/>
            <a:ext cx="1080120" cy="360040"/>
          </a:xfrm>
          <a:prstGeom prst="rect">
            <a:avLst/>
          </a:prstGeom>
        </p:spPr>
      </p:pic>
      <p:pic>
        <p:nvPicPr>
          <p:cNvPr id="17" name="Picture 16">
            <a:extLst>
              <a:ext uri="{FF2B5EF4-FFF2-40B4-BE49-F238E27FC236}">
                <a16:creationId xmlns:a16="http://schemas.microsoft.com/office/drawing/2014/main" id="{43783744-3E3A-D284-C778-4A1C4C0B2B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5986908"/>
            <a:ext cx="1080120" cy="360040"/>
          </a:xfrm>
          <a:prstGeom prst="rect">
            <a:avLst/>
          </a:prstGeom>
        </p:spPr>
      </p:pic>
    </p:spTree>
    <p:custDataLst>
      <p:tags r:id="rId1"/>
    </p:custDataLst>
    <p:extLst>
      <p:ext uri="{BB962C8B-B14F-4D97-AF65-F5344CB8AC3E}">
        <p14:creationId xmlns:p14="http://schemas.microsoft.com/office/powerpoint/2010/main" val="40876046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C432468-EE8B-1767-D379-201D35724932}"/>
              </a:ext>
            </a:extLst>
          </p:cNvPr>
          <p:cNvSpPr txBox="1">
            <a:spLocks/>
          </p:cNvSpPr>
          <p:nvPr/>
        </p:nvSpPr>
        <p:spPr bwMode="auto">
          <a:xfrm>
            <a:off x="267600" y="482589"/>
            <a:ext cx="11656800" cy="679237"/>
          </a:xfrm>
          <a:prstGeom prst="rect">
            <a:avLst/>
          </a:prstGeom>
          <a:solidFill>
            <a:srgbClr val="3333CC"/>
          </a:solidFill>
          <a:ln w="9525">
            <a:noFill/>
            <a:miter lim="800000"/>
            <a:headEnd/>
            <a:tailEnd/>
          </a:ln>
        </p:spPr>
        <p:txBody>
          <a:bodyPr vert="horz" wrap="square" lIns="182880" tIns="0" rIns="182880" bIns="0" numCol="1" anchor="ctr" anchorCtr="0" compatLnSpc="1">
            <a:prstTxWarp prst="textNoShape">
              <a:avLst/>
            </a:prstTxWarp>
          </a:bodyPr>
          <a:lst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a:lstStyle>
          <a:p>
            <a:pPr>
              <a:lnSpc>
                <a:spcPct val="100000"/>
              </a:lnSpc>
              <a:spcBef>
                <a:spcPts val="600"/>
              </a:spcBef>
              <a:spcAft>
                <a:spcPts val="600"/>
              </a:spcAft>
            </a:pPr>
            <a:r>
              <a:rPr lang="en-US" sz="3200" dirty="0">
                <a:solidFill>
                  <a:schemeClr val="bg1"/>
                </a:solidFill>
              </a:rPr>
              <a:t>Long-Term Outcomes with Metastatic TNBC</a:t>
            </a:r>
          </a:p>
        </p:txBody>
      </p:sp>
      <p:pic>
        <p:nvPicPr>
          <p:cNvPr id="10" name="Picture 9">
            <a:extLst>
              <a:ext uri="{FF2B5EF4-FFF2-40B4-BE49-F238E27FC236}">
                <a16:creationId xmlns:a16="http://schemas.microsoft.com/office/drawing/2014/main" id="{A7C966E5-47F1-15D5-FB7D-93BC990EEC8C}"/>
              </a:ext>
            </a:extLst>
          </p:cNvPr>
          <p:cNvPicPr>
            <a:picLocks noChangeAspect="1"/>
          </p:cNvPicPr>
          <p:nvPr/>
        </p:nvPicPr>
        <p:blipFill>
          <a:blip r:embed="rId3"/>
          <a:srcRect/>
          <a:stretch/>
        </p:blipFill>
        <p:spPr>
          <a:xfrm>
            <a:off x="5051799" y="2140953"/>
            <a:ext cx="5689599" cy="3200400"/>
          </a:xfrm>
          <a:prstGeom prst="rect">
            <a:avLst/>
          </a:prstGeom>
        </p:spPr>
      </p:pic>
      <p:pic>
        <p:nvPicPr>
          <p:cNvPr id="11" name="Picture 10">
            <a:extLst>
              <a:ext uri="{FF2B5EF4-FFF2-40B4-BE49-F238E27FC236}">
                <a16:creationId xmlns:a16="http://schemas.microsoft.com/office/drawing/2014/main" id="{09D58667-267C-AB1F-40EE-F4E4270393D1}"/>
              </a:ext>
            </a:extLst>
          </p:cNvPr>
          <p:cNvPicPr>
            <a:picLocks noChangeAspect="1"/>
          </p:cNvPicPr>
          <p:nvPr/>
        </p:nvPicPr>
        <p:blipFill>
          <a:blip r:embed="rId4"/>
          <a:srcRect/>
          <a:stretch/>
        </p:blipFill>
        <p:spPr>
          <a:xfrm>
            <a:off x="-275960" y="2140953"/>
            <a:ext cx="5689601" cy="3200400"/>
          </a:xfrm>
          <a:prstGeom prst="rect">
            <a:avLst/>
          </a:prstGeom>
        </p:spPr>
      </p:pic>
    </p:spTree>
    <p:extLst>
      <p:ext uri="{BB962C8B-B14F-4D97-AF65-F5344CB8AC3E}">
        <p14:creationId xmlns:p14="http://schemas.microsoft.com/office/powerpoint/2010/main" val="19206199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1F9AE-DA4A-480A-AF01-702797F15E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D5959A-799A-7D27-53F6-6E924082923A}"/>
              </a:ext>
            </a:extLst>
          </p:cNvPr>
          <p:cNvSpPr>
            <a:spLocks noGrp="1"/>
          </p:cNvSpPr>
          <p:nvPr>
            <p:ph type="title"/>
          </p:nvPr>
        </p:nvSpPr>
        <p:spPr>
          <a:xfrm>
            <a:off x="0" y="332656"/>
            <a:ext cx="12192000" cy="1143000"/>
          </a:xfrm>
        </p:spPr>
        <p:txBody>
          <a:bodyPr/>
          <a:lstStyle/>
          <a:p>
            <a:r>
              <a:rPr lang="en-US" dirty="0"/>
              <a:t>Common Systemic Treatments for Metastatic TNBC</a:t>
            </a:r>
          </a:p>
        </p:txBody>
      </p:sp>
      <p:graphicFrame>
        <p:nvGraphicFramePr>
          <p:cNvPr id="6" name="Content Placeholder 5">
            <a:extLst>
              <a:ext uri="{FF2B5EF4-FFF2-40B4-BE49-F238E27FC236}">
                <a16:creationId xmlns:a16="http://schemas.microsoft.com/office/drawing/2014/main" id="{4542FBC5-3990-38DC-2701-9665781CF322}"/>
              </a:ext>
            </a:extLst>
          </p:cNvPr>
          <p:cNvGraphicFramePr>
            <a:graphicFrameLocks noGrp="1"/>
          </p:cNvGraphicFramePr>
          <p:nvPr>
            <p:ph idx="1"/>
            <p:extLst>
              <p:ext uri="{D42A27DB-BD31-4B8C-83A1-F6EECF244321}">
                <p14:modId xmlns:p14="http://schemas.microsoft.com/office/powerpoint/2010/main" val="3449414937"/>
              </p:ext>
            </p:extLst>
          </p:nvPr>
        </p:nvGraphicFramePr>
        <p:xfrm>
          <a:off x="776370" y="1844824"/>
          <a:ext cx="10864246" cy="3108960"/>
        </p:xfrm>
        <a:graphic>
          <a:graphicData uri="http://schemas.openxmlformats.org/drawingml/2006/table">
            <a:tbl>
              <a:tblPr firstRow="1" bandRow="1">
                <a:tableStyleId>{2D5ABB26-0587-4C30-8999-92F81FD0307C}</a:tableStyleId>
              </a:tblPr>
              <a:tblGrid>
                <a:gridCol w="4599550">
                  <a:extLst>
                    <a:ext uri="{9D8B030D-6E8A-4147-A177-3AD203B41FA5}">
                      <a16:colId xmlns:a16="http://schemas.microsoft.com/office/drawing/2014/main" val="1310820341"/>
                    </a:ext>
                  </a:extLst>
                </a:gridCol>
                <a:gridCol w="6264696">
                  <a:extLst>
                    <a:ext uri="{9D8B030D-6E8A-4147-A177-3AD203B41FA5}">
                      <a16:colId xmlns:a16="http://schemas.microsoft.com/office/drawing/2014/main" val="359608011"/>
                    </a:ext>
                  </a:extLst>
                </a:gridCol>
              </a:tblGrid>
              <a:tr h="370840">
                <a:tc>
                  <a:txBody>
                    <a:bodyPr/>
                    <a:lstStyle/>
                    <a:p>
                      <a:pPr marL="98425" marR="0" lvl="0" indent="0" algn="l" defTabSz="412750" rtl="0" eaLnBrk="0" fontAlgn="base" latinLnBrk="0" hangingPunct="0">
                        <a:lnSpc>
                          <a:spcPct val="100000"/>
                        </a:lnSpc>
                        <a:spcBef>
                          <a:spcPts val="0"/>
                        </a:spcBef>
                        <a:spcAft>
                          <a:spcPts val="0"/>
                        </a:spcAft>
                        <a:buClr>
                          <a:srgbClr val="000000"/>
                        </a:buClr>
                        <a:buSzPct val="100000"/>
                        <a:buFont typeface="Arial" panose="020B0604020202020204" pitchFamily="34" charset="0"/>
                        <a:buNone/>
                        <a:tabLst/>
                        <a:defRPr/>
                      </a:pPr>
                      <a:r>
                        <a:rPr kumimoji="0" lang="en-US" sz="2200" b="1" i="0" u="sng" strike="noStrike" kern="0" cap="none" spc="0" normalizeH="0" baseline="0" noProof="0" dirty="0">
                          <a:ln>
                            <a:noFill/>
                          </a:ln>
                          <a:solidFill>
                            <a:srgbClr val="3233FF"/>
                          </a:solidFill>
                          <a:effectLst/>
                          <a:uLnTx/>
                          <a:uFillTx/>
                          <a:latin typeface="Calibri" panose="020F0502020204030204" pitchFamily="34" charset="0"/>
                          <a:ea typeface="MS PGothic" pitchFamily="34" charset="-128"/>
                          <a:cs typeface="Calibri" panose="020F0502020204030204" pitchFamily="34" charset="0"/>
                        </a:rPr>
                        <a:t>Chemotherapy</a:t>
                      </a:r>
                    </a:p>
                    <a:p>
                      <a:pPr marL="390525" marR="0" lvl="0" indent="-292100" algn="l" defTabSz="412750" rtl="0" eaLnBrk="0" fontAlgn="base" latinLnBrk="0" hangingPunct="0">
                        <a:lnSpc>
                          <a:spcPct val="100000"/>
                        </a:lnSpc>
                        <a:spcBef>
                          <a:spcPts val="0"/>
                        </a:spcBef>
                        <a:spcAft>
                          <a:spcPts val="0"/>
                        </a:spcAft>
                        <a:buClr>
                          <a:srgbClr val="000000"/>
                        </a:buClr>
                        <a:buSzPct val="100000"/>
                        <a:buFont typeface="Arial" panose="020B0604020202020204" pitchFamily="34" charset="0"/>
                        <a:buChar char="•"/>
                        <a:tabLst/>
                        <a:defRPr/>
                      </a:pP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Anthracyclines</a:t>
                      </a:r>
                    </a:p>
                    <a:p>
                      <a:pPr marL="390525" marR="0" lvl="0" indent="-292100" algn="l" defTabSz="412750" rtl="0" eaLnBrk="0" fontAlgn="base" latinLnBrk="0" hangingPunct="0">
                        <a:lnSpc>
                          <a:spcPct val="100000"/>
                        </a:lnSpc>
                        <a:spcBef>
                          <a:spcPts val="0"/>
                        </a:spcBef>
                        <a:spcAft>
                          <a:spcPts val="0"/>
                        </a:spcAft>
                        <a:buClr>
                          <a:srgbClr val="000000"/>
                        </a:buClr>
                        <a:buSzPct val="100000"/>
                        <a:buFont typeface="Arial" panose="020B0604020202020204" pitchFamily="34" charset="0"/>
                        <a:buChar char="•"/>
                        <a:tabLst/>
                        <a:defRPr/>
                      </a:pPr>
                      <a:r>
                        <a:rPr kumimoji="0" lang="en-US" sz="2200" b="0" i="0" u="none" strike="noStrike" kern="0" cap="none" spc="0" normalizeH="0" baseline="0" noProof="0" dirty="0" err="1">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Taxanes</a:t>
                      </a:r>
                      <a:endPar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endParaRPr>
                    </a:p>
                    <a:p>
                      <a:pPr marL="390525" marR="0" lvl="0" indent="-292100" algn="l" defTabSz="412750" rtl="0" eaLnBrk="0" fontAlgn="base" latinLnBrk="0" hangingPunct="0">
                        <a:lnSpc>
                          <a:spcPct val="100000"/>
                        </a:lnSpc>
                        <a:spcBef>
                          <a:spcPts val="0"/>
                        </a:spcBef>
                        <a:spcAft>
                          <a:spcPts val="0"/>
                        </a:spcAft>
                        <a:buClr>
                          <a:srgbClr val="000000"/>
                        </a:buClr>
                        <a:buSzPct val="100000"/>
                        <a:buFont typeface="Arial" panose="020B0604020202020204" pitchFamily="34" charset="0"/>
                        <a:buChar char="•"/>
                        <a:tabLst/>
                        <a:defRPr/>
                      </a:pPr>
                      <a:endPar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endParaRPr>
                    </a:p>
                    <a:p>
                      <a:pPr marL="98425" marR="0" lvl="0" indent="0" algn="l" defTabSz="412750" rtl="0" eaLnBrk="0" fontAlgn="base" latinLnBrk="0" hangingPunct="0">
                        <a:lnSpc>
                          <a:spcPct val="100000"/>
                        </a:lnSpc>
                        <a:spcBef>
                          <a:spcPts val="0"/>
                        </a:spcBef>
                        <a:spcAft>
                          <a:spcPts val="0"/>
                        </a:spcAft>
                        <a:buClr>
                          <a:srgbClr val="000000"/>
                        </a:buClr>
                        <a:buSzPct val="100000"/>
                        <a:buFontTx/>
                        <a:buNone/>
                        <a:tabLst/>
                        <a:defRPr/>
                      </a:pPr>
                      <a:r>
                        <a:rPr kumimoji="0" lang="en-US" sz="2200" b="1" i="0" u="sng" strike="noStrike" kern="0" cap="none" spc="0" normalizeH="0" baseline="0" noProof="0" dirty="0">
                          <a:ln>
                            <a:noFill/>
                          </a:ln>
                          <a:solidFill>
                            <a:srgbClr val="0432FF"/>
                          </a:solidFill>
                          <a:effectLst/>
                          <a:uLnTx/>
                          <a:uFillTx/>
                          <a:latin typeface="Calibri" panose="020F0502020204030204" pitchFamily="34" charset="0"/>
                          <a:ea typeface="MS PGothic" pitchFamily="34" charset="-128"/>
                          <a:cs typeface="Calibri" panose="020F0502020204030204" pitchFamily="34" charset="0"/>
                        </a:rPr>
                        <a:t>Immunotherapy</a:t>
                      </a:r>
                    </a:p>
                    <a:p>
                      <a:pPr marL="390525" marR="0" lvl="0" indent="-292100" algn="l" defTabSz="412750" rtl="0" eaLnBrk="0" fontAlgn="base" latinLnBrk="0" hangingPunct="0">
                        <a:lnSpc>
                          <a:spcPct val="100000"/>
                        </a:lnSpc>
                        <a:spcBef>
                          <a:spcPts val="0"/>
                        </a:spcBef>
                        <a:spcAft>
                          <a:spcPts val="0"/>
                        </a:spcAft>
                        <a:buClr>
                          <a:srgbClr val="000000"/>
                        </a:buClr>
                        <a:buSzPct val="100000"/>
                        <a:buFont typeface="Arial" panose="020B0604020202020204" pitchFamily="34" charset="0"/>
                        <a:buChar char="•"/>
                        <a:tabLst/>
                        <a:defRPr/>
                      </a:pP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Pembrolizumab (Keytruda</a:t>
                      </a:r>
                      <a:r>
                        <a:rPr kumimoji="0" lang="en-US" sz="2200" b="0" i="0" u="none" strike="noStrike" kern="0" cap="none" spc="0" normalizeH="0" baseline="3000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a:t>
                      </a: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a:t>
                      </a:r>
                    </a:p>
                    <a:p>
                      <a:pPr marL="390525" marR="0" lvl="0" indent="-292100" algn="l" defTabSz="412750" rtl="0" eaLnBrk="0" fontAlgn="base" latinLnBrk="0" hangingPunct="0">
                        <a:lnSpc>
                          <a:spcPct val="100000"/>
                        </a:lnSpc>
                        <a:spcBef>
                          <a:spcPts val="0"/>
                        </a:spcBef>
                        <a:spcAft>
                          <a:spcPts val="0"/>
                        </a:spcAft>
                        <a:buClr>
                          <a:srgbClr val="000000"/>
                        </a:buClr>
                        <a:buSzPct val="100000"/>
                        <a:buFont typeface="Arial" panose="020B0604020202020204" pitchFamily="34" charset="0"/>
                        <a:buChar char="•"/>
                        <a:tabLst/>
                        <a:defRPr/>
                      </a:pP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Atezolizumab (</a:t>
                      </a:r>
                      <a:r>
                        <a:rPr kumimoji="0" lang="en-US" sz="2200" b="0" i="0" u="none" strike="noStrike" kern="0" cap="none" spc="0" normalizeH="0" baseline="0" noProof="0" dirty="0" err="1">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Tecentriq</a:t>
                      </a:r>
                      <a:r>
                        <a:rPr kumimoji="0" lang="en-US" sz="2200" b="0" i="0" u="none" strike="noStrike" kern="0" cap="none" spc="0" normalizeH="0" baseline="3000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a:t>
                      </a: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a:t>
                      </a:r>
                    </a:p>
                    <a:p>
                      <a:pPr marL="390525" marR="0" lvl="0" indent="-292100" algn="l" defTabSz="412750" rtl="0" eaLnBrk="0" fontAlgn="base" latinLnBrk="0" hangingPunct="0">
                        <a:lnSpc>
                          <a:spcPct val="100000"/>
                        </a:lnSpc>
                        <a:spcBef>
                          <a:spcPts val="0"/>
                        </a:spcBef>
                        <a:spcAft>
                          <a:spcPts val="0"/>
                        </a:spcAft>
                        <a:buClr>
                          <a:srgbClr val="000000"/>
                        </a:buClr>
                        <a:buSzPct val="100000"/>
                        <a:buFont typeface="Arial" panose="020B0604020202020204" pitchFamily="34" charset="0"/>
                        <a:buChar char="•"/>
                        <a:tabLst/>
                        <a:defRPr/>
                      </a:pPr>
                      <a:endPar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endParaRPr>
                    </a:p>
                  </a:txBody>
                  <a:tcPr/>
                </a:tc>
                <a:tc>
                  <a:txBody>
                    <a:bodyPr/>
                    <a:lstStyle/>
                    <a:p>
                      <a:pPr marL="98425" marR="0" lvl="0" indent="0" algn="l" defTabSz="412750" rtl="0" eaLnBrk="0" fontAlgn="base" latinLnBrk="0" hangingPunct="0">
                        <a:lnSpc>
                          <a:spcPct val="100000"/>
                        </a:lnSpc>
                        <a:spcBef>
                          <a:spcPts val="0"/>
                        </a:spcBef>
                        <a:spcAft>
                          <a:spcPts val="0"/>
                        </a:spcAft>
                        <a:buClr>
                          <a:srgbClr val="000000"/>
                        </a:buClr>
                        <a:buSzPct val="100000"/>
                        <a:buFontTx/>
                        <a:buNone/>
                        <a:tabLst/>
                        <a:defRPr/>
                      </a:pPr>
                      <a:r>
                        <a:rPr kumimoji="0" lang="en-US" sz="2200" b="1" i="0" u="sng" strike="noStrike" kern="0" cap="none" spc="0" normalizeH="0" baseline="0" noProof="0" dirty="0">
                          <a:ln>
                            <a:noFill/>
                          </a:ln>
                          <a:solidFill>
                            <a:srgbClr val="0432FF"/>
                          </a:solidFill>
                          <a:effectLst/>
                          <a:uLnTx/>
                          <a:uFillTx/>
                          <a:latin typeface="Calibri" panose="020F0502020204030204" pitchFamily="34" charset="0"/>
                          <a:ea typeface="MS PGothic" pitchFamily="34" charset="-128"/>
                          <a:cs typeface="Calibri" panose="020F0502020204030204" pitchFamily="34" charset="0"/>
                        </a:rPr>
                        <a:t>Antibody-drug conjugates</a:t>
                      </a:r>
                    </a:p>
                    <a:p>
                      <a:pPr marL="390525" marR="0" lvl="0" indent="-292100" algn="l" defTabSz="412750" rtl="0" eaLnBrk="0" fontAlgn="base" latinLnBrk="0" hangingPunct="0">
                        <a:lnSpc>
                          <a:spcPct val="100000"/>
                        </a:lnSpc>
                        <a:spcBef>
                          <a:spcPts val="0"/>
                        </a:spcBef>
                        <a:spcAft>
                          <a:spcPts val="0"/>
                        </a:spcAft>
                        <a:buClr>
                          <a:srgbClr val="000000"/>
                        </a:buClr>
                        <a:buSzPct val="100000"/>
                        <a:buFont typeface="Arial" panose="020B0604020202020204" pitchFamily="34" charset="0"/>
                        <a:buChar char="•"/>
                        <a:tabLst/>
                        <a:defRPr/>
                      </a:pP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Sacituzumab govitecan (</a:t>
                      </a:r>
                      <a:r>
                        <a:rPr kumimoji="0" lang="en-US" sz="2200" b="0" i="0" u="none" strike="noStrike" kern="0" cap="none" spc="0" normalizeH="0" baseline="0" noProof="0" dirty="0" err="1">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Trodelvy</a:t>
                      </a:r>
                      <a:r>
                        <a:rPr kumimoji="0" lang="en-US" sz="2200" b="0" i="0" u="none" strike="noStrike" kern="0" cap="none" spc="0" normalizeH="0" baseline="3000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a:t>
                      </a: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a:t>
                      </a:r>
                    </a:p>
                    <a:p>
                      <a:pPr marL="390525" marR="0" lvl="0" indent="-292100" algn="l" defTabSz="412750" rtl="0" eaLnBrk="0" fontAlgn="base" latinLnBrk="0" hangingPunct="0">
                        <a:lnSpc>
                          <a:spcPct val="100000"/>
                        </a:lnSpc>
                        <a:spcBef>
                          <a:spcPts val="0"/>
                        </a:spcBef>
                        <a:spcAft>
                          <a:spcPts val="0"/>
                        </a:spcAft>
                        <a:buClr>
                          <a:srgbClr val="000000"/>
                        </a:buClr>
                        <a:buSzPct val="100000"/>
                        <a:buFont typeface="Arial" panose="020B0604020202020204" pitchFamily="34" charset="0"/>
                        <a:buChar char="•"/>
                        <a:tabLst/>
                        <a:defRPr/>
                      </a:pP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Trastuzumab </a:t>
                      </a:r>
                      <a:r>
                        <a:rPr kumimoji="0" lang="en-US" sz="2200" b="0" i="0" u="none" strike="noStrike" kern="0" cap="none" spc="0" normalizeH="0" baseline="0" noProof="0" dirty="0" err="1">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deruxtecan</a:t>
                      </a: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 (</a:t>
                      </a:r>
                      <a:r>
                        <a:rPr kumimoji="0" lang="en-US" sz="2200" b="0" i="0" u="none" strike="noStrike" kern="0" cap="none" spc="0" normalizeH="0" baseline="0" noProof="0" dirty="0" err="1">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Enhertu</a:t>
                      </a:r>
                      <a:r>
                        <a:rPr kumimoji="0" lang="en-US" sz="2200" b="0" i="0" u="none" strike="noStrike" kern="0" cap="none" spc="0" normalizeH="0" baseline="30000" noProof="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a:t>
                      </a:r>
                      <a:r>
                        <a:rPr kumimoji="0" lang="en-US" sz="2200" b="0" i="0" u="none" strike="noStrike" kern="0" cap="none" spc="0" normalizeH="0" baseline="0" noProof="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 (HER2 low) </a:t>
                      </a:r>
                      <a:endPar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endParaRPr>
                    </a:p>
                    <a:p>
                      <a:pPr>
                        <a:lnSpc>
                          <a:spcPct val="100000"/>
                        </a:lnSpc>
                        <a:spcBef>
                          <a:spcPts val="0"/>
                        </a:spcBef>
                        <a:spcAft>
                          <a:spcPts val="0"/>
                        </a:spcAft>
                      </a:pPr>
                      <a:endParaRPr lang="en-US" sz="2200" b="1" u="sng" dirty="0">
                        <a:solidFill>
                          <a:srgbClr val="3233FF"/>
                        </a:solidFill>
                        <a:latin typeface="Calibri" panose="020F0502020204030204" pitchFamily="34" charset="0"/>
                        <a:cs typeface="Calibri" panose="020F0502020204030204" pitchFamily="34" charset="0"/>
                      </a:endParaRPr>
                    </a:p>
                    <a:p>
                      <a:pPr>
                        <a:lnSpc>
                          <a:spcPct val="100000"/>
                        </a:lnSpc>
                        <a:spcBef>
                          <a:spcPts val="0"/>
                        </a:spcBef>
                        <a:spcAft>
                          <a:spcPts val="0"/>
                        </a:spcAft>
                      </a:pPr>
                      <a:r>
                        <a:rPr lang="en-US" sz="2200" b="1" u="sng" dirty="0">
                          <a:solidFill>
                            <a:srgbClr val="3233FF"/>
                          </a:solidFill>
                          <a:latin typeface="Calibri" panose="020F0502020204030204" pitchFamily="34" charset="0"/>
                          <a:cs typeface="Calibri" panose="020F0502020204030204" pitchFamily="34" charset="0"/>
                        </a:rPr>
                        <a:t>PARP inhibitors (for TNBC with BRCA mutations)</a:t>
                      </a:r>
                    </a:p>
                    <a:p>
                      <a:pPr marL="285750" marR="0" lvl="0" indent="-285750" algn="l" defTabSz="91411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latin typeface="Calibri" panose="020F0502020204030204" pitchFamily="34" charset="0"/>
                          <a:cs typeface="Calibri" panose="020F0502020204030204" pitchFamily="34" charset="0"/>
                        </a:rPr>
                        <a:t>Olaparib </a:t>
                      </a: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(Lynparza</a:t>
                      </a:r>
                      <a:r>
                        <a:rPr kumimoji="0" lang="en-US" sz="2200" b="0" i="0" u="none" strike="noStrike" kern="0" cap="none" spc="0" normalizeH="0" baseline="3000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a:t>
                      </a: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a:t>
                      </a:r>
                      <a:endParaRPr lang="en-US" sz="2200" dirty="0">
                        <a:latin typeface="Calibri" panose="020F0502020204030204" pitchFamily="34" charset="0"/>
                        <a:cs typeface="Calibri" panose="020F0502020204030204" pitchFamily="34" charset="0"/>
                      </a:endParaRPr>
                    </a:p>
                    <a:p>
                      <a:pPr marL="285750" marR="0" lvl="0" indent="-285750" algn="l" defTabSz="91411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err="1">
                          <a:latin typeface="Calibri" panose="020F0502020204030204" pitchFamily="34" charset="0"/>
                          <a:cs typeface="Calibri" panose="020F0502020204030204" pitchFamily="34" charset="0"/>
                        </a:rPr>
                        <a:t>Talazoparib</a:t>
                      </a:r>
                      <a:r>
                        <a:rPr lang="en-US" sz="2200" dirty="0">
                          <a:latin typeface="Calibri" panose="020F0502020204030204" pitchFamily="34" charset="0"/>
                          <a:cs typeface="Calibri" panose="020F0502020204030204" pitchFamily="34" charset="0"/>
                        </a:rPr>
                        <a:t> </a:t>
                      </a: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a:t>
                      </a:r>
                      <a:r>
                        <a:rPr kumimoji="0" lang="en-US" sz="2200" b="0" i="0" u="none" strike="noStrike" kern="0" cap="none" spc="0" normalizeH="0" baseline="0" noProof="0" dirty="0" err="1">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Talzenna</a:t>
                      </a:r>
                      <a:r>
                        <a:rPr kumimoji="0" lang="en-US" sz="2200" b="0" i="0" u="none" strike="noStrike" kern="0" cap="none" spc="0" normalizeH="0" baseline="3000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a:t>
                      </a: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a:t>
                      </a:r>
                      <a:endParaRPr lang="en-US" sz="2200" dirty="0">
                        <a:latin typeface="Calibri" panose="020F0502020204030204" pitchFamily="34" charset="0"/>
                        <a:cs typeface="Calibri" panose="020F0502020204030204" pitchFamily="34" charset="0"/>
                      </a:endParaRPr>
                    </a:p>
                    <a:p>
                      <a:pPr marL="285750" indent="-285750">
                        <a:lnSpc>
                          <a:spcPct val="100000"/>
                        </a:lnSpc>
                        <a:spcBef>
                          <a:spcPts val="0"/>
                        </a:spcBef>
                        <a:spcAft>
                          <a:spcPts val="0"/>
                        </a:spcAft>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a:p>
                      <a:pPr marL="285750" indent="-285750">
                        <a:lnSpc>
                          <a:spcPct val="100000"/>
                        </a:lnSpc>
                        <a:spcBef>
                          <a:spcPts val="0"/>
                        </a:spcBef>
                        <a:spcAft>
                          <a:spcPts val="0"/>
                        </a:spcAft>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001064617"/>
                  </a:ext>
                </a:extLst>
              </a:tr>
            </a:tbl>
          </a:graphicData>
        </a:graphic>
      </p:graphicFrame>
    </p:spTree>
    <p:extLst>
      <p:ext uri="{BB962C8B-B14F-4D97-AF65-F5344CB8AC3E}">
        <p14:creationId xmlns:p14="http://schemas.microsoft.com/office/powerpoint/2010/main" val="10457549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1080-7ECE-0F42-7446-881ED39911C8}"/>
              </a:ext>
            </a:extLst>
          </p:cNvPr>
          <p:cNvSpPr>
            <a:spLocks noGrp="1"/>
          </p:cNvSpPr>
          <p:nvPr>
            <p:ph type="title"/>
          </p:nvPr>
        </p:nvSpPr>
        <p:spPr>
          <a:xfrm>
            <a:off x="912285" y="44624"/>
            <a:ext cx="10358967" cy="1196752"/>
          </a:xfrm>
        </p:spPr>
        <p:txBody>
          <a:bodyPr/>
          <a:lstStyle/>
          <a:p>
            <a:pPr>
              <a:lnSpc>
                <a:spcPts val="2140"/>
              </a:lnSpc>
            </a:pPr>
            <a:r>
              <a:rPr lang="en-US" sz="2200" dirty="0"/>
              <a:t>A 65-year-old woman in good health (PS 0) with no other major medical conditions is about to begin treatment for metastatic triple-negative breast cancer (TNBC). The patient is asymptomatic. How would you respond if the patient asked, </a:t>
            </a:r>
            <a:r>
              <a:rPr lang="en-US" sz="2200" i="1" dirty="0"/>
              <a:t>What are the 3 most common side effects or clinical complications with this treatment?</a:t>
            </a:r>
          </a:p>
        </p:txBody>
      </p:sp>
      <p:sp>
        <p:nvSpPr>
          <p:cNvPr id="3" name="Content Placeholder 2">
            <a:extLst>
              <a:ext uri="{FF2B5EF4-FFF2-40B4-BE49-F238E27FC236}">
                <a16:creationId xmlns:a16="http://schemas.microsoft.com/office/drawing/2014/main" id="{AE98D6E9-76A3-BCEA-EC2F-99C726B8AFED}"/>
              </a:ext>
            </a:extLst>
          </p:cNvPr>
          <p:cNvSpPr>
            <a:spLocks noGrp="1"/>
          </p:cNvSpPr>
          <p:nvPr>
            <p:ph idx="46"/>
          </p:nvPr>
        </p:nvSpPr>
        <p:spPr/>
        <p:txBody>
          <a:bodyPr/>
          <a:lstStyle/>
          <a:p>
            <a:r>
              <a:rPr lang="en-US" sz="2000" dirty="0"/>
              <a:t>Fatigue, nausea/diarrhea, blood count changes</a:t>
            </a:r>
          </a:p>
        </p:txBody>
      </p:sp>
      <p:sp>
        <p:nvSpPr>
          <p:cNvPr id="4" name="Content Placeholder 3">
            <a:extLst>
              <a:ext uri="{FF2B5EF4-FFF2-40B4-BE49-F238E27FC236}">
                <a16:creationId xmlns:a16="http://schemas.microsoft.com/office/drawing/2014/main" id="{51161EFA-97B5-5D4E-CF91-0A8E53BE24E4}"/>
              </a:ext>
            </a:extLst>
          </p:cNvPr>
          <p:cNvSpPr>
            <a:spLocks noGrp="1"/>
          </p:cNvSpPr>
          <p:nvPr>
            <p:ph idx="47"/>
          </p:nvPr>
        </p:nvSpPr>
        <p:spPr/>
        <p:txBody>
          <a:bodyPr/>
          <a:lstStyle/>
          <a:p>
            <a:pPr marL="0" marR="0" lvl="0" indent="0" algn="ctr" defTabSz="412750" rtl="0" eaLnBrk="0" fontAlgn="base" latinLnBrk="0" hangingPunct="0">
              <a:lnSpc>
                <a:spcPts val="2200"/>
              </a:lnSpc>
              <a:spcBef>
                <a:spcPct val="30000"/>
              </a:spcBef>
              <a:spcAft>
                <a:spcPts val="800"/>
              </a:spcAft>
              <a:buClr>
                <a:srgbClr val="000000"/>
              </a:buClr>
              <a:buSzPct val="100000"/>
              <a:buFontTx/>
              <a:buNone/>
              <a:tabLst/>
              <a:defRPr/>
            </a:pPr>
            <a:r>
              <a:rPr lang="en-US" sz="2000" kern="100" dirty="0">
                <a:solidFill>
                  <a:srgbClr val="FFFFFF"/>
                </a:solidFill>
                <a:latin typeface="Calibri"/>
                <a:ea typeface="Aptos" panose="020B0004020202020204" pitchFamily="34" charset="0"/>
                <a:cs typeface="Times New Roman" panose="02020603050405020304" pitchFamily="18" charset="0"/>
              </a:rPr>
              <a:t>N</a:t>
            </a:r>
            <a:r>
              <a:rPr kumimoji="0" lang="en-US" sz="2000" b="1" i="0" u="none" strike="noStrike" kern="100" cap="none" spc="0" normalizeH="0" baseline="0" noProof="0" dirty="0" err="1">
                <a:ln>
                  <a:noFill/>
                </a:ln>
                <a:solidFill>
                  <a:srgbClr val="FFFFFF"/>
                </a:solidFill>
                <a:effectLst/>
                <a:uLnTx/>
                <a:uFillTx/>
                <a:latin typeface="Calibri"/>
                <a:ea typeface="Aptos" panose="020B0004020202020204" pitchFamily="34" charset="0"/>
                <a:cs typeface="Times New Roman" panose="02020603050405020304" pitchFamily="18" charset="0"/>
              </a:rPr>
              <a:t>eutropenia</a:t>
            </a:r>
            <a:r>
              <a:rPr kumimoji="0" lang="en-US" sz="2000" b="1" i="0" u="none" strike="noStrike" kern="100" cap="none" spc="0" normalizeH="0" baseline="0" noProof="0" dirty="0">
                <a:ln>
                  <a:noFill/>
                </a:ln>
                <a:solidFill>
                  <a:srgbClr val="FFFFFF"/>
                </a:solidFill>
                <a:effectLst/>
                <a:uLnTx/>
                <a:uFillTx/>
                <a:latin typeface="Calibri"/>
                <a:ea typeface="Aptos" panose="020B0004020202020204" pitchFamily="34" charset="0"/>
                <a:cs typeface="Times New Roman" panose="02020603050405020304" pitchFamily="18" charset="0"/>
              </a:rPr>
              <a:t>, diarrhea, </a:t>
            </a:r>
            <a:r>
              <a:rPr kumimoji="0" lang="en-US" sz="2000" b="1" i="0" u="none" strike="noStrike" kern="0" cap="none" spc="0" normalizeH="0" baseline="0" noProof="0" dirty="0">
                <a:ln>
                  <a:noFill/>
                </a:ln>
                <a:solidFill>
                  <a:srgbClr val="FFFFFF"/>
                </a:solidFill>
                <a:effectLst/>
                <a:uLnTx/>
                <a:uFillTx/>
                <a:latin typeface="Calibri"/>
                <a:ea typeface="Aptos" panose="020B0004020202020204" pitchFamily="34" charset="0"/>
              </a:rPr>
              <a:t>fatigue</a:t>
            </a:r>
            <a:r>
              <a:rPr kumimoji="0" lang="en-US" sz="2000" b="1" i="0" u="none" strike="noStrike" kern="0" cap="none" spc="0" normalizeH="0" baseline="0" noProof="0" dirty="0">
                <a:ln>
                  <a:noFill/>
                </a:ln>
                <a:solidFill>
                  <a:srgbClr val="FFFFFF"/>
                </a:solidFill>
                <a:effectLst/>
                <a:uLnTx/>
                <a:uFillTx/>
                <a:latin typeface="Calibri"/>
                <a:ea typeface="MS PGothic" pitchFamily="34" charset="-128"/>
              </a:rPr>
              <a:t> </a:t>
            </a:r>
          </a:p>
        </p:txBody>
      </p:sp>
      <p:sp>
        <p:nvSpPr>
          <p:cNvPr id="5" name="Content Placeholder 4">
            <a:extLst>
              <a:ext uri="{FF2B5EF4-FFF2-40B4-BE49-F238E27FC236}">
                <a16:creationId xmlns:a16="http://schemas.microsoft.com/office/drawing/2014/main" id="{C7305A4D-E8F8-04C8-DAF5-3D4629FD3D09}"/>
              </a:ext>
            </a:extLst>
          </p:cNvPr>
          <p:cNvSpPr>
            <a:spLocks noGrp="1"/>
          </p:cNvSpPr>
          <p:nvPr>
            <p:ph idx="48"/>
          </p:nvPr>
        </p:nvSpPr>
        <p:spPr/>
        <p:txBody>
          <a:bodyPr/>
          <a:lstStyle/>
          <a:p>
            <a:pPr marL="0" marR="0">
              <a:spcAft>
                <a:spcPts val="800"/>
              </a:spcAft>
            </a:pPr>
            <a:r>
              <a:rPr lang="en-US" sz="2000" kern="100" dirty="0">
                <a:latin typeface="+mn-lt"/>
                <a:ea typeface="Aptos" panose="020B0004020202020204" pitchFamily="34" charset="0"/>
                <a:cs typeface="Times New Roman" panose="02020603050405020304" pitchFamily="18" charset="0"/>
              </a:rPr>
              <a:t>D</a:t>
            </a:r>
            <a:r>
              <a:rPr lang="en-US" sz="2000" kern="100" dirty="0">
                <a:effectLst/>
                <a:latin typeface="+mn-lt"/>
                <a:ea typeface="Aptos" panose="020B0004020202020204" pitchFamily="34" charset="0"/>
                <a:cs typeface="Times New Roman" panose="02020603050405020304" pitchFamily="18" charset="0"/>
              </a:rPr>
              <a:t>iarrhea</a:t>
            </a:r>
            <a:r>
              <a:rPr lang="en-US" sz="2000" kern="100" dirty="0">
                <a:latin typeface="+mn-lt"/>
                <a:ea typeface="Aptos" panose="020B0004020202020204" pitchFamily="34" charset="0"/>
                <a:cs typeface="Times New Roman" panose="02020603050405020304" pitchFamily="18" charset="0"/>
              </a:rPr>
              <a:t>, </a:t>
            </a:r>
            <a:r>
              <a:rPr lang="en-US" sz="2000" kern="100" dirty="0">
                <a:effectLst/>
                <a:latin typeface="+mn-lt"/>
                <a:ea typeface="Aptos" panose="020B0004020202020204" pitchFamily="34" charset="0"/>
                <a:cs typeface="Times New Roman" panose="02020603050405020304" pitchFamily="18" charset="0"/>
              </a:rPr>
              <a:t>neutropenia</a:t>
            </a:r>
            <a:r>
              <a:rPr lang="en-US" sz="2000" kern="100" dirty="0">
                <a:latin typeface="+mn-lt"/>
                <a:ea typeface="Aptos" panose="020B0004020202020204" pitchFamily="34" charset="0"/>
                <a:cs typeface="Times New Roman" panose="02020603050405020304" pitchFamily="18" charset="0"/>
              </a:rPr>
              <a:t>, </a:t>
            </a:r>
            <a:r>
              <a:rPr lang="en-US" sz="2000" dirty="0">
                <a:effectLst/>
                <a:latin typeface="+mn-lt"/>
                <a:ea typeface="Aptos" panose="020B0004020202020204" pitchFamily="34" charset="0"/>
              </a:rPr>
              <a:t>fatigue</a:t>
            </a:r>
            <a:r>
              <a:rPr lang="en-US" sz="2000" dirty="0">
                <a:effectLst/>
                <a:latin typeface="+mn-lt"/>
              </a:rPr>
              <a:t> </a:t>
            </a:r>
            <a:endParaRPr lang="en-US" sz="2000" dirty="0">
              <a:latin typeface="+mn-lt"/>
            </a:endParaRPr>
          </a:p>
        </p:txBody>
      </p:sp>
      <p:sp>
        <p:nvSpPr>
          <p:cNvPr id="6" name="Content Placeholder 5">
            <a:extLst>
              <a:ext uri="{FF2B5EF4-FFF2-40B4-BE49-F238E27FC236}">
                <a16:creationId xmlns:a16="http://schemas.microsoft.com/office/drawing/2014/main" id="{A975CE4C-8ECD-009E-B01C-06745DA9E9F5}"/>
              </a:ext>
            </a:extLst>
          </p:cNvPr>
          <p:cNvSpPr>
            <a:spLocks noGrp="1"/>
          </p:cNvSpPr>
          <p:nvPr>
            <p:ph idx="49"/>
          </p:nvPr>
        </p:nvSpPr>
        <p:spPr/>
        <p:txBody>
          <a:bodyPr/>
          <a:lstStyle/>
          <a:p>
            <a:r>
              <a:rPr lang="en-US" sz="2000" dirty="0"/>
              <a:t>Neutropenia, diarrhea, nausea</a:t>
            </a:r>
          </a:p>
        </p:txBody>
      </p:sp>
      <p:sp>
        <p:nvSpPr>
          <p:cNvPr id="8" name="Content Placeholder 7">
            <a:extLst>
              <a:ext uri="{FF2B5EF4-FFF2-40B4-BE49-F238E27FC236}">
                <a16:creationId xmlns:a16="http://schemas.microsoft.com/office/drawing/2014/main" id="{0B979C6D-CA6E-19A7-B570-F161273E40BE}"/>
              </a:ext>
            </a:extLst>
          </p:cNvPr>
          <p:cNvSpPr>
            <a:spLocks noGrp="1"/>
          </p:cNvSpPr>
          <p:nvPr>
            <p:ph idx="58"/>
          </p:nvPr>
        </p:nvSpPr>
        <p:spPr/>
        <p:txBody>
          <a:bodyPr/>
          <a:lstStyle/>
          <a:p>
            <a:r>
              <a:rPr lang="en-US" dirty="0"/>
              <a:t>Sacituzumab </a:t>
            </a:r>
            <a:br>
              <a:rPr lang="en-US" dirty="0"/>
            </a:br>
            <a:r>
              <a:rPr lang="en-US" dirty="0"/>
              <a:t>govitecan </a:t>
            </a:r>
          </a:p>
        </p:txBody>
      </p:sp>
      <p:sp>
        <p:nvSpPr>
          <p:cNvPr id="9" name="Content Placeholder 8">
            <a:extLst>
              <a:ext uri="{FF2B5EF4-FFF2-40B4-BE49-F238E27FC236}">
                <a16:creationId xmlns:a16="http://schemas.microsoft.com/office/drawing/2014/main" id="{21E4A5DA-F5FF-91F3-AFB2-0395D7C89FFC}"/>
              </a:ext>
            </a:extLst>
          </p:cNvPr>
          <p:cNvSpPr>
            <a:spLocks noGrp="1"/>
          </p:cNvSpPr>
          <p:nvPr>
            <p:ph idx="59"/>
          </p:nvPr>
        </p:nvSpPr>
        <p:spPr/>
        <p:txBody>
          <a:bodyPr/>
          <a:lstStyle/>
          <a:p>
            <a:r>
              <a:rPr lang="en-US" sz="2000" dirty="0"/>
              <a:t>Fatigue, nausea/loose stool, pneumonitis (rare)</a:t>
            </a:r>
          </a:p>
        </p:txBody>
      </p:sp>
      <p:sp>
        <p:nvSpPr>
          <p:cNvPr id="10" name="Content Placeholder 9">
            <a:extLst>
              <a:ext uri="{FF2B5EF4-FFF2-40B4-BE49-F238E27FC236}">
                <a16:creationId xmlns:a16="http://schemas.microsoft.com/office/drawing/2014/main" id="{5545B44E-32EB-BF12-6891-D05279FA197E}"/>
              </a:ext>
            </a:extLst>
          </p:cNvPr>
          <p:cNvSpPr>
            <a:spLocks noGrp="1"/>
          </p:cNvSpPr>
          <p:nvPr>
            <p:ph idx="60"/>
          </p:nvPr>
        </p:nvSpPr>
        <p:spPr/>
        <p:txBody>
          <a:bodyPr/>
          <a:lstStyle/>
          <a:p>
            <a:r>
              <a:rPr lang="en-US" sz="2000" dirty="0"/>
              <a:t>Nausea, fatigue, alopecia</a:t>
            </a:r>
          </a:p>
        </p:txBody>
      </p:sp>
      <p:sp>
        <p:nvSpPr>
          <p:cNvPr id="11" name="Content Placeholder 10">
            <a:extLst>
              <a:ext uri="{FF2B5EF4-FFF2-40B4-BE49-F238E27FC236}">
                <a16:creationId xmlns:a16="http://schemas.microsoft.com/office/drawing/2014/main" id="{50C7D7E5-F198-6ACC-4F6D-25BC6DA7F3F8}"/>
              </a:ext>
            </a:extLst>
          </p:cNvPr>
          <p:cNvSpPr>
            <a:spLocks noGrp="1"/>
          </p:cNvSpPr>
          <p:nvPr>
            <p:ph idx="61"/>
          </p:nvPr>
        </p:nvSpPr>
        <p:spPr/>
        <p:txBody>
          <a:bodyPr/>
          <a:lstStyle/>
          <a:p>
            <a:r>
              <a:rPr lang="en-US" sz="2000" dirty="0"/>
              <a:t>Nausea, ILD, thrombocytopenia</a:t>
            </a:r>
          </a:p>
        </p:txBody>
      </p:sp>
      <p:sp>
        <p:nvSpPr>
          <p:cNvPr id="12" name="Content Placeholder 11">
            <a:extLst>
              <a:ext uri="{FF2B5EF4-FFF2-40B4-BE49-F238E27FC236}">
                <a16:creationId xmlns:a16="http://schemas.microsoft.com/office/drawing/2014/main" id="{E82D9868-6629-586E-4B49-29075E2F2089}"/>
              </a:ext>
            </a:extLst>
          </p:cNvPr>
          <p:cNvSpPr>
            <a:spLocks noGrp="1"/>
          </p:cNvSpPr>
          <p:nvPr>
            <p:ph idx="62"/>
          </p:nvPr>
        </p:nvSpPr>
        <p:spPr/>
        <p:txBody>
          <a:bodyPr/>
          <a:lstStyle/>
          <a:p>
            <a:r>
              <a:rPr lang="en-US" sz="2000" dirty="0"/>
              <a:t>Nausea/vomiting, </a:t>
            </a:r>
            <a:br>
              <a:rPr lang="en-US" sz="2000" dirty="0"/>
            </a:br>
            <a:r>
              <a:rPr lang="en-US" sz="2000" dirty="0"/>
              <a:t>fatigue, neutropenia</a:t>
            </a:r>
          </a:p>
        </p:txBody>
      </p:sp>
      <p:sp>
        <p:nvSpPr>
          <p:cNvPr id="13" name="Content Placeholder 12">
            <a:extLst>
              <a:ext uri="{FF2B5EF4-FFF2-40B4-BE49-F238E27FC236}">
                <a16:creationId xmlns:a16="http://schemas.microsoft.com/office/drawing/2014/main" id="{3C6EF91D-9B8B-17F8-613B-ABEBFBE06F4D}"/>
              </a:ext>
            </a:extLst>
          </p:cNvPr>
          <p:cNvSpPr>
            <a:spLocks noGrp="1"/>
          </p:cNvSpPr>
          <p:nvPr>
            <p:ph idx="63"/>
          </p:nvPr>
        </p:nvSpPr>
        <p:spPr/>
        <p:txBody>
          <a:bodyPr/>
          <a:lstStyle/>
          <a:p>
            <a:r>
              <a:rPr lang="en-US" sz="2000" dirty="0"/>
              <a:t>Fatigue, alopecia, ILD</a:t>
            </a:r>
          </a:p>
        </p:txBody>
      </p:sp>
      <p:sp>
        <p:nvSpPr>
          <p:cNvPr id="14" name="Content Placeholder 13">
            <a:extLst>
              <a:ext uri="{FF2B5EF4-FFF2-40B4-BE49-F238E27FC236}">
                <a16:creationId xmlns:a16="http://schemas.microsoft.com/office/drawing/2014/main" id="{265E0929-C9EA-8F4D-A929-5C08BD0F92A9}"/>
              </a:ext>
            </a:extLst>
          </p:cNvPr>
          <p:cNvSpPr>
            <a:spLocks noGrp="1"/>
          </p:cNvSpPr>
          <p:nvPr>
            <p:ph idx="64"/>
          </p:nvPr>
        </p:nvSpPr>
        <p:spPr/>
        <p:txBody>
          <a:bodyPr/>
          <a:lstStyle/>
          <a:p>
            <a:r>
              <a:rPr lang="en-US" dirty="0"/>
              <a:t>Trastuzumab</a:t>
            </a:r>
            <a:br>
              <a:rPr lang="en-US" dirty="0"/>
            </a:br>
            <a:r>
              <a:rPr lang="en-US" dirty="0"/>
              <a:t>deruxtecan (T-</a:t>
            </a:r>
            <a:r>
              <a:rPr lang="en-US" dirty="0" err="1"/>
              <a:t>DXd</a:t>
            </a:r>
            <a:r>
              <a:rPr lang="en-US" dirty="0"/>
              <a:t>) </a:t>
            </a:r>
          </a:p>
        </p:txBody>
      </p:sp>
      <p:sp>
        <p:nvSpPr>
          <p:cNvPr id="15" name="Content Placeholder 14">
            <a:extLst>
              <a:ext uri="{FF2B5EF4-FFF2-40B4-BE49-F238E27FC236}">
                <a16:creationId xmlns:a16="http://schemas.microsoft.com/office/drawing/2014/main" id="{F6DEF0A8-F47F-B5DE-550C-ADBB82500C9E}"/>
              </a:ext>
            </a:extLst>
          </p:cNvPr>
          <p:cNvSpPr>
            <a:spLocks noGrp="1"/>
          </p:cNvSpPr>
          <p:nvPr>
            <p:ph idx="71"/>
          </p:nvPr>
        </p:nvSpPr>
        <p:spPr>
          <a:xfrm>
            <a:off x="2971800" y="4980378"/>
            <a:ext cx="2764160" cy="589156"/>
          </a:xfrm>
        </p:spPr>
        <p:txBody>
          <a:bodyPr/>
          <a:lstStyle/>
          <a:p>
            <a:r>
              <a:rPr lang="en-US" sz="2000" dirty="0"/>
              <a:t>Low white blood cell count, diarrhea, fatigue</a:t>
            </a:r>
          </a:p>
        </p:txBody>
      </p:sp>
      <p:sp>
        <p:nvSpPr>
          <p:cNvPr id="16" name="Content Placeholder 15">
            <a:extLst>
              <a:ext uri="{FF2B5EF4-FFF2-40B4-BE49-F238E27FC236}">
                <a16:creationId xmlns:a16="http://schemas.microsoft.com/office/drawing/2014/main" id="{81478386-0405-B651-FC51-B154BFB0F7F7}"/>
              </a:ext>
            </a:extLst>
          </p:cNvPr>
          <p:cNvSpPr>
            <a:spLocks noGrp="1"/>
          </p:cNvSpPr>
          <p:nvPr>
            <p:ph idx="72"/>
          </p:nvPr>
        </p:nvSpPr>
        <p:spPr/>
        <p:txBody>
          <a:bodyPr/>
          <a:lstStyle/>
          <a:p>
            <a:r>
              <a:rPr lang="en-US" sz="2000" dirty="0"/>
              <a:t>Nausea/vomiting, fatigue, pneumonitis</a:t>
            </a:r>
          </a:p>
        </p:txBody>
      </p:sp>
      <p:sp>
        <p:nvSpPr>
          <p:cNvPr id="17" name="Content Placeholder 16">
            <a:extLst>
              <a:ext uri="{FF2B5EF4-FFF2-40B4-BE49-F238E27FC236}">
                <a16:creationId xmlns:a16="http://schemas.microsoft.com/office/drawing/2014/main" id="{C976166A-E76F-DE0B-5006-D64ECEB6FC98}"/>
              </a:ext>
            </a:extLst>
          </p:cNvPr>
          <p:cNvSpPr>
            <a:spLocks noGrp="1"/>
          </p:cNvSpPr>
          <p:nvPr>
            <p:ph idx="73"/>
          </p:nvPr>
        </p:nvSpPr>
        <p:spPr/>
        <p:txBody>
          <a:bodyPr/>
          <a:lstStyle/>
          <a:p>
            <a:r>
              <a:rPr lang="en-US" sz="2000" dirty="0"/>
              <a:t>Fatigue, blood count changes, nausea</a:t>
            </a:r>
          </a:p>
        </p:txBody>
      </p:sp>
      <p:sp>
        <p:nvSpPr>
          <p:cNvPr id="18" name="Content Placeholder 17">
            <a:extLst>
              <a:ext uri="{FF2B5EF4-FFF2-40B4-BE49-F238E27FC236}">
                <a16:creationId xmlns:a16="http://schemas.microsoft.com/office/drawing/2014/main" id="{7C4FA46C-D636-7CD7-8F14-EB26055A20AC}"/>
              </a:ext>
            </a:extLst>
          </p:cNvPr>
          <p:cNvSpPr>
            <a:spLocks noGrp="1"/>
          </p:cNvSpPr>
          <p:nvPr>
            <p:ph idx="74"/>
          </p:nvPr>
        </p:nvSpPr>
        <p:spPr/>
        <p:txBody>
          <a:bodyPr/>
          <a:lstStyle/>
          <a:p>
            <a:pPr marL="0" marR="0" lvl="0" indent="0" algn="ctr" defTabSz="412750" rtl="0" eaLnBrk="0" fontAlgn="base" latinLnBrk="0" hangingPunct="0">
              <a:lnSpc>
                <a:spcPts val="2200"/>
              </a:lnSpc>
              <a:spcBef>
                <a:spcPct val="30000"/>
              </a:spcBef>
              <a:spcAft>
                <a:spcPts val="800"/>
              </a:spcAft>
              <a:buClr>
                <a:srgbClr val="000000"/>
              </a:buClr>
              <a:buSzPct val="100000"/>
              <a:buFontTx/>
              <a:buNone/>
              <a:tabLst/>
              <a:defRPr/>
            </a:pPr>
            <a:r>
              <a:rPr lang="en-US" sz="2000" dirty="0">
                <a:solidFill>
                  <a:srgbClr val="FFFFFF"/>
                </a:solidFill>
              </a:rPr>
              <a:t>N</a:t>
            </a:r>
            <a:r>
              <a:rPr kumimoji="0" lang="en-US" sz="2000" b="1" i="0" u="none" strike="noStrike" kern="0" cap="none" spc="0" normalizeH="0" baseline="0" noProof="0" dirty="0" err="1">
                <a:ln>
                  <a:noFill/>
                </a:ln>
                <a:solidFill>
                  <a:srgbClr val="FFFFFF"/>
                </a:solidFill>
                <a:effectLst/>
                <a:uLnTx/>
                <a:uFillTx/>
                <a:latin typeface="Calibri" charset="0"/>
                <a:ea typeface="MS PGothic" pitchFamily="34" charset="-128"/>
              </a:rPr>
              <a:t>ausea</a:t>
            </a:r>
            <a:r>
              <a:rPr kumimoji="0" lang="en-US" sz="2000" b="1" i="0" u="none" strike="noStrike" kern="0" cap="none" spc="0" normalizeH="0" baseline="0" noProof="0" dirty="0">
                <a:ln>
                  <a:noFill/>
                </a:ln>
                <a:solidFill>
                  <a:srgbClr val="FFFFFF"/>
                </a:solidFill>
                <a:effectLst/>
                <a:uLnTx/>
                <a:uFillTx/>
                <a:latin typeface="Calibri" charset="0"/>
                <a:ea typeface="MS PGothic" pitchFamily="34" charset="-128"/>
              </a:rPr>
              <a:t>, fatigue, anemia</a:t>
            </a:r>
          </a:p>
        </p:txBody>
      </p:sp>
      <p:sp>
        <p:nvSpPr>
          <p:cNvPr id="19" name="Content Placeholder 18">
            <a:extLst>
              <a:ext uri="{FF2B5EF4-FFF2-40B4-BE49-F238E27FC236}">
                <a16:creationId xmlns:a16="http://schemas.microsoft.com/office/drawing/2014/main" id="{892F2A68-9584-B911-D319-02215E694754}"/>
              </a:ext>
            </a:extLst>
          </p:cNvPr>
          <p:cNvSpPr>
            <a:spLocks noGrp="1"/>
          </p:cNvSpPr>
          <p:nvPr>
            <p:ph idx="75"/>
          </p:nvPr>
        </p:nvSpPr>
        <p:spPr/>
        <p:txBody>
          <a:bodyPr/>
          <a:lstStyle/>
          <a:p>
            <a:r>
              <a:rPr lang="en-US" sz="2000" dirty="0"/>
              <a:t>Anemia, nausea, fatigue</a:t>
            </a:r>
          </a:p>
        </p:txBody>
      </p:sp>
      <p:sp>
        <p:nvSpPr>
          <p:cNvPr id="20" name="Content Placeholder 19">
            <a:extLst>
              <a:ext uri="{FF2B5EF4-FFF2-40B4-BE49-F238E27FC236}">
                <a16:creationId xmlns:a16="http://schemas.microsoft.com/office/drawing/2014/main" id="{D033181D-1773-04A8-0512-7ACB60CDCF84}"/>
              </a:ext>
            </a:extLst>
          </p:cNvPr>
          <p:cNvSpPr>
            <a:spLocks noGrp="1"/>
          </p:cNvSpPr>
          <p:nvPr>
            <p:ph idx="76"/>
          </p:nvPr>
        </p:nvSpPr>
        <p:spPr/>
        <p:txBody>
          <a:bodyPr/>
          <a:lstStyle/>
          <a:p>
            <a:r>
              <a:rPr lang="en-US" sz="2000" dirty="0">
                <a:solidFill>
                  <a:srgbClr val="FFFFFF"/>
                </a:solidFill>
              </a:rPr>
              <a:t>N</a:t>
            </a:r>
            <a:r>
              <a:rPr kumimoji="0" lang="en-US" sz="2000" b="1" i="0" u="none" strike="noStrike" kern="0" cap="none" spc="0" normalizeH="0" baseline="0" noProof="0" dirty="0" err="1">
                <a:ln>
                  <a:noFill/>
                </a:ln>
                <a:solidFill>
                  <a:srgbClr val="FFFFFF"/>
                </a:solidFill>
                <a:effectLst/>
                <a:uLnTx/>
                <a:uFillTx/>
                <a:latin typeface="Calibri" charset="0"/>
                <a:ea typeface="MS PGothic" pitchFamily="34" charset="-128"/>
              </a:rPr>
              <a:t>ausea</a:t>
            </a:r>
            <a:r>
              <a:rPr kumimoji="0" lang="en-US" sz="2000" b="1" i="0" u="none" strike="noStrike" kern="0" cap="none" spc="0" normalizeH="0" baseline="0" noProof="0" dirty="0">
                <a:ln>
                  <a:noFill/>
                </a:ln>
                <a:solidFill>
                  <a:srgbClr val="FFFFFF"/>
                </a:solidFill>
                <a:effectLst/>
                <a:uLnTx/>
                <a:uFillTx/>
                <a:latin typeface="Calibri" charset="0"/>
                <a:ea typeface="MS PGothic" pitchFamily="34" charset="-128"/>
              </a:rPr>
              <a:t>, fatigue, anemia</a:t>
            </a:r>
          </a:p>
        </p:txBody>
      </p:sp>
      <p:sp>
        <p:nvSpPr>
          <p:cNvPr id="22" name="Content Placeholder 21">
            <a:extLst>
              <a:ext uri="{FF2B5EF4-FFF2-40B4-BE49-F238E27FC236}">
                <a16:creationId xmlns:a16="http://schemas.microsoft.com/office/drawing/2014/main" id="{C27C958E-A708-7FA3-648E-698237D5CF4F}"/>
              </a:ext>
            </a:extLst>
          </p:cNvPr>
          <p:cNvSpPr>
            <a:spLocks noGrp="1"/>
          </p:cNvSpPr>
          <p:nvPr>
            <p:ph idx="78"/>
          </p:nvPr>
        </p:nvSpPr>
        <p:spPr/>
        <p:txBody>
          <a:bodyPr/>
          <a:lstStyle/>
          <a:p>
            <a:r>
              <a:rPr lang="en-US" dirty="0"/>
              <a:t>PARP inhibitor </a:t>
            </a:r>
          </a:p>
        </p:txBody>
      </p:sp>
      <p:sp>
        <p:nvSpPr>
          <p:cNvPr id="23" name="Content Placeholder 22">
            <a:extLst>
              <a:ext uri="{FF2B5EF4-FFF2-40B4-BE49-F238E27FC236}">
                <a16:creationId xmlns:a16="http://schemas.microsoft.com/office/drawing/2014/main" id="{F77B366A-2C1B-BAAE-5E51-DCC501F0DF11}"/>
              </a:ext>
            </a:extLst>
          </p:cNvPr>
          <p:cNvSpPr>
            <a:spLocks noGrp="1"/>
          </p:cNvSpPr>
          <p:nvPr>
            <p:ph idx="79"/>
          </p:nvPr>
        </p:nvSpPr>
        <p:spPr/>
        <p:txBody>
          <a:bodyPr/>
          <a:lstStyle/>
          <a:p>
            <a:r>
              <a:rPr lang="en-US" sz="2000" dirty="0"/>
              <a:t>Nausea, low hemoglobin, fatigue</a:t>
            </a:r>
          </a:p>
        </p:txBody>
      </p:sp>
      <p:sp>
        <p:nvSpPr>
          <p:cNvPr id="24" name="TextBox 23">
            <a:extLst>
              <a:ext uri="{FF2B5EF4-FFF2-40B4-BE49-F238E27FC236}">
                <a16:creationId xmlns:a16="http://schemas.microsoft.com/office/drawing/2014/main" id="{8DAD5164-2704-379F-1326-CED69C153DAA}"/>
              </a:ext>
            </a:extLst>
          </p:cNvPr>
          <p:cNvSpPr txBox="1"/>
          <p:nvPr/>
        </p:nvSpPr>
        <p:spPr>
          <a:xfrm>
            <a:off x="479376" y="6507505"/>
            <a:ext cx="6096000" cy="323165"/>
          </a:xfrm>
          <a:prstGeom prst="rect">
            <a:avLst/>
          </a:prstGeom>
          <a:noFill/>
        </p:spPr>
        <p:txBody>
          <a:bodyPr wrap="square">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ILD = interstitial lung disease</a:t>
            </a:r>
          </a:p>
        </p:txBody>
      </p:sp>
      <p:sp>
        <p:nvSpPr>
          <p:cNvPr id="25" name="Content Placeholder 4">
            <a:extLst>
              <a:ext uri="{FF2B5EF4-FFF2-40B4-BE49-F238E27FC236}">
                <a16:creationId xmlns:a16="http://schemas.microsoft.com/office/drawing/2014/main" id="{7AC87A37-AA9A-CCAF-F1F0-635EDAA986A3}"/>
              </a:ext>
            </a:extLst>
          </p:cNvPr>
          <p:cNvSpPr>
            <a:spLocks noGrp="1"/>
          </p:cNvSpPr>
          <p:nvPr>
            <p:ph idx="50"/>
          </p:nvPr>
        </p:nvSpPr>
        <p:spPr/>
        <p:txBody>
          <a:bodyPr/>
          <a:lstStyle/>
          <a:p>
            <a:pPr marL="0" marR="0">
              <a:spcAft>
                <a:spcPts val="800"/>
              </a:spcAft>
            </a:pPr>
            <a:r>
              <a:rPr lang="en-US" sz="2000" kern="100" dirty="0">
                <a:latin typeface="+mn-lt"/>
                <a:ea typeface="Aptos" panose="020B0004020202020204" pitchFamily="34" charset="0"/>
                <a:cs typeface="Times New Roman" panose="02020603050405020304" pitchFamily="18" charset="0"/>
              </a:rPr>
              <a:t>D</a:t>
            </a:r>
            <a:r>
              <a:rPr lang="en-US" sz="2000" kern="100" dirty="0">
                <a:effectLst/>
                <a:latin typeface="+mn-lt"/>
                <a:ea typeface="Aptos" panose="020B0004020202020204" pitchFamily="34" charset="0"/>
                <a:cs typeface="Times New Roman" panose="02020603050405020304" pitchFamily="18" charset="0"/>
              </a:rPr>
              <a:t>iarrhea</a:t>
            </a:r>
            <a:r>
              <a:rPr lang="en-US" sz="2000" kern="100" dirty="0">
                <a:latin typeface="+mn-lt"/>
                <a:ea typeface="Aptos" panose="020B0004020202020204" pitchFamily="34" charset="0"/>
                <a:cs typeface="Times New Roman" panose="02020603050405020304" pitchFamily="18" charset="0"/>
              </a:rPr>
              <a:t>, </a:t>
            </a:r>
            <a:r>
              <a:rPr lang="en-US" sz="2000" kern="100" dirty="0">
                <a:effectLst/>
                <a:latin typeface="+mn-lt"/>
                <a:ea typeface="Aptos" panose="020B0004020202020204" pitchFamily="34" charset="0"/>
                <a:cs typeface="Times New Roman" panose="02020603050405020304" pitchFamily="18" charset="0"/>
              </a:rPr>
              <a:t>neutropenia</a:t>
            </a:r>
            <a:r>
              <a:rPr lang="en-US" sz="2000" kern="100" dirty="0">
                <a:latin typeface="+mn-lt"/>
                <a:ea typeface="Aptos" panose="020B0004020202020204" pitchFamily="34" charset="0"/>
                <a:cs typeface="Times New Roman" panose="02020603050405020304" pitchFamily="18" charset="0"/>
              </a:rPr>
              <a:t>, </a:t>
            </a:r>
            <a:r>
              <a:rPr lang="en-US" sz="2000" dirty="0">
                <a:effectLst/>
                <a:latin typeface="+mn-lt"/>
                <a:ea typeface="Aptos" panose="020B0004020202020204" pitchFamily="34" charset="0"/>
              </a:rPr>
              <a:t>fatigue</a:t>
            </a:r>
            <a:r>
              <a:rPr lang="en-US" sz="2000" dirty="0">
                <a:effectLst/>
                <a:latin typeface="+mn-lt"/>
              </a:rPr>
              <a:t> </a:t>
            </a:r>
            <a:endParaRPr lang="en-US" sz="2000" dirty="0">
              <a:latin typeface="+mn-lt"/>
            </a:endParaRPr>
          </a:p>
        </p:txBody>
      </p:sp>
      <p:sp>
        <p:nvSpPr>
          <p:cNvPr id="26" name="Content Placeholder 19">
            <a:extLst>
              <a:ext uri="{FF2B5EF4-FFF2-40B4-BE49-F238E27FC236}">
                <a16:creationId xmlns:a16="http://schemas.microsoft.com/office/drawing/2014/main" id="{89C71DDB-8E47-135C-494E-ED7DE52B3F9B}"/>
              </a:ext>
            </a:extLst>
          </p:cNvPr>
          <p:cNvSpPr>
            <a:spLocks noGrp="1"/>
          </p:cNvSpPr>
          <p:nvPr>
            <p:ph idx="77"/>
          </p:nvPr>
        </p:nvSpPr>
        <p:spPr/>
        <p:txBody>
          <a:bodyPr/>
          <a:lstStyle/>
          <a:p>
            <a:r>
              <a:rPr lang="en-US" sz="2000" dirty="0">
                <a:solidFill>
                  <a:srgbClr val="FFFFFF"/>
                </a:solidFill>
              </a:rPr>
              <a:t>N</a:t>
            </a:r>
            <a:r>
              <a:rPr kumimoji="0" lang="en-US" sz="2000" b="1" i="0" u="none" strike="noStrike" kern="0" cap="none" spc="0" normalizeH="0" baseline="0" noProof="0" dirty="0" err="1">
                <a:ln>
                  <a:noFill/>
                </a:ln>
                <a:solidFill>
                  <a:srgbClr val="FFFFFF"/>
                </a:solidFill>
                <a:effectLst/>
                <a:uLnTx/>
                <a:uFillTx/>
                <a:latin typeface="Calibri" charset="0"/>
                <a:ea typeface="MS PGothic" pitchFamily="34" charset="-128"/>
              </a:rPr>
              <a:t>ausea</a:t>
            </a:r>
            <a:r>
              <a:rPr kumimoji="0" lang="en-US" sz="2000" b="1" i="0" u="none" strike="noStrike" kern="0" cap="none" spc="0" normalizeH="0" baseline="0" noProof="0" dirty="0">
                <a:ln>
                  <a:noFill/>
                </a:ln>
                <a:solidFill>
                  <a:srgbClr val="FFFFFF"/>
                </a:solidFill>
                <a:effectLst/>
                <a:uLnTx/>
                <a:uFillTx/>
                <a:latin typeface="Calibri" charset="0"/>
                <a:ea typeface="MS PGothic" pitchFamily="34" charset="-128"/>
              </a:rPr>
              <a:t>, fatigue, anemia</a:t>
            </a:r>
          </a:p>
        </p:txBody>
      </p:sp>
    </p:spTree>
    <p:extLst>
      <p:ext uri="{BB962C8B-B14F-4D97-AF65-F5344CB8AC3E}">
        <p14:creationId xmlns:p14="http://schemas.microsoft.com/office/powerpoint/2010/main" val="34810345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9C4A2-4611-22A2-218F-6FEBBF8C5C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7BCBE2-28F1-0EB1-B1F9-7FC851C3C850}"/>
              </a:ext>
            </a:extLst>
          </p:cNvPr>
          <p:cNvSpPr>
            <a:spLocks noGrp="1"/>
          </p:cNvSpPr>
          <p:nvPr>
            <p:ph type="title"/>
          </p:nvPr>
        </p:nvSpPr>
        <p:spPr>
          <a:xfrm>
            <a:off x="912285" y="0"/>
            <a:ext cx="10358967" cy="1277180"/>
          </a:xfrm>
        </p:spPr>
        <p:txBody>
          <a:bodyPr/>
          <a:lstStyle/>
          <a:p>
            <a:pPr>
              <a:lnSpc>
                <a:spcPts val="2140"/>
              </a:lnSpc>
            </a:pPr>
            <a:r>
              <a:rPr lang="en-US" sz="2200" dirty="0"/>
              <a:t>A 65-year-old woman in good health (PS 0) with no other major medical conditions is about to begin treatment for metastatic TNBC. The patient is asymptomatic. How would you respond if the patient asked, </a:t>
            </a:r>
            <a:r>
              <a:rPr lang="en-US" sz="2200" i="1" dirty="0"/>
              <a:t>What is the </a:t>
            </a:r>
            <a:r>
              <a:rPr lang="en-US" sz="2200" i="1" u="sng" dirty="0"/>
              <a:t>percent chance</a:t>
            </a:r>
            <a:r>
              <a:rPr lang="en-US" sz="2200" i="1" dirty="0"/>
              <a:t> that side effects/toxicity will lead to the treatment being stopped temporarily?</a:t>
            </a:r>
          </a:p>
        </p:txBody>
      </p:sp>
      <p:sp>
        <p:nvSpPr>
          <p:cNvPr id="3" name="Content Placeholder 2">
            <a:extLst>
              <a:ext uri="{FF2B5EF4-FFF2-40B4-BE49-F238E27FC236}">
                <a16:creationId xmlns:a16="http://schemas.microsoft.com/office/drawing/2014/main" id="{09B9582C-637E-6C0B-B861-4F01324B1B4C}"/>
              </a:ext>
            </a:extLst>
          </p:cNvPr>
          <p:cNvSpPr>
            <a:spLocks noGrp="1"/>
          </p:cNvSpPr>
          <p:nvPr>
            <p:ph idx="46"/>
          </p:nvPr>
        </p:nvSpPr>
        <p:spPr/>
        <p:txBody>
          <a:bodyPr/>
          <a:lstStyle/>
          <a:p>
            <a:r>
              <a:rPr lang="en-US" dirty="0"/>
              <a:t>20%</a:t>
            </a:r>
          </a:p>
        </p:txBody>
      </p:sp>
      <p:sp>
        <p:nvSpPr>
          <p:cNvPr id="4" name="Content Placeholder 3">
            <a:extLst>
              <a:ext uri="{FF2B5EF4-FFF2-40B4-BE49-F238E27FC236}">
                <a16:creationId xmlns:a16="http://schemas.microsoft.com/office/drawing/2014/main" id="{86138F54-AB2E-58E3-AAD2-C64F5E2DF88F}"/>
              </a:ext>
            </a:extLst>
          </p:cNvPr>
          <p:cNvSpPr>
            <a:spLocks noGrp="1"/>
          </p:cNvSpPr>
          <p:nvPr>
            <p:ph idx="47"/>
          </p:nvPr>
        </p:nvSpPr>
        <p:spPr/>
        <p:txBody>
          <a:bodyPr/>
          <a:lstStyle/>
          <a:p>
            <a:r>
              <a:rPr lang="en-US" dirty="0"/>
              <a:t>40%</a:t>
            </a:r>
          </a:p>
        </p:txBody>
      </p:sp>
      <p:sp>
        <p:nvSpPr>
          <p:cNvPr id="5" name="Content Placeholder 4">
            <a:extLst>
              <a:ext uri="{FF2B5EF4-FFF2-40B4-BE49-F238E27FC236}">
                <a16:creationId xmlns:a16="http://schemas.microsoft.com/office/drawing/2014/main" id="{F817B46C-4429-F7B2-E073-E0F4B37CB62B}"/>
              </a:ext>
            </a:extLst>
          </p:cNvPr>
          <p:cNvSpPr>
            <a:spLocks noGrp="1"/>
          </p:cNvSpPr>
          <p:nvPr>
            <p:ph idx="48"/>
          </p:nvPr>
        </p:nvSpPr>
        <p:spPr/>
        <p:txBody>
          <a:bodyPr/>
          <a:lstStyle/>
          <a:p>
            <a:r>
              <a:rPr lang="en-US" dirty="0"/>
              <a:t>20%</a:t>
            </a:r>
          </a:p>
        </p:txBody>
      </p:sp>
      <p:sp>
        <p:nvSpPr>
          <p:cNvPr id="6" name="Content Placeholder 5">
            <a:extLst>
              <a:ext uri="{FF2B5EF4-FFF2-40B4-BE49-F238E27FC236}">
                <a16:creationId xmlns:a16="http://schemas.microsoft.com/office/drawing/2014/main" id="{F1A26674-0ABE-147D-398D-C904079176A4}"/>
              </a:ext>
            </a:extLst>
          </p:cNvPr>
          <p:cNvSpPr>
            <a:spLocks noGrp="1"/>
          </p:cNvSpPr>
          <p:nvPr>
            <p:ph idx="49"/>
          </p:nvPr>
        </p:nvSpPr>
        <p:spPr/>
        <p:txBody>
          <a:bodyPr/>
          <a:lstStyle/>
          <a:p>
            <a:r>
              <a:rPr lang="en-US" dirty="0"/>
              <a:t>50%</a:t>
            </a:r>
          </a:p>
        </p:txBody>
      </p:sp>
      <p:sp>
        <p:nvSpPr>
          <p:cNvPr id="7" name="Content Placeholder 6">
            <a:extLst>
              <a:ext uri="{FF2B5EF4-FFF2-40B4-BE49-F238E27FC236}">
                <a16:creationId xmlns:a16="http://schemas.microsoft.com/office/drawing/2014/main" id="{65F55A7F-2D0B-E736-B13E-0A34A69934F9}"/>
              </a:ext>
            </a:extLst>
          </p:cNvPr>
          <p:cNvSpPr>
            <a:spLocks noGrp="1"/>
          </p:cNvSpPr>
          <p:nvPr>
            <p:ph idx="50"/>
          </p:nvPr>
        </p:nvSpPr>
        <p:spPr/>
        <p:txBody>
          <a:bodyPr/>
          <a:lstStyle/>
          <a:p>
            <a:r>
              <a:rPr lang="en-US" dirty="0"/>
              <a:t>33%</a:t>
            </a:r>
          </a:p>
        </p:txBody>
      </p:sp>
      <p:sp>
        <p:nvSpPr>
          <p:cNvPr id="8" name="Content Placeholder 7">
            <a:extLst>
              <a:ext uri="{FF2B5EF4-FFF2-40B4-BE49-F238E27FC236}">
                <a16:creationId xmlns:a16="http://schemas.microsoft.com/office/drawing/2014/main" id="{7DE0F12A-B0CC-D4D4-BC1F-8B46AD097408}"/>
              </a:ext>
            </a:extLst>
          </p:cNvPr>
          <p:cNvSpPr>
            <a:spLocks noGrp="1"/>
          </p:cNvSpPr>
          <p:nvPr>
            <p:ph idx="58"/>
          </p:nvPr>
        </p:nvSpPr>
        <p:spPr/>
        <p:txBody>
          <a:bodyPr/>
          <a:lstStyle/>
          <a:p>
            <a:r>
              <a:rPr lang="en-US" dirty="0"/>
              <a:t>Sacituzumab </a:t>
            </a:r>
            <a:br>
              <a:rPr lang="en-US" dirty="0"/>
            </a:br>
            <a:r>
              <a:rPr lang="en-US" dirty="0"/>
              <a:t>govitecan </a:t>
            </a:r>
          </a:p>
        </p:txBody>
      </p:sp>
      <p:sp>
        <p:nvSpPr>
          <p:cNvPr id="9" name="Content Placeholder 8">
            <a:extLst>
              <a:ext uri="{FF2B5EF4-FFF2-40B4-BE49-F238E27FC236}">
                <a16:creationId xmlns:a16="http://schemas.microsoft.com/office/drawing/2014/main" id="{C32AB9FA-C529-33C5-9ED7-3109FD6E3D6A}"/>
              </a:ext>
            </a:extLst>
          </p:cNvPr>
          <p:cNvSpPr>
            <a:spLocks noGrp="1"/>
          </p:cNvSpPr>
          <p:nvPr>
            <p:ph idx="59"/>
          </p:nvPr>
        </p:nvSpPr>
        <p:spPr/>
        <p:txBody>
          <a:bodyPr/>
          <a:lstStyle/>
          <a:p>
            <a:r>
              <a:rPr lang="en-US" dirty="0"/>
              <a:t>20%</a:t>
            </a:r>
          </a:p>
        </p:txBody>
      </p:sp>
      <p:sp>
        <p:nvSpPr>
          <p:cNvPr id="10" name="Content Placeholder 9">
            <a:extLst>
              <a:ext uri="{FF2B5EF4-FFF2-40B4-BE49-F238E27FC236}">
                <a16:creationId xmlns:a16="http://schemas.microsoft.com/office/drawing/2014/main" id="{F59A1909-B3AA-BB95-0867-CCF9DEAEFF3C}"/>
              </a:ext>
            </a:extLst>
          </p:cNvPr>
          <p:cNvSpPr>
            <a:spLocks noGrp="1"/>
          </p:cNvSpPr>
          <p:nvPr>
            <p:ph idx="60"/>
          </p:nvPr>
        </p:nvSpPr>
        <p:spPr/>
        <p:txBody>
          <a:bodyPr/>
          <a:lstStyle/>
          <a:p>
            <a:r>
              <a:rPr lang="en-US" dirty="0"/>
              <a:t>30%</a:t>
            </a:r>
          </a:p>
        </p:txBody>
      </p:sp>
      <p:sp>
        <p:nvSpPr>
          <p:cNvPr id="11" name="Content Placeholder 10">
            <a:extLst>
              <a:ext uri="{FF2B5EF4-FFF2-40B4-BE49-F238E27FC236}">
                <a16:creationId xmlns:a16="http://schemas.microsoft.com/office/drawing/2014/main" id="{4B72F092-CC08-BCFB-0048-328FC83E8391}"/>
              </a:ext>
            </a:extLst>
          </p:cNvPr>
          <p:cNvSpPr>
            <a:spLocks noGrp="1"/>
          </p:cNvSpPr>
          <p:nvPr>
            <p:ph idx="61"/>
          </p:nvPr>
        </p:nvSpPr>
        <p:spPr/>
        <p:txBody>
          <a:bodyPr/>
          <a:lstStyle/>
          <a:p>
            <a:r>
              <a:rPr lang="en-US" dirty="0"/>
              <a:t>20%</a:t>
            </a:r>
          </a:p>
        </p:txBody>
      </p:sp>
      <p:sp>
        <p:nvSpPr>
          <p:cNvPr id="12" name="Content Placeholder 11">
            <a:extLst>
              <a:ext uri="{FF2B5EF4-FFF2-40B4-BE49-F238E27FC236}">
                <a16:creationId xmlns:a16="http://schemas.microsoft.com/office/drawing/2014/main" id="{3F38D20A-D08B-3021-97EE-D36D71FD47B9}"/>
              </a:ext>
            </a:extLst>
          </p:cNvPr>
          <p:cNvSpPr>
            <a:spLocks noGrp="1"/>
          </p:cNvSpPr>
          <p:nvPr>
            <p:ph idx="62"/>
          </p:nvPr>
        </p:nvSpPr>
        <p:spPr/>
        <p:txBody>
          <a:bodyPr/>
          <a:lstStyle/>
          <a:p>
            <a:r>
              <a:rPr lang="en-US" dirty="0"/>
              <a:t>25%</a:t>
            </a:r>
          </a:p>
        </p:txBody>
      </p:sp>
      <p:sp>
        <p:nvSpPr>
          <p:cNvPr id="13" name="Content Placeholder 12">
            <a:extLst>
              <a:ext uri="{FF2B5EF4-FFF2-40B4-BE49-F238E27FC236}">
                <a16:creationId xmlns:a16="http://schemas.microsoft.com/office/drawing/2014/main" id="{990319EF-B183-D88C-5DD1-23085227F96C}"/>
              </a:ext>
            </a:extLst>
          </p:cNvPr>
          <p:cNvSpPr>
            <a:spLocks noGrp="1"/>
          </p:cNvSpPr>
          <p:nvPr>
            <p:ph idx="63"/>
          </p:nvPr>
        </p:nvSpPr>
        <p:spPr/>
        <p:txBody>
          <a:bodyPr/>
          <a:lstStyle/>
          <a:p>
            <a:r>
              <a:rPr lang="en-US" dirty="0"/>
              <a:t>33%</a:t>
            </a:r>
          </a:p>
        </p:txBody>
      </p:sp>
      <p:sp>
        <p:nvSpPr>
          <p:cNvPr id="14" name="Content Placeholder 13">
            <a:extLst>
              <a:ext uri="{FF2B5EF4-FFF2-40B4-BE49-F238E27FC236}">
                <a16:creationId xmlns:a16="http://schemas.microsoft.com/office/drawing/2014/main" id="{BCFC1DA0-74FB-4DA8-73A6-2BB8AC518CAF}"/>
              </a:ext>
            </a:extLst>
          </p:cNvPr>
          <p:cNvSpPr>
            <a:spLocks noGrp="1"/>
          </p:cNvSpPr>
          <p:nvPr>
            <p:ph idx="64"/>
          </p:nvPr>
        </p:nvSpPr>
        <p:spPr/>
        <p:txBody>
          <a:bodyPr/>
          <a:lstStyle/>
          <a:p>
            <a:r>
              <a:rPr lang="en-US" dirty="0"/>
              <a:t>T-</a:t>
            </a:r>
            <a:r>
              <a:rPr lang="en-US" dirty="0" err="1"/>
              <a:t>DXd</a:t>
            </a:r>
            <a:endParaRPr lang="en-US" dirty="0"/>
          </a:p>
        </p:txBody>
      </p:sp>
      <p:sp>
        <p:nvSpPr>
          <p:cNvPr id="15" name="Content Placeholder 14">
            <a:extLst>
              <a:ext uri="{FF2B5EF4-FFF2-40B4-BE49-F238E27FC236}">
                <a16:creationId xmlns:a16="http://schemas.microsoft.com/office/drawing/2014/main" id="{C2BC27D2-4A31-2E62-977D-EA46D01CEA3B}"/>
              </a:ext>
            </a:extLst>
          </p:cNvPr>
          <p:cNvSpPr>
            <a:spLocks noGrp="1"/>
          </p:cNvSpPr>
          <p:nvPr>
            <p:ph idx="71"/>
          </p:nvPr>
        </p:nvSpPr>
        <p:spPr/>
        <p:txBody>
          <a:bodyPr/>
          <a:lstStyle/>
          <a:p>
            <a:r>
              <a:rPr lang="en-US" dirty="0"/>
              <a:t>25%</a:t>
            </a:r>
          </a:p>
        </p:txBody>
      </p:sp>
      <p:sp>
        <p:nvSpPr>
          <p:cNvPr id="16" name="Content Placeholder 15">
            <a:extLst>
              <a:ext uri="{FF2B5EF4-FFF2-40B4-BE49-F238E27FC236}">
                <a16:creationId xmlns:a16="http://schemas.microsoft.com/office/drawing/2014/main" id="{9D506571-6A8E-187B-87C8-83CBCF33B9EB}"/>
              </a:ext>
            </a:extLst>
          </p:cNvPr>
          <p:cNvSpPr>
            <a:spLocks noGrp="1"/>
          </p:cNvSpPr>
          <p:nvPr>
            <p:ph idx="72"/>
          </p:nvPr>
        </p:nvSpPr>
        <p:spPr/>
        <p:txBody>
          <a:bodyPr/>
          <a:lstStyle/>
          <a:p>
            <a:r>
              <a:rPr lang="en-US" dirty="0"/>
              <a:t>20%</a:t>
            </a:r>
          </a:p>
        </p:txBody>
      </p:sp>
      <p:sp>
        <p:nvSpPr>
          <p:cNvPr id="17" name="Content Placeholder 16">
            <a:extLst>
              <a:ext uri="{FF2B5EF4-FFF2-40B4-BE49-F238E27FC236}">
                <a16:creationId xmlns:a16="http://schemas.microsoft.com/office/drawing/2014/main" id="{AD96C45F-1CCC-0089-74A5-23051F44098E}"/>
              </a:ext>
            </a:extLst>
          </p:cNvPr>
          <p:cNvSpPr>
            <a:spLocks noGrp="1"/>
          </p:cNvSpPr>
          <p:nvPr>
            <p:ph idx="73"/>
          </p:nvPr>
        </p:nvSpPr>
        <p:spPr/>
        <p:txBody>
          <a:bodyPr/>
          <a:lstStyle/>
          <a:p>
            <a:r>
              <a:rPr lang="en-US" dirty="0"/>
              <a:t>10%</a:t>
            </a:r>
          </a:p>
        </p:txBody>
      </p:sp>
      <p:sp>
        <p:nvSpPr>
          <p:cNvPr id="18" name="Content Placeholder 17">
            <a:extLst>
              <a:ext uri="{FF2B5EF4-FFF2-40B4-BE49-F238E27FC236}">
                <a16:creationId xmlns:a16="http://schemas.microsoft.com/office/drawing/2014/main" id="{1C18C16D-7A8A-CDFB-08E2-3A7A60385CE7}"/>
              </a:ext>
            </a:extLst>
          </p:cNvPr>
          <p:cNvSpPr>
            <a:spLocks noGrp="1"/>
          </p:cNvSpPr>
          <p:nvPr>
            <p:ph idx="74"/>
          </p:nvPr>
        </p:nvSpPr>
        <p:spPr/>
        <p:txBody>
          <a:bodyPr/>
          <a:lstStyle/>
          <a:p>
            <a:r>
              <a:rPr lang="en-US" dirty="0"/>
              <a:t>20%</a:t>
            </a:r>
          </a:p>
        </p:txBody>
      </p:sp>
      <p:sp>
        <p:nvSpPr>
          <p:cNvPr id="19" name="Content Placeholder 18">
            <a:extLst>
              <a:ext uri="{FF2B5EF4-FFF2-40B4-BE49-F238E27FC236}">
                <a16:creationId xmlns:a16="http://schemas.microsoft.com/office/drawing/2014/main" id="{528F8E11-A669-0A38-740D-972083E737FB}"/>
              </a:ext>
            </a:extLst>
          </p:cNvPr>
          <p:cNvSpPr>
            <a:spLocks noGrp="1"/>
          </p:cNvSpPr>
          <p:nvPr>
            <p:ph idx="75"/>
          </p:nvPr>
        </p:nvSpPr>
        <p:spPr/>
        <p:txBody>
          <a:bodyPr/>
          <a:lstStyle/>
          <a:p>
            <a:r>
              <a:rPr lang="en-US" dirty="0"/>
              <a:t>20%</a:t>
            </a:r>
          </a:p>
        </p:txBody>
      </p:sp>
      <p:sp>
        <p:nvSpPr>
          <p:cNvPr id="20" name="Content Placeholder 19">
            <a:extLst>
              <a:ext uri="{FF2B5EF4-FFF2-40B4-BE49-F238E27FC236}">
                <a16:creationId xmlns:a16="http://schemas.microsoft.com/office/drawing/2014/main" id="{92D4DCC3-0485-86FC-409D-1F68CEDFB45A}"/>
              </a:ext>
            </a:extLst>
          </p:cNvPr>
          <p:cNvSpPr>
            <a:spLocks noGrp="1"/>
          </p:cNvSpPr>
          <p:nvPr>
            <p:ph idx="76"/>
          </p:nvPr>
        </p:nvSpPr>
        <p:spPr/>
        <p:txBody>
          <a:bodyPr/>
          <a:lstStyle/>
          <a:p>
            <a:r>
              <a:rPr lang="en-US" dirty="0"/>
              <a:t>25%</a:t>
            </a:r>
          </a:p>
        </p:txBody>
      </p:sp>
      <p:sp>
        <p:nvSpPr>
          <p:cNvPr id="21" name="Content Placeholder 20">
            <a:extLst>
              <a:ext uri="{FF2B5EF4-FFF2-40B4-BE49-F238E27FC236}">
                <a16:creationId xmlns:a16="http://schemas.microsoft.com/office/drawing/2014/main" id="{87B70ED9-18AF-6648-D32D-2F0DB3A0416B}"/>
              </a:ext>
            </a:extLst>
          </p:cNvPr>
          <p:cNvSpPr>
            <a:spLocks noGrp="1"/>
          </p:cNvSpPr>
          <p:nvPr>
            <p:ph idx="77"/>
          </p:nvPr>
        </p:nvSpPr>
        <p:spPr/>
        <p:txBody>
          <a:bodyPr/>
          <a:lstStyle/>
          <a:p>
            <a:r>
              <a:rPr lang="en-US" dirty="0"/>
              <a:t>25%</a:t>
            </a:r>
          </a:p>
        </p:txBody>
      </p:sp>
      <p:sp>
        <p:nvSpPr>
          <p:cNvPr id="22" name="Content Placeholder 21">
            <a:extLst>
              <a:ext uri="{FF2B5EF4-FFF2-40B4-BE49-F238E27FC236}">
                <a16:creationId xmlns:a16="http://schemas.microsoft.com/office/drawing/2014/main" id="{B2CC12F0-8C63-71CD-DFD9-1A410ACCDCA4}"/>
              </a:ext>
            </a:extLst>
          </p:cNvPr>
          <p:cNvSpPr>
            <a:spLocks noGrp="1"/>
          </p:cNvSpPr>
          <p:nvPr>
            <p:ph idx="78"/>
          </p:nvPr>
        </p:nvSpPr>
        <p:spPr/>
        <p:txBody>
          <a:bodyPr/>
          <a:lstStyle/>
          <a:p>
            <a:r>
              <a:rPr lang="en-US" dirty="0"/>
              <a:t>PARP inhibitor </a:t>
            </a:r>
          </a:p>
        </p:txBody>
      </p:sp>
      <p:sp>
        <p:nvSpPr>
          <p:cNvPr id="23" name="Content Placeholder 22">
            <a:extLst>
              <a:ext uri="{FF2B5EF4-FFF2-40B4-BE49-F238E27FC236}">
                <a16:creationId xmlns:a16="http://schemas.microsoft.com/office/drawing/2014/main" id="{809AF9DB-4E6A-82F7-CE98-742E6F2EB4FE}"/>
              </a:ext>
            </a:extLst>
          </p:cNvPr>
          <p:cNvSpPr>
            <a:spLocks noGrp="1"/>
          </p:cNvSpPr>
          <p:nvPr>
            <p:ph idx="79"/>
          </p:nvPr>
        </p:nvSpPr>
        <p:spPr/>
        <p:txBody>
          <a:bodyPr/>
          <a:lstStyle/>
          <a:p>
            <a:r>
              <a:rPr lang="en-US" dirty="0"/>
              <a:t>10%</a:t>
            </a:r>
          </a:p>
        </p:txBody>
      </p:sp>
    </p:spTree>
    <p:extLst>
      <p:ext uri="{BB962C8B-B14F-4D97-AF65-F5344CB8AC3E}">
        <p14:creationId xmlns:p14="http://schemas.microsoft.com/office/powerpoint/2010/main" val="32604964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46F71-6973-F1C5-FBE3-22D38A06BB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9F9E96-1AA4-8C55-1559-6E1F94CF0749}"/>
              </a:ext>
            </a:extLst>
          </p:cNvPr>
          <p:cNvSpPr>
            <a:spLocks noGrp="1"/>
          </p:cNvSpPr>
          <p:nvPr>
            <p:ph type="title"/>
          </p:nvPr>
        </p:nvSpPr>
        <p:spPr>
          <a:xfrm>
            <a:off x="912285" y="0"/>
            <a:ext cx="10872347" cy="1196752"/>
          </a:xfrm>
        </p:spPr>
        <p:txBody>
          <a:bodyPr/>
          <a:lstStyle/>
          <a:p>
            <a:r>
              <a:rPr lang="en-US" sz="2200" dirty="0"/>
              <a:t>A 65-year-old woman in good health (PS 0) with no other major medical conditions is about to begin treatment for metastatic TNBC. The patient is asymptomatic. How would you respond if the patient asked, </a:t>
            </a:r>
            <a:r>
              <a:rPr lang="en-US" sz="2200" i="1" dirty="0"/>
              <a:t>If the dose of the treatment is reduced, will it be less effective?</a:t>
            </a:r>
          </a:p>
        </p:txBody>
      </p:sp>
      <p:sp>
        <p:nvSpPr>
          <p:cNvPr id="3" name="Content Placeholder 2">
            <a:extLst>
              <a:ext uri="{FF2B5EF4-FFF2-40B4-BE49-F238E27FC236}">
                <a16:creationId xmlns:a16="http://schemas.microsoft.com/office/drawing/2014/main" id="{1FD55026-EDDA-8B43-E7BA-9C9193F03387}"/>
              </a:ext>
            </a:extLst>
          </p:cNvPr>
          <p:cNvSpPr>
            <a:spLocks noGrp="1"/>
          </p:cNvSpPr>
          <p:nvPr>
            <p:ph idx="46"/>
          </p:nvPr>
        </p:nvSpPr>
        <p:spPr/>
        <p:txBody>
          <a:bodyPr/>
          <a:lstStyle/>
          <a:p>
            <a:r>
              <a:rPr lang="en-US" dirty="0"/>
              <a:t>No</a:t>
            </a:r>
          </a:p>
        </p:txBody>
      </p:sp>
      <p:sp>
        <p:nvSpPr>
          <p:cNvPr id="4" name="Content Placeholder 3">
            <a:extLst>
              <a:ext uri="{FF2B5EF4-FFF2-40B4-BE49-F238E27FC236}">
                <a16:creationId xmlns:a16="http://schemas.microsoft.com/office/drawing/2014/main" id="{B094F62F-7D9A-600A-4CE6-E006EC09BE00}"/>
              </a:ext>
            </a:extLst>
          </p:cNvPr>
          <p:cNvSpPr>
            <a:spLocks noGrp="1"/>
          </p:cNvSpPr>
          <p:nvPr>
            <p:ph idx="47"/>
          </p:nvPr>
        </p:nvSpPr>
        <p:spPr/>
        <p:txBody>
          <a:bodyPr/>
          <a:lstStyle/>
          <a:p>
            <a:r>
              <a:rPr lang="en-US" dirty="0"/>
              <a:t>No</a:t>
            </a:r>
          </a:p>
        </p:txBody>
      </p:sp>
      <p:sp>
        <p:nvSpPr>
          <p:cNvPr id="5" name="Content Placeholder 4">
            <a:extLst>
              <a:ext uri="{FF2B5EF4-FFF2-40B4-BE49-F238E27FC236}">
                <a16:creationId xmlns:a16="http://schemas.microsoft.com/office/drawing/2014/main" id="{40CCE057-0B6B-AF5B-3150-0D38F976DEBB}"/>
              </a:ext>
            </a:extLst>
          </p:cNvPr>
          <p:cNvSpPr>
            <a:spLocks noGrp="1"/>
          </p:cNvSpPr>
          <p:nvPr>
            <p:ph idx="48"/>
          </p:nvPr>
        </p:nvSpPr>
        <p:spPr/>
        <p:txBody>
          <a:bodyPr/>
          <a:lstStyle/>
          <a:p>
            <a:r>
              <a:rPr lang="en-US" dirty="0"/>
              <a:t>No</a:t>
            </a:r>
          </a:p>
        </p:txBody>
      </p:sp>
      <p:sp>
        <p:nvSpPr>
          <p:cNvPr id="6" name="Content Placeholder 5">
            <a:extLst>
              <a:ext uri="{FF2B5EF4-FFF2-40B4-BE49-F238E27FC236}">
                <a16:creationId xmlns:a16="http://schemas.microsoft.com/office/drawing/2014/main" id="{D76B4C1F-0F2B-1AA6-6975-33A5F5D23ECA}"/>
              </a:ext>
            </a:extLst>
          </p:cNvPr>
          <p:cNvSpPr>
            <a:spLocks noGrp="1"/>
          </p:cNvSpPr>
          <p:nvPr>
            <p:ph idx="49"/>
          </p:nvPr>
        </p:nvSpPr>
        <p:spPr/>
        <p:txBody>
          <a:bodyPr/>
          <a:lstStyle/>
          <a:p>
            <a:r>
              <a:rPr lang="en-US" dirty="0"/>
              <a:t>No</a:t>
            </a:r>
          </a:p>
        </p:txBody>
      </p:sp>
      <p:sp>
        <p:nvSpPr>
          <p:cNvPr id="7" name="Content Placeholder 6">
            <a:extLst>
              <a:ext uri="{FF2B5EF4-FFF2-40B4-BE49-F238E27FC236}">
                <a16:creationId xmlns:a16="http://schemas.microsoft.com/office/drawing/2014/main" id="{4356211F-344A-3563-1B1C-68042BA44AFB}"/>
              </a:ext>
            </a:extLst>
          </p:cNvPr>
          <p:cNvSpPr>
            <a:spLocks noGrp="1"/>
          </p:cNvSpPr>
          <p:nvPr>
            <p:ph idx="50"/>
          </p:nvPr>
        </p:nvSpPr>
        <p:spPr/>
        <p:txBody>
          <a:bodyPr/>
          <a:lstStyle/>
          <a:p>
            <a:r>
              <a:rPr lang="en-US" dirty="0"/>
              <a:t>No</a:t>
            </a:r>
          </a:p>
        </p:txBody>
      </p:sp>
      <p:sp>
        <p:nvSpPr>
          <p:cNvPr id="8" name="Content Placeholder 7">
            <a:extLst>
              <a:ext uri="{FF2B5EF4-FFF2-40B4-BE49-F238E27FC236}">
                <a16:creationId xmlns:a16="http://schemas.microsoft.com/office/drawing/2014/main" id="{DB7E046C-F80E-813A-854C-59EBE02B25DA}"/>
              </a:ext>
            </a:extLst>
          </p:cNvPr>
          <p:cNvSpPr>
            <a:spLocks noGrp="1"/>
          </p:cNvSpPr>
          <p:nvPr>
            <p:ph idx="58"/>
          </p:nvPr>
        </p:nvSpPr>
        <p:spPr/>
        <p:txBody>
          <a:bodyPr/>
          <a:lstStyle/>
          <a:p>
            <a:r>
              <a:rPr lang="en-US" dirty="0"/>
              <a:t>Sacituzumab </a:t>
            </a:r>
            <a:br>
              <a:rPr lang="en-US" dirty="0"/>
            </a:br>
            <a:r>
              <a:rPr lang="en-US" dirty="0"/>
              <a:t>govitecan </a:t>
            </a:r>
          </a:p>
        </p:txBody>
      </p:sp>
      <p:sp>
        <p:nvSpPr>
          <p:cNvPr id="9" name="Content Placeholder 8">
            <a:extLst>
              <a:ext uri="{FF2B5EF4-FFF2-40B4-BE49-F238E27FC236}">
                <a16:creationId xmlns:a16="http://schemas.microsoft.com/office/drawing/2014/main" id="{E6B7EA0F-2671-E47B-1E8A-F6A363608AC4}"/>
              </a:ext>
            </a:extLst>
          </p:cNvPr>
          <p:cNvSpPr>
            <a:spLocks noGrp="1"/>
          </p:cNvSpPr>
          <p:nvPr>
            <p:ph idx="59"/>
          </p:nvPr>
        </p:nvSpPr>
        <p:spPr/>
        <p:txBody>
          <a:bodyPr/>
          <a:lstStyle/>
          <a:p>
            <a:r>
              <a:rPr lang="en-US" dirty="0"/>
              <a:t>No</a:t>
            </a:r>
          </a:p>
        </p:txBody>
      </p:sp>
      <p:sp>
        <p:nvSpPr>
          <p:cNvPr id="10" name="Content Placeholder 9">
            <a:extLst>
              <a:ext uri="{FF2B5EF4-FFF2-40B4-BE49-F238E27FC236}">
                <a16:creationId xmlns:a16="http://schemas.microsoft.com/office/drawing/2014/main" id="{C8DFE335-7379-4AF1-ABF6-2E13E8A7A8BD}"/>
              </a:ext>
            </a:extLst>
          </p:cNvPr>
          <p:cNvSpPr>
            <a:spLocks noGrp="1"/>
          </p:cNvSpPr>
          <p:nvPr>
            <p:ph idx="60"/>
          </p:nvPr>
        </p:nvSpPr>
        <p:spPr/>
        <p:txBody>
          <a:bodyPr/>
          <a:lstStyle/>
          <a:p>
            <a:r>
              <a:rPr lang="en-US" dirty="0"/>
              <a:t>No</a:t>
            </a:r>
          </a:p>
        </p:txBody>
      </p:sp>
      <p:sp>
        <p:nvSpPr>
          <p:cNvPr id="11" name="Content Placeholder 10">
            <a:extLst>
              <a:ext uri="{FF2B5EF4-FFF2-40B4-BE49-F238E27FC236}">
                <a16:creationId xmlns:a16="http://schemas.microsoft.com/office/drawing/2014/main" id="{0BB321A4-C8C3-02C9-B9EE-A50F4D77B0D5}"/>
              </a:ext>
            </a:extLst>
          </p:cNvPr>
          <p:cNvSpPr>
            <a:spLocks noGrp="1"/>
          </p:cNvSpPr>
          <p:nvPr>
            <p:ph idx="61"/>
          </p:nvPr>
        </p:nvSpPr>
        <p:spPr/>
        <p:txBody>
          <a:bodyPr/>
          <a:lstStyle/>
          <a:p>
            <a:r>
              <a:rPr lang="en-US" dirty="0"/>
              <a:t>No</a:t>
            </a:r>
          </a:p>
        </p:txBody>
      </p:sp>
      <p:sp>
        <p:nvSpPr>
          <p:cNvPr id="12" name="Content Placeholder 11">
            <a:extLst>
              <a:ext uri="{FF2B5EF4-FFF2-40B4-BE49-F238E27FC236}">
                <a16:creationId xmlns:a16="http://schemas.microsoft.com/office/drawing/2014/main" id="{FD4A5AE8-3476-E375-E600-56E85F549FD1}"/>
              </a:ext>
            </a:extLst>
          </p:cNvPr>
          <p:cNvSpPr>
            <a:spLocks noGrp="1"/>
          </p:cNvSpPr>
          <p:nvPr>
            <p:ph idx="62"/>
          </p:nvPr>
        </p:nvSpPr>
        <p:spPr/>
        <p:txBody>
          <a:bodyPr/>
          <a:lstStyle/>
          <a:p>
            <a:r>
              <a:rPr lang="en-US" dirty="0"/>
              <a:t>No</a:t>
            </a:r>
          </a:p>
        </p:txBody>
      </p:sp>
      <p:sp>
        <p:nvSpPr>
          <p:cNvPr id="14" name="Content Placeholder 13">
            <a:extLst>
              <a:ext uri="{FF2B5EF4-FFF2-40B4-BE49-F238E27FC236}">
                <a16:creationId xmlns:a16="http://schemas.microsoft.com/office/drawing/2014/main" id="{F9BAC7EE-5212-6532-DECE-3803281A65DF}"/>
              </a:ext>
            </a:extLst>
          </p:cNvPr>
          <p:cNvSpPr>
            <a:spLocks noGrp="1"/>
          </p:cNvSpPr>
          <p:nvPr>
            <p:ph idx="64"/>
          </p:nvPr>
        </p:nvSpPr>
        <p:spPr/>
        <p:txBody>
          <a:bodyPr/>
          <a:lstStyle/>
          <a:p>
            <a:r>
              <a:rPr lang="en-US" dirty="0"/>
              <a:t>T-</a:t>
            </a:r>
            <a:r>
              <a:rPr lang="en-US" dirty="0" err="1"/>
              <a:t>DXd</a:t>
            </a:r>
            <a:endParaRPr lang="en-US" dirty="0"/>
          </a:p>
        </p:txBody>
      </p:sp>
      <p:sp>
        <p:nvSpPr>
          <p:cNvPr id="15" name="Content Placeholder 14">
            <a:extLst>
              <a:ext uri="{FF2B5EF4-FFF2-40B4-BE49-F238E27FC236}">
                <a16:creationId xmlns:a16="http://schemas.microsoft.com/office/drawing/2014/main" id="{0E6E103D-EF28-278C-663A-80E2AA5D06A3}"/>
              </a:ext>
            </a:extLst>
          </p:cNvPr>
          <p:cNvSpPr>
            <a:spLocks noGrp="1"/>
          </p:cNvSpPr>
          <p:nvPr>
            <p:ph idx="71"/>
          </p:nvPr>
        </p:nvSpPr>
        <p:spPr/>
        <p:txBody>
          <a:bodyPr/>
          <a:lstStyle/>
          <a:p>
            <a:r>
              <a:rPr lang="en-US" dirty="0"/>
              <a:t>No</a:t>
            </a:r>
          </a:p>
        </p:txBody>
      </p:sp>
      <p:sp>
        <p:nvSpPr>
          <p:cNvPr id="16" name="Content Placeholder 15">
            <a:extLst>
              <a:ext uri="{FF2B5EF4-FFF2-40B4-BE49-F238E27FC236}">
                <a16:creationId xmlns:a16="http://schemas.microsoft.com/office/drawing/2014/main" id="{6C4E7AB3-0CDF-8E15-FD55-669B1E33110E}"/>
              </a:ext>
            </a:extLst>
          </p:cNvPr>
          <p:cNvSpPr>
            <a:spLocks noGrp="1"/>
          </p:cNvSpPr>
          <p:nvPr>
            <p:ph idx="72"/>
          </p:nvPr>
        </p:nvSpPr>
        <p:spPr/>
        <p:txBody>
          <a:bodyPr/>
          <a:lstStyle/>
          <a:p>
            <a:r>
              <a:rPr lang="en-US" dirty="0"/>
              <a:t>No</a:t>
            </a:r>
          </a:p>
        </p:txBody>
      </p:sp>
      <p:sp>
        <p:nvSpPr>
          <p:cNvPr id="17" name="Content Placeholder 16">
            <a:extLst>
              <a:ext uri="{FF2B5EF4-FFF2-40B4-BE49-F238E27FC236}">
                <a16:creationId xmlns:a16="http://schemas.microsoft.com/office/drawing/2014/main" id="{62A51274-9CFB-962C-6A6F-AE9BBF95CCB7}"/>
              </a:ext>
            </a:extLst>
          </p:cNvPr>
          <p:cNvSpPr>
            <a:spLocks noGrp="1"/>
          </p:cNvSpPr>
          <p:nvPr>
            <p:ph idx="73"/>
          </p:nvPr>
        </p:nvSpPr>
        <p:spPr/>
        <p:txBody>
          <a:bodyPr/>
          <a:lstStyle/>
          <a:p>
            <a:r>
              <a:rPr lang="en-US" dirty="0"/>
              <a:t>No</a:t>
            </a:r>
          </a:p>
        </p:txBody>
      </p:sp>
      <p:sp>
        <p:nvSpPr>
          <p:cNvPr id="18" name="Content Placeholder 17">
            <a:extLst>
              <a:ext uri="{FF2B5EF4-FFF2-40B4-BE49-F238E27FC236}">
                <a16:creationId xmlns:a16="http://schemas.microsoft.com/office/drawing/2014/main" id="{F0A755C2-DF27-26E0-7B3B-D18BC0962DE4}"/>
              </a:ext>
            </a:extLst>
          </p:cNvPr>
          <p:cNvSpPr>
            <a:spLocks noGrp="1"/>
          </p:cNvSpPr>
          <p:nvPr>
            <p:ph idx="74"/>
          </p:nvPr>
        </p:nvSpPr>
        <p:spPr/>
        <p:txBody>
          <a:bodyPr/>
          <a:lstStyle/>
          <a:p>
            <a:r>
              <a:rPr lang="en-US" dirty="0"/>
              <a:t>No</a:t>
            </a:r>
          </a:p>
        </p:txBody>
      </p:sp>
      <p:sp>
        <p:nvSpPr>
          <p:cNvPr id="19" name="Content Placeholder 18">
            <a:extLst>
              <a:ext uri="{FF2B5EF4-FFF2-40B4-BE49-F238E27FC236}">
                <a16:creationId xmlns:a16="http://schemas.microsoft.com/office/drawing/2014/main" id="{46E976AD-41C2-E6C2-9BEB-F7079F71D524}"/>
              </a:ext>
            </a:extLst>
          </p:cNvPr>
          <p:cNvSpPr>
            <a:spLocks noGrp="1"/>
          </p:cNvSpPr>
          <p:nvPr>
            <p:ph idx="75"/>
          </p:nvPr>
        </p:nvSpPr>
        <p:spPr/>
        <p:txBody>
          <a:bodyPr/>
          <a:lstStyle/>
          <a:p>
            <a:r>
              <a:rPr lang="en-US" dirty="0"/>
              <a:t>No</a:t>
            </a:r>
          </a:p>
        </p:txBody>
      </p:sp>
      <p:sp>
        <p:nvSpPr>
          <p:cNvPr id="20" name="Content Placeholder 19">
            <a:extLst>
              <a:ext uri="{FF2B5EF4-FFF2-40B4-BE49-F238E27FC236}">
                <a16:creationId xmlns:a16="http://schemas.microsoft.com/office/drawing/2014/main" id="{AE6D51BB-7633-DA69-2899-FE1D487182FD}"/>
              </a:ext>
            </a:extLst>
          </p:cNvPr>
          <p:cNvSpPr>
            <a:spLocks noGrp="1"/>
          </p:cNvSpPr>
          <p:nvPr>
            <p:ph idx="76"/>
          </p:nvPr>
        </p:nvSpPr>
        <p:spPr/>
        <p:txBody>
          <a:bodyPr/>
          <a:lstStyle/>
          <a:p>
            <a:r>
              <a:rPr lang="en-US" dirty="0"/>
              <a:t>No</a:t>
            </a:r>
          </a:p>
        </p:txBody>
      </p:sp>
      <p:sp>
        <p:nvSpPr>
          <p:cNvPr id="21" name="Content Placeholder 20">
            <a:extLst>
              <a:ext uri="{FF2B5EF4-FFF2-40B4-BE49-F238E27FC236}">
                <a16:creationId xmlns:a16="http://schemas.microsoft.com/office/drawing/2014/main" id="{29847017-25B9-023E-3413-E99CF7323C3B}"/>
              </a:ext>
            </a:extLst>
          </p:cNvPr>
          <p:cNvSpPr>
            <a:spLocks noGrp="1"/>
          </p:cNvSpPr>
          <p:nvPr>
            <p:ph idx="77"/>
          </p:nvPr>
        </p:nvSpPr>
        <p:spPr/>
        <p:txBody>
          <a:bodyPr/>
          <a:lstStyle/>
          <a:p>
            <a:r>
              <a:rPr lang="en-US" dirty="0"/>
              <a:t>Likely not</a:t>
            </a:r>
          </a:p>
        </p:txBody>
      </p:sp>
      <p:sp>
        <p:nvSpPr>
          <p:cNvPr id="22" name="Content Placeholder 21">
            <a:extLst>
              <a:ext uri="{FF2B5EF4-FFF2-40B4-BE49-F238E27FC236}">
                <a16:creationId xmlns:a16="http://schemas.microsoft.com/office/drawing/2014/main" id="{CCE92F8E-785D-D5BD-EB67-C1759EB41A5C}"/>
              </a:ext>
            </a:extLst>
          </p:cNvPr>
          <p:cNvSpPr>
            <a:spLocks noGrp="1"/>
          </p:cNvSpPr>
          <p:nvPr>
            <p:ph idx="78"/>
          </p:nvPr>
        </p:nvSpPr>
        <p:spPr/>
        <p:txBody>
          <a:bodyPr/>
          <a:lstStyle/>
          <a:p>
            <a:r>
              <a:rPr lang="en-US" dirty="0"/>
              <a:t>PARP inhibitor </a:t>
            </a:r>
          </a:p>
        </p:txBody>
      </p:sp>
      <p:sp>
        <p:nvSpPr>
          <p:cNvPr id="23" name="Content Placeholder 22">
            <a:extLst>
              <a:ext uri="{FF2B5EF4-FFF2-40B4-BE49-F238E27FC236}">
                <a16:creationId xmlns:a16="http://schemas.microsoft.com/office/drawing/2014/main" id="{1532097C-FF4C-5C02-116A-DE9BBE3159F5}"/>
              </a:ext>
            </a:extLst>
          </p:cNvPr>
          <p:cNvSpPr>
            <a:spLocks noGrp="1"/>
          </p:cNvSpPr>
          <p:nvPr>
            <p:ph idx="79"/>
          </p:nvPr>
        </p:nvSpPr>
        <p:spPr/>
        <p:txBody>
          <a:bodyPr/>
          <a:lstStyle/>
          <a:p>
            <a:r>
              <a:rPr lang="en-US" dirty="0"/>
              <a:t>No</a:t>
            </a:r>
          </a:p>
        </p:txBody>
      </p:sp>
      <p:sp>
        <p:nvSpPr>
          <p:cNvPr id="24" name="Content Placeholder 20">
            <a:extLst>
              <a:ext uri="{FF2B5EF4-FFF2-40B4-BE49-F238E27FC236}">
                <a16:creationId xmlns:a16="http://schemas.microsoft.com/office/drawing/2014/main" id="{AA20C160-6EB5-5E3C-B33C-147B861F376C}"/>
              </a:ext>
            </a:extLst>
          </p:cNvPr>
          <p:cNvSpPr>
            <a:spLocks noGrp="1"/>
          </p:cNvSpPr>
          <p:nvPr>
            <p:ph idx="63"/>
          </p:nvPr>
        </p:nvSpPr>
        <p:spPr/>
        <p:txBody>
          <a:bodyPr/>
          <a:lstStyle/>
          <a:p>
            <a:r>
              <a:rPr lang="en-US" dirty="0"/>
              <a:t>Likely not</a:t>
            </a:r>
          </a:p>
        </p:txBody>
      </p:sp>
    </p:spTree>
    <p:extLst>
      <p:ext uri="{BB962C8B-B14F-4D97-AF65-F5344CB8AC3E}">
        <p14:creationId xmlns:p14="http://schemas.microsoft.com/office/powerpoint/2010/main" val="9179438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group of women putting their hands together&#10;&#10;Description automatically generated">
            <a:extLst>
              <a:ext uri="{FF2B5EF4-FFF2-40B4-BE49-F238E27FC236}">
                <a16:creationId xmlns:a16="http://schemas.microsoft.com/office/drawing/2014/main" id="{5501AAE9-7AF7-6626-DF53-8DC8A11A2C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9857" y="0"/>
            <a:ext cx="11272285" cy="6858000"/>
          </a:xfrm>
          <a:prstGeom prst="rect">
            <a:avLst/>
          </a:prstGeom>
        </p:spPr>
      </p:pic>
    </p:spTree>
    <p:custDataLst>
      <p:tags r:id="rId1"/>
    </p:custDataLst>
    <p:extLst>
      <p:ext uri="{BB962C8B-B14F-4D97-AF65-F5344CB8AC3E}">
        <p14:creationId xmlns:p14="http://schemas.microsoft.com/office/powerpoint/2010/main" val="12361547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A4B78-4885-1C8C-1899-8DB0115CB3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929551-1561-5812-A68C-4B45D91C5A6A}"/>
              </a:ext>
            </a:extLst>
          </p:cNvPr>
          <p:cNvSpPr>
            <a:spLocks noGrp="1"/>
          </p:cNvSpPr>
          <p:nvPr>
            <p:ph type="title"/>
          </p:nvPr>
        </p:nvSpPr>
        <p:spPr>
          <a:xfrm>
            <a:off x="912285" y="0"/>
            <a:ext cx="10358967" cy="1281424"/>
          </a:xfrm>
        </p:spPr>
        <p:txBody>
          <a:bodyPr/>
          <a:lstStyle/>
          <a:p>
            <a:pPr>
              <a:lnSpc>
                <a:spcPts val="2140"/>
              </a:lnSpc>
            </a:pPr>
            <a:r>
              <a:rPr lang="en-US" sz="2200" dirty="0"/>
              <a:t>A 65-year-old woman in good health (PS 0) with no other major medical conditions is about to begin treatment for metastatic TNBC. The patient is asymptomatic. How would you respond if the patient asked, </a:t>
            </a:r>
            <a:r>
              <a:rPr lang="en-US" sz="2200" i="1" dirty="0"/>
              <a:t>What is the </a:t>
            </a:r>
            <a:r>
              <a:rPr lang="en-US" sz="2200" i="1" u="sng" dirty="0"/>
              <a:t>percent chance</a:t>
            </a:r>
            <a:r>
              <a:rPr lang="en-US" sz="2200" i="1" dirty="0"/>
              <a:t> that side effects/toxicity will lead to the treatment being permanently discontinued?</a:t>
            </a:r>
          </a:p>
        </p:txBody>
      </p:sp>
      <p:sp>
        <p:nvSpPr>
          <p:cNvPr id="3" name="Content Placeholder 2">
            <a:extLst>
              <a:ext uri="{FF2B5EF4-FFF2-40B4-BE49-F238E27FC236}">
                <a16:creationId xmlns:a16="http://schemas.microsoft.com/office/drawing/2014/main" id="{AE2BDBDD-185C-4C32-EE60-63536192AE40}"/>
              </a:ext>
            </a:extLst>
          </p:cNvPr>
          <p:cNvSpPr>
            <a:spLocks noGrp="1"/>
          </p:cNvSpPr>
          <p:nvPr>
            <p:ph idx="46"/>
          </p:nvPr>
        </p:nvSpPr>
        <p:spPr/>
        <p:txBody>
          <a:bodyPr/>
          <a:lstStyle/>
          <a:p>
            <a:r>
              <a:rPr lang="en-US" dirty="0"/>
              <a:t>5%-10%</a:t>
            </a:r>
          </a:p>
        </p:txBody>
      </p:sp>
      <p:sp>
        <p:nvSpPr>
          <p:cNvPr id="4" name="Content Placeholder 3">
            <a:extLst>
              <a:ext uri="{FF2B5EF4-FFF2-40B4-BE49-F238E27FC236}">
                <a16:creationId xmlns:a16="http://schemas.microsoft.com/office/drawing/2014/main" id="{96F22EB9-9D15-3115-361A-F278D8B772E1}"/>
              </a:ext>
            </a:extLst>
          </p:cNvPr>
          <p:cNvSpPr>
            <a:spLocks noGrp="1"/>
          </p:cNvSpPr>
          <p:nvPr>
            <p:ph idx="47"/>
          </p:nvPr>
        </p:nvSpPr>
        <p:spPr/>
        <p:txBody>
          <a:bodyPr/>
          <a:lstStyle/>
          <a:p>
            <a:r>
              <a:rPr lang="en-US" dirty="0"/>
              <a:t>10%</a:t>
            </a:r>
          </a:p>
        </p:txBody>
      </p:sp>
      <p:sp>
        <p:nvSpPr>
          <p:cNvPr id="5" name="Content Placeholder 4">
            <a:extLst>
              <a:ext uri="{FF2B5EF4-FFF2-40B4-BE49-F238E27FC236}">
                <a16:creationId xmlns:a16="http://schemas.microsoft.com/office/drawing/2014/main" id="{DB3DF1A6-BC60-9E0A-D768-E601836A1BE5}"/>
              </a:ext>
            </a:extLst>
          </p:cNvPr>
          <p:cNvSpPr>
            <a:spLocks noGrp="1"/>
          </p:cNvSpPr>
          <p:nvPr>
            <p:ph idx="48"/>
          </p:nvPr>
        </p:nvSpPr>
        <p:spPr/>
        <p:txBody>
          <a:bodyPr/>
          <a:lstStyle/>
          <a:p>
            <a:r>
              <a:rPr lang="en-US" dirty="0"/>
              <a:t>5%</a:t>
            </a:r>
          </a:p>
        </p:txBody>
      </p:sp>
      <p:sp>
        <p:nvSpPr>
          <p:cNvPr id="6" name="Content Placeholder 5">
            <a:extLst>
              <a:ext uri="{FF2B5EF4-FFF2-40B4-BE49-F238E27FC236}">
                <a16:creationId xmlns:a16="http://schemas.microsoft.com/office/drawing/2014/main" id="{58369F89-1773-E909-A036-78D113EDFF5D}"/>
              </a:ext>
            </a:extLst>
          </p:cNvPr>
          <p:cNvSpPr>
            <a:spLocks noGrp="1"/>
          </p:cNvSpPr>
          <p:nvPr>
            <p:ph idx="49"/>
          </p:nvPr>
        </p:nvSpPr>
        <p:spPr/>
        <p:txBody>
          <a:bodyPr/>
          <a:lstStyle/>
          <a:p>
            <a:r>
              <a:rPr lang="en-US" dirty="0"/>
              <a:t>&lt;5%</a:t>
            </a:r>
          </a:p>
        </p:txBody>
      </p:sp>
      <p:sp>
        <p:nvSpPr>
          <p:cNvPr id="7" name="Content Placeholder 6">
            <a:extLst>
              <a:ext uri="{FF2B5EF4-FFF2-40B4-BE49-F238E27FC236}">
                <a16:creationId xmlns:a16="http://schemas.microsoft.com/office/drawing/2014/main" id="{E9F44FC0-8BC1-BD01-5C4B-F5877209FAA8}"/>
              </a:ext>
            </a:extLst>
          </p:cNvPr>
          <p:cNvSpPr>
            <a:spLocks noGrp="1"/>
          </p:cNvSpPr>
          <p:nvPr>
            <p:ph idx="50"/>
          </p:nvPr>
        </p:nvSpPr>
        <p:spPr/>
        <p:txBody>
          <a:bodyPr/>
          <a:lstStyle/>
          <a:p>
            <a:r>
              <a:rPr lang="en-US" dirty="0"/>
              <a:t>10%</a:t>
            </a:r>
          </a:p>
        </p:txBody>
      </p:sp>
      <p:sp>
        <p:nvSpPr>
          <p:cNvPr id="8" name="Content Placeholder 7">
            <a:extLst>
              <a:ext uri="{FF2B5EF4-FFF2-40B4-BE49-F238E27FC236}">
                <a16:creationId xmlns:a16="http://schemas.microsoft.com/office/drawing/2014/main" id="{5603E81C-33BA-A03F-7772-BDE70C7C80A8}"/>
              </a:ext>
            </a:extLst>
          </p:cNvPr>
          <p:cNvSpPr>
            <a:spLocks noGrp="1"/>
          </p:cNvSpPr>
          <p:nvPr>
            <p:ph idx="58"/>
          </p:nvPr>
        </p:nvSpPr>
        <p:spPr/>
        <p:txBody>
          <a:bodyPr/>
          <a:lstStyle/>
          <a:p>
            <a:r>
              <a:rPr lang="en-US" dirty="0"/>
              <a:t>Sacituzumab </a:t>
            </a:r>
            <a:br>
              <a:rPr lang="en-US" dirty="0"/>
            </a:br>
            <a:r>
              <a:rPr lang="en-US" dirty="0"/>
              <a:t>govitecan </a:t>
            </a:r>
          </a:p>
        </p:txBody>
      </p:sp>
      <p:sp>
        <p:nvSpPr>
          <p:cNvPr id="9" name="Content Placeholder 8">
            <a:extLst>
              <a:ext uri="{FF2B5EF4-FFF2-40B4-BE49-F238E27FC236}">
                <a16:creationId xmlns:a16="http://schemas.microsoft.com/office/drawing/2014/main" id="{ED80A881-A44E-460B-51CA-02A3710BFA34}"/>
              </a:ext>
            </a:extLst>
          </p:cNvPr>
          <p:cNvSpPr>
            <a:spLocks noGrp="1"/>
          </p:cNvSpPr>
          <p:nvPr>
            <p:ph idx="59"/>
          </p:nvPr>
        </p:nvSpPr>
        <p:spPr/>
        <p:txBody>
          <a:bodyPr/>
          <a:lstStyle/>
          <a:p>
            <a:r>
              <a:rPr lang="en-US" dirty="0"/>
              <a:t>5%-10%</a:t>
            </a:r>
          </a:p>
        </p:txBody>
      </p:sp>
      <p:sp>
        <p:nvSpPr>
          <p:cNvPr id="10" name="Content Placeholder 9">
            <a:extLst>
              <a:ext uri="{FF2B5EF4-FFF2-40B4-BE49-F238E27FC236}">
                <a16:creationId xmlns:a16="http://schemas.microsoft.com/office/drawing/2014/main" id="{00140178-CB94-3A95-50EC-5CC2DAD34379}"/>
              </a:ext>
            </a:extLst>
          </p:cNvPr>
          <p:cNvSpPr>
            <a:spLocks noGrp="1"/>
          </p:cNvSpPr>
          <p:nvPr>
            <p:ph idx="60"/>
          </p:nvPr>
        </p:nvSpPr>
        <p:spPr/>
        <p:txBody>
          <a:bodyPr/>
          <a:lstStyle/>
          <a:p>
            <a:r>
              <a:rPr lang="en-US" dirty="0"/>
              <a:t>15%</a:t>
            </a:r>
          </a:p>
        </p:txBody>
      </p:sp>
      <p:sp>
        <p:nvSpPr>
          <p:cNvPr id="11" name="Content Placeholder 10">
            <a:extLst>
              <a:ext uri="{FF2B5EF4-FFF2-40B4-BE49-F238E27FC236}">
                <a16:creationId xmlns:a16="http://schemas.microsoft.com/office/drawing/2014/main" id="{2C69EB89-BDDD-59E7-E754-2EDB6B29E2F7}"/>
              </a:ext>
            </a:extLst>
          </p:cNvPr>
          <p:cNvSpPr>
            <a:spLocks noGrp="1"/>
          </p:cNvSpPr>
          <p:nvPr>
            <p:ph idx="61"/>
          </p:nvPr>
        </p:nvSpPr>
        <p:spPr/>
        <p:txBody>
          <a:bodyPr/>
          <a:lstStyle/>
          <a:p>
            <a:r>
              <a:rPr lang="en-US" dirty="0"/>
              <a:t>15%</a:t>
            </a:r>
          </a:p>
        </p:txBody>
      </p:sp>
      <p:sp>
        <p:nvSpPr>
          <p:cNvPr id="12" name="Content Placeholder 11">
            <a:extLst>
              <a:ext uri="{FF2B5EF4-FFF2-40B4-BE49-F238E27FC236}">
                <a16:creationId xmlns:a16="http://schemas.microsoft.com/office/drawing/2014/main" id="{0FE12F5E-03DA-F969-2D51-D2B8EE77FA40}"/>
              </a:ext>
            </a:extLst>
          </p:cNvPr>
          <p:cNvSpPr>
            <a:spLocks noGrp="1"/>
          </p:cNvSpPr>
          <p:nvPr>
            <p:ph idx="62"/>
          </p:nvPr>
        </p:nvSpPr>
        <p:spPr/>
        <p:txBody>
          <a:bodyPr/>
          <a:lstStyle/>
          <a:p>
            <a:r>
              <a:rPr lang="en-US" dirty="0"/>
              <a:t>15%</a:t>
            </a:r>
          </a:p>
        </p:txBody>
      </p:sp>
      <p:sp>
        <p:nvSpPr>
          <p:cNvPr id="13" name="Content Placeholder 12">
            <a:extLst>
              <a:ext uri="{FF2B5EF4-FFF2-40B4-BE49-F238E27FC236}">
                <a16:creationId xmlns:a16="http://schemas.microsoft.com/office/drawing/2014/main" id="{4338C33D-7C10-1B06-AADD-0DCEC13BD346}"/>
              </a:ext>
            </a:extLst>
          </p:cNvPr>
          <p:cNvSpPr>
            <a:spLocks noGrp="1"/>
          </p:cNvSpPr>
          <p:nvPr>
            <p:ph idx="63"/>
          </p:nvPr>
        </p:nvSpPr>
        <p:spPr/>
        <p:txBody>
          <a:bodyPr/>
          <a:lstStyle/>
          <a:p>
            <a:r>
              <a:rPr lang="en-US" dirty="0"/>
              <a:t>15%</a:t>
            </a:r>
          </a:p>
        </p:txBody>
      </p:sp>
      <p:sp>
        <p:nvSpPr>
          <p:cNvPr id="14" name="Content Placeholder 13">
            <a:extLst>
              <a:ext uri="{FF2B5EF4-FFF2-40B4-BE49-F238E27FC236}">
                <a16:creationId xmlns:a16="http://schemas.microsoft.com/office/drawing/2014/main" id="{42875674-8514-396D-5BB3-0B9C1D968409}"/>
              </a:ext>
            </a:extLst>
          </p:cNvPr>
          <p:cNvSpPr>
            <a:spLocks noGrp="1"/>
          </p:cNvSpPr>
          <p:nvPr>
            <p:ph idx="64"/>
          </p:nvPr>
        </p:nvSpPr>
        <p:spPr/>
        <p:txBody>
          <a:bodyPr/>
          <a:lstStyle/>
          <a:p>
            <a:r>
              <a:rPr lang="en-US" dirty="0"/>
              <a:t>T-</a:t>
            </a:r>
            <a:r>
              <a:rPr lang="en-US" dirty="0" err="1"/>
              <a:t>DXd</a:t>
            </a:r>
            <a:endParaRPr lang="en-US" dirty="0"/>
          </a:p>
        </p:txBody>
      </p:sp>
      <p:sp>
        <p:nvSpPr>
          <p:cNvPr id="15" name="Content Placeholder 14">
            <a:extLst>
              <a:ext uri="{FF2B5EF4-FFF2-40B4-BE49-F238E27FC236}">
                <a16:creationId xmlns:a16="http://schemas.microsoft.com/office/drawing/2014/main" id="{AD9B0E49-517D-DE6E-7E18-521F0210375E}"/>
              </a:ext>
            </a:extLst>
          </p:cNvPr>
          <p:cNvSpPr>
            <a:spLocks noGrp="1"/>
          </p:cNvSpPr>
          <p:nvPr>
            <p:ph idx="71"/>
          </p:nvPr>
        </p:nvSpPr>
        <p:spPr/>
        <p:txBody>
          <a:bodyPr/>
          <a:lstStyle/>
          <a:p>
            <a:r>
              <a:rPr lang="en-US" dirty="0"/>
              <a:t>5%-6%</a:t>
            </a:r>
          </a:p>
        </p:txBody>
      </p:sp>
      <p:sp>
        <p:nvSpPr>
          <p:cNvPr id="16" name="Content Placeholder 15">
            <a:extLst>
              <a:ext uri="{FF2B5EF4-FFF2-40B4-BE49-F238E27FC236}">
                <a16:creationId xmlns:a16="http://schemas.microsoft.com/office/drawing/2014/main" id="{9CC39E02-E3C6-62BE-69C2-E04D9BF43E4C}"/>
              </a:ext>
            </a:extLst>
          </p:cNvPr>
          <p:cNvSpPr>
            <a:spLocks noGrp="1"/>
          </p:cNvSpPr>
          <p:nvPr>
            <p:ph idx="72"/>
          </p:nvPr>
        </p:nvSpPr>
        <p:spPr/>
        <p:txBody>
          <a:bodyPr/>
          <a:lstStyle/>
          <a:p>
            <a:r>
              <a:rPr lang="en-US" dirty="0"/>
              <a:t>13%-15%</a:t>
            </a:r>
          </a:p>
        </p:txBody>
      </p:sp>
      <p:sp>
        <p:nvSpPr>
          <p:cNvPr id="17" name="Content Placeholder 16">
            <a:extLst>
              <a:ext uri="{FF2B5EF4-FFF2-40B4-BE49-F238E27FC236}">
                <a16:creationId xmlns:a16="http://schemas.microsoft.com/office/drawing/2014/main" id="{DA6E9D24-823A-353C-AE65-0A6A8F885B2A}"/>
              </a:ext>
            </a:extLst>
          </p:cNvPr>
          <p:cNvSpPr>
            <a:spLocks noGrp="1"/>
          </p:cNvSpPr>
          <p:nvPr>
            <p:ph idx="73"/>
          </p:nvPr>
        </p:nvSpPr>
        <p:spPr/>
        <p:txBody>
          <a:bodyPr/>
          <a:lstStyle/>
          <a:p>
            <a:r>
              <a:rPr lang="en-US" dirty="0"/>
              <a:t>&lt;5%</a:t>
            </a:r>
          </a:p>
        </p:txBody>
      </p:sp>
      <p:sp>
        <p:nvSpPr>
          <p:cNvPr id="18" name="Content Placeholder 17">
            <a:extLst>
              <a:ext uri="{FF2B5EF4-FFF2-40B4-BE49-F238E27FC236}">
                <a16:creationId xmlns:a16="http://schemas.microsoft.com/office/drawing/2014/main" id="{C98223AC-2EC8-9E15-E41D-2A5440636FD3}"/>
              </a:ext>
            </a:extLst>
          </p:cNvPr>
          <p:cNvSpPr>
            <a:spLocks noGrp="1"/>
          </p:cNvSpPr>
          <p:nvPr>
            <p:ph idx="74"/>
          </p:nvPr>
        </p:nvSpPr>
        <p:spPr/>
        <p:txBody>
          <a:bodyPr/>
          <a:lstStyle/>
          <a:p>
            <a:r>
              <a:rPr lang="en-US" dirty="0"/>
              <a:t>5%</a:t>
            </a:r>
          </a:p>
        </p:txBody>
      </p:sp>
      <p:sp>
        <p:nvSpPr>
          <p:cNvPr id="19" name="Content Placeholder 18">
            <a:extLst>
              <a:ext uri="{FF2B5EF4-FFF2-40B4-BE49-F238E27FC236}">
                <a16:creationId xmlns:a16="http://schemas.microsoft.com/office/drawing/2014/main" id="{5BD46D01-730D-B8EA-971A-BE44DF70E23D}"/>
              </a:ext>
            </a:extLst>
          </p:cNvPr>
          <p:cNvSpPr>
            <a:spLocks noGrp="1"/>
          </p:cNvSpPr>
          <p:nvPr>
            <p:ph idx="75"/>
          </p:nvPr>
        </p:nvSpPr>
        <p:spPr/>
        <p:txBody>
          <a:bodyPr/>
          <a:lstStyle/>
          <a:p>
            <a:r>
              <a:rPr lang="en-US" dirty="0"/>
              <a:t>5%</a:t>
            </a:r>
          </a:p>
        </p:txBody>
      </p:sp>
      <p:sp>
        <p:nvSpPr>
          <p:cNvPr id="20" name="Content Placeholder 19">
            <a:extLst>
              <a:ext uri="{FF2B5EF4-FFF2-40B4-BE49-F238E27FC236}">
                <a16:creationId xmlns:a16="http://schemas.microsoft.com/office/drawing/2014/main" id="{79DCDF00-D52C-9782-4B7B-A70AA6ACD8A6}"/>
              </a:ext>
            </a:extLst>
          </p:cNvPr>
          <p:cNvSpPr>
            <a:spLocks noGrp="1"/>
          </p:cNvSpPr>
          <p:nvPr>
            <p:ph idx="76"/>
          </p:nvPr>
        </p:nvSpPr>
        <p:spPr/>
        <p:txBody>
          <a:bodyPr/>
          <a:lstStyle/>
          <a:p>
            <a:r>
              <a:rPr lang="en-US" dirty="0"/>
              <a:t>&lt;5%</a:t>
            </a:r>
          </a:p>
        </p:txBody>
      </p:sp>
      <p:sp>
        <p:nvSpPr>
          <p:cNvPr id="21" name="Content Placeholder 20">
            <a:extLst>
              <a:ext uri="{FF2B5EF4-FFF2-40B4-BE49-F238E27FC236}">
                <a16:creationId xmlns:a16="http://schemas.microsoft.com/office/drawing/2014/main" id="{F4DB3DB9-C3AE-2B90-339F-D4E1D071667B}"/>
              </a:ext>
            </a:extLst>
          </p:cNvPr>
          <p:cNvSpPr>
            <a:spLocks noGrp="1"/>
          </p:cNvSpPr>
          <p:nvPr>
            <p:ph idx="77"/>
          </p:nvPr>
        </p:nvSpPr>
        <p:spPr/>
        <p:txBody>
          <a:bodyPr/>
          <a:lstStyle/>
          <a:p>
            <a:r>
              <a:rPr lang="en-US" dirty="0"/>
              <a:t>10%</a:t>
            </a:r>
          </a:p>
        </p:txBody>
      </p:sp>
      <p:sp>
        <p:nvSpPr>
          <p:cNvPr id="22" name="Content Placeholder 21">
            <a:extLst>
              <a:ext uri="{FF2B5EF4-FFF2-40B4-BE49-F238E27FC236}">
                <a16:creationId xmlns:a16="http://schemas.microsoft.com/office/drawing/2014/main" id="{81594728-7E37-C282-1861-E8A10FB19253}"/>
              </a:ext>
            </a:extLst>
          </p:cNvPr>
          <p:cNvSpPr>
            <a:spLocks noGrp="1"/>
          </p:cNvSpPr>
          <p:nvPr>
            <p:ph idx="78"/>
          </p:nvPr>
        </p:nvSpPr>
        <p:spPr/>
        <p:txBody>
          <a:bodyPr/>
          <a:lstStyle/>
          <a:p>
            <a:r>
              <a:rPr lang="en-US" dirty="0"/>
              <a:t>PARP inhibitor </a:t>
            </a:r>
          </a:p>
        </p:txBody>
      </p:sp>
      <p:sp>
        <p:nvSpPr>
          <p:cNvPr id="23" name="Content Placeholder 22">
            <a:extLst>
              <a:ext uri="{FF2B5EF4-FFF2-40B4-BE49-F238E27FC236}">
                <a16:creationId xmlns:a16="http://schemas.microsoft.com/office/drawing/2014/main" id="{1E995E75-55CD-042A-210E-1BEBDD388371}"/>
              </a:ext>
            </a:extLst>
          </p:cNvPr>
          <p:cNvSpPr>
            <a:spLocks noGrp="1"/>
          </p:cNvSpPr>
          <p:nvPr>
            <p:ph idx="79"/>
          </p:nvPr>
        </p:nvSpPr>
        <p:spPr/>
        <p:txBody>
          <a:bodyPr/>
          <a:lstStyle/>
          <a:p>
            <a:pPr marL="0" marR="0" lvl="0" indent="0" algn="ctr" defTabSz="412750" rtl="0" eaLnBrk="0" fontAlgn="base" latinLnBrk="0" hangingPunct="0">
              <a:lnSpc>
                <a:spcPts val="2580"/>
              </a:lnSpc>
              <a:spcBef>
                <a:spcPct val="30000"/>
              </a:spcBef>
              <a:spcAft>
                <a:spcPts val="800"/>
              </a:spcAft>
              <a:buClr>
                <a:srgbClr val="000000"/>
              </a:buClr>
              <a:buSzPct val="100000"/>
              <a:buFontTx/>
              <a:buNone/>
              <a:tabLst/>
              <a:defRPr/>
            </a:pPr>
            <a:r>
              <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rPr>
              <a:t>5%-6%</a:t>
            </a:r>
          </a:p>
        </p:txBody>
      </p:sp>
    </p:spTree>
    <p:extLst>
      <p:ext uri="{BB962C8B-B14F-4D97-AF65-F5344CB8AC3E}">
        <p14:creationId xmlns:p14="http://schemas.microsoft.com/office/powerpoint/2010/main" val="7723043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0B5FA-71A5-D2B1-B1F8-2888FC4E78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58ADFE-790E-6D2E-38FB-97DC09DDDDB9}"/>
              </a:ext>
            </a:extLst>
          </p:cNvPr>
          <p:cNvSpPr>
            <a:spLocks noGrp="1"/>
          </p:cNvSpPr>
          <p:nvPr>
            <p:ph type="title"/>
          </p:nvPr>
        </p:nvSpPr>
        <p:spPr>
          <a:xfrm>
            <a:off x="912285" y="-1"/>
            <a:ext cx="10358967" cy="1298397"/>
          </a:xfrm>
        </p:spPr>
        <p:txBody>
          <a:bodyPr/>
          <a:lstStyle/>
          <a:p>
            <a:pPr>
              <a:lnSpc>
                <a:spcPts val="2120"/>
              </a:lnSpc>
            </a:pPr>
            <a:r>
              <a:rPr lang="en-US" sz="2100" dirty="0"/>
              <a:t>A 65-year-old woman in good health (PS 0) with no other major medical conditions is about to begin treatment for metastatic TNBC. The patient is asymptomatic. How would you respond if the patient asked, </a:t>
            </a:r>
            <a:r>
              <a:rPr lang="en-US" sz="2100" i="1" dirty="0"/>
              <a:t>What is the </a:t>
            </a:r>
            <a:r>
              <a:rPr lang="en-US" sz="2100" i="1" u="sng" dirty="0"/>
              <a:t>percent chance</a:t>
            </a:r>
            <a:r>
              <a:rPr lang="en-US" sz="2100" i="1" dirty="0"/>
              <a:t> that the treatment will be stopped at some point because the cancer is getting worse and another treatment will be needed? </a:t>
            </a:r>
          </a:p>
        </p:txBody>
      </p:sp>
      <p:sp>
        <p:nvSpPr>
          <p:cNvPr id="3" name="Content Placeholder 2">
            <a:extLst>
              <a:ext uri="{FF2B5EF4-FFF2-40B4-BE49-F238E27FC236}">
                <a16:creationId xmlns:a16="http://schemas.microsoft.com/office/drawing/2014/main" id="{859648FA-1D49-B5E9-DFE8-073B7FDFE267}"/>
              </a:ext>
            </a:extLst>
          </p:cNvPr>
          <p:cNvSpPr>
            <a:spLocks noGrp="1"/>
          </p:cNvSpPr>
          <p:nvPr>
            <p:ph idx="46"/>
          </p:nvPr>
        </p:nvSpPr>
        <p:spPr/>
        <p:txBody>
          <a:bodyPr/>
          <a:lstStyle/>
          <a:p>
            <a:r>
              <a:rPr lang="en-US" dirty="0"/>
              <a:t>100%</a:t>
            </a:r>
          </a:p>
        </p:txBody>
      </p:sp>
      <p:sp>
        <p:nvSpPr>
          <p:cNvPr id="4" name="Content Placeholder 3">
            <a:extLst>
              <a:ext uri="{FF2B5EF4-FFF2-40B4-BE49-F238E27FC236}">
                <a16:creationId xmlns:a16="http://schemas.microsoft.com/office/drawing/2014/main" id="{539D0F7D-AC73-6073-A7E9-31EBF9298D36}"/>
              </a:ext>
            </a:extLst>
          </p:cNvPr>
          <p:cNvSpPr>
            <a:spLocks noGrp="1"/>
          </p:cNvSpPr>
          <p:nvPr>
            <p:ph idx="47"/>
          </p:nvPr>
        </p:nvSpPr>
        <p:spPr/>
        <p:txBody>
          <a:bodyPr/>
          <a:lstStyle/>
          <a:p>
            <a:r>
              <a:rPr lang="en-US" dirty="0"/>
              <a:t>90%</a:t>
            </a:r>
          </a:p>
        </p:txBody>
      </p:sp>
      <p:sp>
        <p:nvSpPr>
          <p:cNvPr id="5" name="Content Placeholder 4">
            <a:extLst>
              <a:ext uri="{FF2B5EF4-FFF2-40B4-BE49-F238E27FC236}">
                <a16:creationId xmlns:a16="http://schemas.microsoft.com/office/drawing/2014/main" id="{C590451B-EF0C-86A5-C80A-3C94E50FF554}"/>
              </a:ext>
            </a:extLst>
          </p:cNvPr>
          <p:cNvSpPr>
            <a:spLocks noGrp="1"/>
          </p:cNvSpPr>
          <p:nvPr>
            <p:ph idx="48"/>
          </p:nvPr>
        </p:nvSpPr>
        <p:spPr/>
        <p:txBody>
          <a:bodyPr/>
          <a:lstStyle/>
          <a:p>
            <a:r>
              <a:rPr lang="en-US" dirty="0"/>
              <a:t>90%</a:t>
            </a:r>
          </a:p>
        </p:txBody>
      </p:sp>
      <p:sp>
        <p:nvSpPr>
          <p:cNvPr id="6" name="Content Placeholder 5">
            <a:extLst>
              <a:ext uri="{FF2B5EF4-FFF2-40B4-BE49-F238E27FC236}">
                <a16:creationId xmlns:a16="http://schemas.microsoft.com/office/drawing/2014/main" id="{932B4ED1-56B2-92B5-C2C0-F11F36C1A22C}"/>
              </a:ext>
            </a:extLst>
          </p:cNvPr>
          <p:cNvSpPr>
            <a:spLocks noGrp="1"/>
          </p:cNvSpPr>
          <p:nvPr>
            <p:ph idx="49"/>
          </p:nvPr>
        </p:nvSpPr>
        <p:spPr/>
        <p:txBody>
          <a:bodyPr/>
          <a:lstStyle/>
          <a:p>
            <a:r>
              <a:rPr lang="en-US" dirty="0"/>
              <a:t>100%</a:t>
            </a:r>
          </a:p>
        </p:txBody>
      </p:sp>
      <p:sp>
        <p:nvSpPr>
          <p:cNvPr id="7" name="Content Placeholder 6">
            <a:extLst>
              <a:ext uri="{FF2B5EF4-FFF2-40B4-BE49-F238E27FC236}">
                <a16:creationId xmlns:a16="http://schemas.microsoft.com/office/drawing/2014/main" id="{4828B207-8E0E-F4FC-43EF-9B29480669A2}"/>
              </a:ext>
            </a:extLst>
          </p:cNvPr>
          <p:cNvSpPr>
            <a:spLocks noGrp="1"/>
          </p:cNvSpPr>
          <p:nvPr>
            <p:ph idx="50"/>
          </p:nvPr>
        </p:nvSpPr>
        <p:spPr/>
        <p:txBody>
          <a:bodyPr/>
          <a:lstStyle/>
          <a:p>
            <a:r>
              <a:rPr lang="en-US" dirty="0"/>
              <a:t>100%</a:t>
            </a:r>
          </a:p>
        </p:txBody>
      </p:sp>
      <p:sp>
        <p:nvSpPr>
          <p:cNvPr id="8" name="Content Placeholder 7">
            <a:extLst>
              <a:ext uri="{FF2B5EF4-FFF2-40B4-BE49-F238E27FC236}">
                <a16:creationId xmlns:a16="http://schemas.microsoft.com/office/drawing/2014/main" id="{30B81EAD-136E-D90B-431B-F1FC731F18A8}"/>
              </a:ext>
            </a:extLst>
          </p:cNvPr>
          <p:cNvSpPr>
            <a:spLocks noGrp="1"/>
          </p:cNvSpPr>
          <p:nvPr>
            <p:ph idx="58"/>
          </p:nvPr>
        </p:nvSpPr>
        <p:spPr/>
        <p:txBody>
          <a:bodyPr/>
          <a:lstStyle/>
          <a:p>
            <a:r>
              <a:rPr lang="en-US" dirty="0"/>
              <a:t>Sacituzumab </a:t>
            </a:r>
            <a:br>
              <a:rPr lang="en-US" dirty="0"/>
            </a:br>
            <a:r>
              <a:rPr lang="en-US" dirty="0"/>
              <a:t>govitecan </a:t>
            </a:r>
          </a:p>
        </p:txBody>
      </p:sp>
      <p:sp>
        <p:nvSpPr>
          <p:cNvPr id="9" name="Content Placeholder 8">
            <a:extLst>
              <a:ext uri="{FF2B5EF4-FFF2-40B4-BE49-F238E27FC236}">
                <a16:creationId xmlns:a16="http://schemas.microsoft.com/office/drawing/2014/main" id="{80D26465-F287-C19D-171F-B12CC10913A2}"/>
              </a:ext>
            </a:extLst>
          </p:cNvPr>
          <p:cNvSpPr>
            <a:spLocks noGrp="1"/>
          </p:cNvSpPr>
          <p:nvPr>
            <p:ph idx="59"/>
          </p:nvPr>
        </p:nvSpPr>
        <p:spPr/>
        <p:txBody>
          <a:bodyPr/>
          <a:lstStyle/>
          <a:p>
            <a:r>
              <a:rPr lang="en-US" dirty="0"/>
              <a:t>100%</a:t>
            </a:r>
          </a:p>
        </p:txBody>
      </p:sp>
      <p:sp>
        <p:nvSpPr>
          <p:cNvPr id="10" name="Content Placeholder 9">
            <a:extLst>
              <a:ext uri="{FF2B5EF4-FFF2-40B4-BE49-F238E27FC236}">
                <a16:creationId xmlns:a16="http://schemas.microsoft.com/office/drawing/2014/main" id="{29E6754C-8730-C228-2CD1-BE7F58D5568B}"/>
              </a:ext>
            </a:extLst>
          </p:cNvPr>
          <p:cNvSpPr>
            <a:spLocks noGrp="1"/>
          </p:cNvSpPr>
          <p:nvPr>
            <p:ph idx="60"/>
          </p:nvPr>
        </p:nvSpPr>
        <p:spPr/>
        <p:txBody>
          <a:bodyPr/>
          <a:lstStyle/>
          <a:p>
            <a:r>
              <a:rPr lang="en-US" dirty="0"/>
              <a:t>85%</a:t>
            </a:r>
          </a:p>
        </p:txBody>
      </p:sp>
      <p:sp>
        <p:nvSpPr>
          <p:cNvPr id="11" name="Content Placeholder 10">
            <a:extLst>
              <a:ext uri="{FF2B5EF4-FFF2-40B4-BE49-F238E27FC236}">
                <a16:creationId xmlns:a16="http://schemas.microsoft.com/office/drawing/2014/main" id="{79D7C84C-C063-8A5D-8BFF-A3ADCD378465}"/>
              </a:ext>
            </a:extLst>
          </p:cNvPr>
          <p:cNvSpPr>
            <a:spLocks noGrp="1"/>
          </p:cNvSpPr>
          <p:nvPr>
            <p:ph idx="61"/>
          </p:nvPr>
        </p:nvSpPr>
        <p:spPr/>
        <p:txBody>
          <a:bodyPr/>
          <a:lstStyle/>
          <a:p>
            <a:r>
              <a:rPr lang="en-US" dirty="0"/>
              <a:t>90%</a:t>
            </a:r>
          </a:p>
        </p:txBody>
      </p:sp>
      <p:sp>
        <p:nvSpPr>
          <p:cNvPr id="12" name="Content Placeholder 11">
            <a:extLst>
              <a:ext uri="{FF2B5EF4-FFF2-40B4-BE49-F238E27FC236}">
                <a16:creationId xmlns:a16="http://schemas.microsoft.com/office/drawing/2014/main" id="{19D639F5-1E92-3A07-178C-702F6309EA85}"/>
              </a:ext>
            </a:extLst>
          </p:cNvPr>
          <p:cNvSpPr>
            <a:spLocks noGrp="1"/>
          </p:cNvSpPr>
          <p:nvPr>
            <p:ph idx="62"/>
          </p:nvPr>
        </p:nvSpPr>
        <p:spPr/>
        <p:txBody>
          <a:bodyPr/>
          <a:lstStyle/>
          <a:p>
            <a:r>
              <a:rPr lang="en-US" dirty="0"/>
              <a:t>100%</a:t>
            </a:r>
          </a:p>
        </p:txBody>
      </p:sp>
      <p:sp>
        <p:nvSpPr>
          <p:cNvPr id="13" name="Content Placeholder 12">
            <a:extLst>
              <a:ext uri="{FF2B5EF4-FFF2-40B4-BE49-F238E27FC236}">
                <a16:creationId xmlns:a16="http://schemas.microsoft.com/office/drawing/2014/main" id="{F0B87AFB-A5D5-6C37-E143-7E5EE182D113}"/>
              </a:ext>
            </a:extLst>
          </p:cNvPr>
          <p:cNvSpPr>
            <a:spLocks noGrp="1"/>
          </p:cNvSpPr>
          <p:nvPr>
            <p:ph idx="63"/>
          </p:nvPr>
        </p:nvSpPr>
        <p:spPr/>
        <p:txBody>
          <a:bodyPr/>
          <a:lstStyle/>
          <a:p>
            <a:r>
              <a:rPr lang="en-US" dirty="0"/>
              <a:t>90%</a:t>
            </a:r>
          </a:p>
        </p:txBody>
      </p:sp>
      <p:sp>
        <p:nvSpPr>
          <p:cNvPr id="14" name="Content Placeholder 13">
            <a:extLst>
              <a:ext uri="{FF2B5EF4-FFF2-40B4-BE49-F238E27FC236}">
                <a16:creationId xmlns:a16="http://schemas.microsoft.com/office/drawing/2014/main" id="{4AB0E779-B46D-BC0A-A603-AB38DD94EA7E}"/>
              </a:ext>
            </a:extLst>
          </p:cNvPr>
          <p:cNvSpPr>
            <a:spLocks noGrp="1"/>
          </p:cNvSpPr>
          <p:nvPr>
            <p:ph idx="64"/>
          </p:nvPr>
        </p:nvSpPr>
        <p:spPr/>
        <p:txBody>
          <a:bodyPr/>
          <a:lstStyle/>
          <a:p>
            <a:r>
              <a:rPr lang="en-US" dirty="0"/>
              <a:t>T-</a:t>
            </a:r>
            <a:r>
              <a:rPr lang="en-US" dirty="0" err="1"/>
              <a:t>DXd</a:t>
            </a:r>
            <a:endParaRPr lang="en-US" dirty="0"/>
          </a:p>
        </p:txBody>
      </p:sp>
      <p:sp>
        <p:nvSpPr>
          <p:cNvPr id="15" name="Content Placeholder 14">
            <a:extLst>
              <a:ext uri="{FF2B5EF4-FFF2-40B4-BE49-F238E27FC236}">
                <a16:creationId xmlns:a16="http://schemas.microsoft.com/office/drawing/2014/main" id="{EA3166F1-90E1-D9A6-8293-557EADDBD850}"/>
              </a:ext>
            </a:extLst>
          </p:cNvPr>
          <p:cNvSpPr>
            <a:spLocks noGrp="1"/>
          </p:cNvSpPr>
          <p:nvPr>
            <p:ph idx="71"/>
          </p:nvPr>
        </p:nvSpPr>
        <p:spPr/>
        <p:txBody>
          <a:bodyPr/>
          <a:lstStyle/>
          <a:p>
            <a:r>
              <a:rPr lang="en-US" dirty="0"/>
              <a:t>100%</a:t>
            </a:r>
          </a:p>
        </p:txBody>
      </p:sp>
      <p:sp>
        <p:nvSpPr>
          <p:cNvPr id="16" name="Content Placeholder 15">
            <a:extLst>
              <a:ext uri="{FF2B5EF4-FFF2-40B4-BE49-F238E27FC236}">
                <a16:creationId xmlns:a16="http://schemas.microsoft.com/office/drawing/2014/main" id="{530412F5-B218-51DB-46B7-76923127160E}"/>
              </a:ext>
            </a:extLst>
          </p:cNvPr>
          <p:cNvSpPr>
            <a:spLocks noGrp="1"/>
          </p:cNvSpPr>
          <p:nvPr>
            <p:ph idx="72"/>
          </p:nvPr>
        </p:nvSpPr>
        <p:spPr/>
        <p:txBody>
          <a:bodyPr/>
          <a:lstStyle/>
          <a:p>
            <a:pPr marL="0" marR="0" lvl="0" indent="0" algn="ctr" defTabSz="412750" rtl="0" eaLnBrk="0" fontAlgn="base" latinLnBrk="0" hangingPunct="0">
              <a:lnSpc>
                <a:spcPts val="2580"/>
              </a:lnSpc>
              <a:spcBef>
                <a:spcPct val="30000"/>
              </a:spcBef>
              <a:spcAft>
                <a:spcPts val="800"/>
              </a:spcAft>
              <a:buClr>
                <a:srgbClr val="000000"/>
              </a:buClr>
              <a:buSzPct val="100000"/>
              <a:buFontTx/>
              <a:buNone/>
              <a:tabLst/>
              <a:defRPr/>
            </a:pPr>
            <a:r>
              <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rPr>
              <a:t>100%</a:t>
            </a:r>
          </a:p>
        </p:txBody>
      </p:sp>
      <p:sp>
        <p:nvSpPr>
          <p:cNvPr id="17" name="Content Placeholder 16">
            <a:extLst>
              <a:ext uri="{FF2B5EF4-FFF2-40B4-BE49-F238E27FC236}">
                <a16:creationId xmlns:a16="http://schemas.microsoft.com/office/drawing/2014/main" id="{75520FD9-49CF-F4C5-F407-3499E2443FE1}"/>
              </a:ext>
            </a:extLst>
          </p:cNvPr>
          <p:cNvSpPr>
            <a:spLocks noGrp="1"/>
          </p:cNvSpPr>
          <p:nvPr>
            <p:ph idx="73"/>
          </p:nvPr>
        </p:nvSpPr>
        <p:spPr/>
        <p:txBody>
          <a:bodyPr/>
          <a:lstStyle/>
          <a:p>
            <a:r>
              <a:rPr lang="en-US" dirty="0"/>
              <a:t>100%</a:t>
            </a:r>
          </a:p>
        </p:txBody>
      </p:sp>
      <p:sp>
        <p:nvSpPr>
          <p:cNvPr id="18" name="Content Placeholder 17">
            <a:extLst>
              <a:ext uri="{FF2B5EF4-FFF2-40B4-BE49-F238E27FC236}">
                <a16:creationId xmlns:a16="http://schemas.microsoft.com/office/drawing/2014/main" id="{C8DCBE54-E837-4C80-34E8-832AEEA2451D}"/>
              </a:ext>
            </a:extLst>
          </p:cNvPr>
          <p:cNvSpPr>
            <a:spLocks noGrp="1"/>
          </p:cNvSpPr>
          <p:nvPr>
            <p:ph idx="74"/>
          </p:nvPr>
        </p:nvSpPr>
        <p:spPr/>
        <p:txBody>
          <a:bodyPr/>
          <a:lstStyle/>
          <a:p>
            <a:r>
              <a:rPr lang="en-US" dirty="0"/>
              <a:t>95%</a:t>
            </a:r>
          </a:p>
        </p:txBody>
      </p:sp>
      <p:sp>
        <p:nvSpPr>
          <p:cNvPr id="19" name="Content Placeholder 18">
            <a:extLst>
              <a:ext uri="{FF2B5EF4-FFF2-40B4-BE49-F238E27FC236}">
                <a16:creationId xmlns:a16="http://schemas.microsoft.com/office/drawing/2014/main" id="{1800ED19-A716-9250-5D05-CC796FBE1AF4}"/>
              </a:ext>
            </a:extLst>
          </p:cNvPr>
          <p:cNvSpPr>
            <a:spLocks noGrp="1"/>
          </p:cNvSpPr>
          <p:nvPr>
            <p:ph idx="75"/>
          </p:nvPr>
        </p:nvSpPr>
        <p:spPr/>
        <p:txBody>
          <a:bodyPr/>
          <a:lstStyle/>
          <a:p>
            <a:r>
              <a:rPr lang="en-US" dirty="0"/>
              <a:t>90%</a:t>
            </a:r>
          </a:p>
        </p:txBody>
      </p:sp>
      <p:sp>
        <p:nvSpPr>
          <p:cNvPr id="20" name="Content Placeholder 19">
            <a:extLst>
              <a:ext uri="{FF2B5EF4-FFF2-40B4-BE49-F238E27FC236}">
                <a16:creationId xmlns:a16="http://schemas.microsoft.com/office/drawing/2014/main" id="{FB48AD69-9A12-7702-EFFC-8D3A9B69F0B5}"/>
              </a:ext>
            </a:extLst>
          </p:cNvPr>
          <p:cNvSpPr>
            <a:spLocks noGrp="1"/>
          </p:cNvSpPr>
          <p:nvPr>
            <p:ph idx="76"/>
          </p:nvPr>
        </p:nvSpPr>
        <p:spPr/>
        <p:txBody>
          <a:bodyPr/>
          <a:lstStyle/>
          <a:p>
            <a:r>
              <a:rPr lang="en-US" dirty="0"/>
              <a:t>100%</a:t>
            </a:r>
          </a:p>
        </p:txBody>
      </p:sp>
      <p:sp>
        <p:nvSpPr>
          <p:cNvPr id="21" name="Content Placeholder 20">
            <a:extLst>
              <a:ext uri="{FF2B5EF4-FFF2-40B4-BE49-F238E27FC236}">
                <a16:creationId xmlns:a16="http://schemas.microsoft.com/office/drawing/2014/main" id="{2491EC4B-4B82-1716-ACA5-DFA789A36D52}"/>
              </a:ext>
            </a:extLst>
          </p:cNvPr>
          <p:cNvSpPr>
            <a:spLocks noGrp="1"/>
          </p:cNvSpPr>
          <p:nvPr>
            <p:ph idx="77"/>
          </p:nvPr>
        </p:nvSpPr>
        <p:spPr/>
        <p:txBody>
          <a:bodyPr/>
          <a:lstStyle/>
          <a:p>
            <a:r>
              <a:rPr lang="en-US" dirty="0"/>
              <a:t>85%</a:t>
            </a:r>
          </a:p>
        </p:txBody>
      </p:sp>
      <p:sp>
        <p:nvSpPr>
          <p:cNvPr id="22" name="Content Placeholder 21">
            <a:extLst>
              <a:ext uri="{FF2B5EF4-FFF2-40B4-BE49-F238E27FC236}">
                <a16:creationId xmlns:a16="http://schemas.microsoft.com/office/drawing/2014/main" id="{7B925504-0D25-D227-AE3E-247D5A5CCF12}"/>
              </a:ext>
            </a:extLst>
          </p:cNvPr>
          <p:cNvSpPr>
            <a:spLocks noGrp="1"/>
          </p:cNvSpPr>
          <p:nvPr>
            <p:ph idx="78"/>
          </p:nvPr>
        </p:nvSpPr>
        <p:spPr/>
        <p:txBody>
          <a:bodyPr/>
          <a:lstStyle/>
          <a:p>
            <a:r>
              <a:rPr lang="en-US" dirty="0"/>
              <a:t>PARP inhibitor </a:t>
            </a:r>
          </a:p>
        </p:txBody>
      </p:sp>
      <p:sp>
        <p:nvSpPr>
          <p:cNvPr id="23" name="Content Placeholder 22">
            <a:extLst>
              <a:ext uri="{FF2B5EF4-FFF2-40B4-BE49-F238E27FC236}">
                <a16:creationId xmlns:a16="http://schemas.microsoft.com/office/drawing/2014/main" id="{C38A9236-A24F-320A-3924-4763537E2A04}"/>
              </a:ext>
            </a:extLst>
          </p:cNvPr>
          <p:cNvSpPr>
            <a:spLocks noGrp="1"/>
          </p:cNvSpPr>
          <p:nvPr>
            <p:ph idx="79"/>
          </p:nvPr>
        </p:nvSpPr>
        <p:spPr/>
        <p:txBody>
          <a:bodyPr/>
          <a:lstStyle/>
          <a:p>
            <a:pPr marL="0" marR="0" lvl="0" indent="0" algn="ctr" defTabSz="412750" rtl="0" eaLnBrk="0" fontAlgn="base" latinLnBrk="0" hangingPunct="0">
              <a:lnSpc>
                <a:spcPts val="2580"/>
              </a:lnSpc>
              <a:spcBef>
                <a:spcPct val="30000"/>
              </a:spcBef>
              <a:spcAft>
                <a:spcPts val="800"/>
              </a:spcAft>
              <a:buClr>
                <a:srgbClr val="000000"/>
              </a:buClr>
              <a:buSzPct val="100000"/>
              <a:buFontTx/>
              <a:buNone/>
              <a:tabLst/>
              <a:defRPr/>
            </a:pPr>
            <a:r>
              <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rPr>
              <a:t>100%</a:t>
            </a:r>
          </a:p>
        </p:txBody>
      </p:sp>
    </p:spTree>
    <p:extLst>
      <p:ext uri="{BB962C8B-B14F-4D97-AF65-F5344CB8AC3E}">
        <p14:creationId xmlns:p14="http://schemas.microsoft.com/office/powerpoint/2010/main" val="989696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6C029-DC1C-3F1A-7935-BF83744708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4B53EC-0CA3-E114-8913-47357A871A31}"/>
              </a:ext>
            </a:extLst>
          </p:cNvPr>
          <p:cNvSpPr>
            <a:spLocks noGrp="1"/>
          </p:cNvSpPr>
          <p:nvPr>
            <p:ph type="title"/>
          </p:nvPr>
        </p:nvSpPr>
        <p:spPr>
          <a:xfrm>
            <a:off x="912285" y="0"/>
            <a:ext cx="10358967" cy="1312338"/>
          </a:xfrm>
        </p:spPr>
        <p:txBody>
          <a:bodyPr/>
          <a:lstStyle/>
          <a:p>
            <a:pPr>
              <a:lnSpc>
                <a:spcPts val="2120"/>
              </a:lnSpc>
            </a:pPr>
            <a:r>
              <a:rPr lang="en-US" sz="2100" dirty="0"/>
              <a:t>A 65-year-old woman in good health (PS 0) with no other major medical conditions is about to begin treatment for metastatic TNBC. The patient is asymptomatic. How would you respond if the patient asked, </a:t>
            </a:r>
            <a:r>
              <a:rPr lang="en-US" sz="2100" i="1" dirty="0"/>
              <a:t>In general, for approximately how long do patients with metastatic TNBC receive this treatment?</a:t>
            </a:r>
          </a:p>
        </p:txBody>
      </p:sp>
      <p:sp>
        <p:nvSpPr>
          <p:cNvPr id="3" name="Content Placeholder 2">
            <a:extLst>
              <a:ext uri="{FF2B5EF4-FFF2-40B4-BE49-F238E27FC236}">
                <a16:creationId xmlns:a16="http://schemas.microsoft.com/office/drawing/2014/main" id="{DFCA45B8-C294-3CB9-42DA-3C5B3027BF68}"/>
              </a:ext>
            </a:extLst>
          </p:cNvPr>
          <p:cNvSpPr>
            <a:spLocks noGrp="1"/>
          </p:cNvSpPr>
          <p:nvPr>
            <p:ph idx="46"/>
          </p:nvPr>
        </p:nvSpPr>
        <p:spPr/>
        <p:txBody>
          <a:bodyPr/>
          <a:lstStyle/>
          <a:p>
            <a:r>
              <a:rPr lang="en-US" dirty="0"/>
              <a:t>~4-8+ months</a:t>
            </a:r>
          </a:p>
        </p:txBody>
      </p:sp>
      <p:sp>
        <p:nvSpPr>
          <p:cNvPr id="4" name="Content Placeholder 3">
            <a:extLst>
              <a:ext uri="{FF2B5EF4-FFF2-40B4-BE49-F238E27FC236}">
                <a16:creationId xmlns:a16="http://schemas.microsoft.com/office/drawing/2014/main" id="{F3F6F656-D6D6-76EF-BA4D-CD3FA9D97B82}"/>
              </a:ext>
            </a:extLst>
          </p:cNvPr>
          <p:cNvSpPr>
            <a:spLocks noGrp="1"/>
          </p:cNvSpPr>
          <p:nvPr>
            <p:ph idx="47"/>
          </p:nvPr>
        </p:nvSpPr>
        <p:spPr/>
        <p:txBody>
          <a:bodyPr/>
          <a:lstStyle/>
          <a:p>
            <a:r>
              <a:rPr lang="en-US" dirty="0"/>
              <a:t>4-5 months</a:t>
            </a:r>
          </a:p>
        </p:txBody>
      </p:sp>
      <p:sp>
        <p:nvSpPr>
          <p:cNvPr id="5" name="Content Placeholder 4">
            <a:extLst>
              <a:ext uri="{FF2B5EF4-FFF2-40B4-BE49-F238E27FC236}">
                <a16:creationId xmlns:a16="http://schemas.microsoft.com/office/drawing/2014/main" id="{EF8E6BE7-4C7D-CF09-BBBF-0FB6E07AB155}"/>
              </a:ext>
            </a:extLst>
          </p:cNvPr>
          <p:cNvSpPr>
            <a:spLocks noGrp="1"/>
          </p:cNvSpPr>
          <p:nvPr>
            <p:ph idx="48"/>
          </p:nvPr>
        </p:nvSpPr>
        <p:spPr/>
        <p:txBody>
          <a:bodyPr/>
          <a:lstStyle/>
          <a:p>
            <a:r>
              <a:rPr lang="en-US" dirty="0"/>
              <a:t>10 months</a:t>
            </a:r>
          </a:p>
        </p:txBody>
      </p:sp>
      <p:sp>
        <p:nvSpPr>
          <p:cNvPr id="6" name="Content Placeholder 5">
            <a:extLst>
              <a:ext uri="{FF2B5EF4-FFF2-40B4-BE49-F238E27FC236}">
                <a16:creationId xmlns:a16="http://schemas.microsoft.com/office/drawing/2014/main" id="{F5919DA5-DA48-CCAE-580D-EC1227C6A2B8}"/>
              </a:ext>
            </a:extLst>
          </p:cNvPr>
          <p:cNvSpPr>
            <a:spLocks noGrp="1"/>
          </p:cNvSpPr>
          <p:nvPr>
            <p:ph idx="49"/>
          </p:nvPr>
        </p:nvSpPr>
        <p:spPr/>
        <p:txBody>
          <a:bodyPr/>
          <a:lstStyle/>
          <a:p>
            <a:r>
              <a:rPr lang="en-US" dirty="0"/>
              <a:t>6 months</a:t>
            </a:r>
          </a:p>
        </p:txBody>
      </p:sp>
      <p:sp>
        <p:nvSpPr>
          <p:cNvPr id="8" name="Content Placeholder 7">
            <a:extLst>
              <a:ext uri="{FF2B5EF4-FFF2-40B4-BE49-F238E27FC236}">
                <a16:creationId xmlns:a16="http://schemas.microsoft.com/office/drawing/2014/main" id="{733B55AF-BB0E-82D1-0231-F6B1C97B6191}"/>
              </a:ext>
            </a:extLst>
          </p:cNvPr>
          <p:cNvSpPr>
            <a:spLocks noGrp="1"/>
          </p:cNvSpPr>
          <p:nvPr>
            <p:ph idx="58"/>
          </p:nvPr>
        </p:nvSpPr>
        <p:spPr/>
        <p:txBody>
          <a:bodyPr/>
          <a:lstStyle/>
          <a:p>
            <a:r>
              <a:rPr lang="en-US" dirty="0"/>
              <a:t>Sacituzumab </a:t>
            </a:r>
            <a:br>
              <a:rPr lang="en-US" dirty="0"/>
            </a:br>
            <a:r>
              <a:rPr lang="en-US" dirty="0"/>
              <a:t>govitecan </a:t>
            </a:r>
          </a:p>
        </p:txBody>
      </p:sp>
      <p:sp>
        <p:nvSpPr>
          <p:cNvPr id="9" name="Content Placeholder 8">
            <a:extLst>
              <a:ext uri="{FF2B5EF4-FFF2-40B4-BE49-F238E27FC236}">
                <a16:creationId xmlns:a16="http://schemas.microsoft.com/office/drawing/2014/main" id="{338DA8BA-CD8D-41F1-4B99-D58DC40B605A}"/>
              </a:ext>
            </a:extLst>
          </p:cNvPr>
          <p:cNvSpPr>
            <a:spLocks noGrp="1"/>
          </p:cNvSpPr>
          <p:nvPr>
            <p:ph idx="59"/>
          </p:nvPr>
        </p:nvSpPr>
        <p:spPr/>
        <p:txBody>
          <a:bodyPr/>
          <a:lstStyle/>
          <a:p>
            <a:r>
              <a:rPr lang="en-US" dirty="0"/>
              <a:t>6-12+ months</a:t>
            </a:r>
          </a:p>
        </p:txBody>
      </p:sp>
      <p:sp>
        <p:nvSpPr>
          <p:cNvPr id="10" name="Content Placeholder 9">
            <a:extLst>
              <a:ext uri="{FF2B5EF4-FFF2-40B4-BE49-F238E27FC236}">
                <a16:creationId xmlns:a16="http://schemas.microsoft.com/office/drawing/2014/main" id="{CEA4F0CD-EFF7-0013-B861-5960D37A1FC9}"/>
              </a:ext>
            </a:extLst>
          </p:cNvPr>
          <p:cNvSpPr>
            <a:spLocks noGrp="1"/>
          </p:cNvSpPr>
          <p:nvPr>
            <p:ph idx="60"/>
          </p:nvPr>
        </p:nvSpPr>
        <p:spPr/>
        <p:txBody>
          <a:bodyPr/>
          <a:lstStyle/>
          <a:p>
            <a:pPr marL="0" marR="0" lvl="0" indent="0" algn="ctr" defTabSz="412750" rtl="0" eaLnBrk="0" fontAlgn="base" latinLnBrk="0" hangingPunct="0">
              <a:lnSpc>
                <a:spcPts val="2200"/>
              </a:lnSpc>
              <a:spcBef>
                <a:spcPct val="30000"/>
              </a:spcBef>
              <a:spcAft>
                <a:spcPts val="800"/>
              </a:spcAft>
              <a:buClr>
                <a:srgbClr val="000000"/>
              </a:buClr>
              <a:buSzPct val="100000"/>
              <a:buFontTx/>
              <a:buNone/>
              <a:tabLst/>
              <a:defRPr/>
            </a:pPr>
            <a:r>
              <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rPr>
              <a:t>4-5 months</a:t>
            </a:r>
          </a:p>
        </p:txBody>
      </p:sp>
      <p:sp>
        <p:nvSpPr>
          <p:cNvPr id="11" name="Content Placeholder 10">
            <a:extLst>
              <a:ext uri="{FF2B5EF4-FFF2-40B4-BE49-F238E27FC236}">
                <a16:creationId xmlns:a16="http://schemas.microsoft.com/office/drawing/2014/main" id="{1DC50447-B945-7B70-53AB-26A03995AB07}"/>
              </a:ext>
            </a:extLst>
          </p:cNvPr>
          <p:cNvSpPr>
            <a:spLocks noGrp="1"/>
          </p:cNvSpPr>
          <p:nvPr>
            <p:ph idx="61"/>
          </p:nvPr>
        </p:nvSpPr>
        <p:spPr/>
        <p:txBody>
          <a:bodyPr/>
          <a:lstStyle/>
          <a:p>
            <a:r>
              <a:rPr lang="en-US" dirty="0"/>
              <a:t>10 months</a:t>
            </a:r>
          </a:p>
        </p:txBody>
      </p:sp>
      <p:sp>
        <p:nvSpPr>
          <p:cNvPr id="12" name="Content Placeholder 11">
            <a:extLst>
              <a:ext uri="{FF2B5EF4-FFF2-40B4-BE49-F238E27FC236}">
                <a16:creationId xmlns:a16="http://schemas.microsoft.com/office/drawing/2014/main" id="{C3C95FF3-1757-90BB-3621-329274108895}"/>
              </a:ext>
            </a:extLst>
          </p:cNvPr>
          <p:cNvSpPr>
            <a:spLocks noGrp="1"/>
          </p:cNvSpPr>
          <p:nvPr>
            <p:ph idx="62"/>
          </p:nvPr>
        </p:nvSpPr>
        <p:spPr/>
        <p:txBody>
          <a:bodyPr/>
          <a:lstStyle/>
          <a:p>
            <a:r>
              <a:rPr lang="en-US" dirty="0"/>
              <a:t>10 months</a:t>
            </a:r>
          </a:p>
        </p:txBody>
      </p:sp>
      <p:sp>
        <p:nvSpPr>
          <p:cNvPr id="14" name="Content Placeholder 13">
            <a:extLst>
              <a:ext uri="{FF2B5EF4-FFF2-40B4-BE49-F238E27FC236}">
                <a16:creationId xmlns:a16="http://schemas.microsoft.com/office/drawing/2014/main" id="{E32CEDF1-2E7C-458B-CECA-AB3047283E17}"/>
              </a:ext>
            </a:extLst>
          </p:cNvPr>
          <p:cNvSpPr>
            <a:spLocks noGrp="1"/>
          </p:cNvSpPr>
          <p:nvPr>
            <p:ph idx="64"/>
          </p:nvPr>
        </p:nvSpPr>
        <p:spPr/>
        <p:txBody>
          <a:bodyPr/>
          <a:lstStyle/>
          <a:p>
            <a:r>
              <a:rPr lang="en-US" dirty="0"/>
              <a:t>T-</a:t>
            </a:r>
            <a:r>
              <a:rPr lang="en-US" dirty="0" err="1"/>
              <a:t>DXd</a:t>
            </a:r>
            <a:endParaRPr lang="en-US" dirty="0"/>
          </a:p>
        </p:txBody>
      </p:sp>
      <p:sp>
        <p:nvSpPr>
          <p:cNvPr id="15" name="Content Placeholder 14">
            <a:extLst>
              <a:ext uri="{FF2B5EF4-FFF2-40B4-BE49-F238E27FC236}">
                <a16:creationId xmlns:a16="http://schemas.microsoft.com/office/drawing/2014/main" id="{0922B257-5987-E7E3-6DFD-463407E53440}"/>
              </a:ext>
            </a:extLst>
          </p:cNvPr>
          <p:cNvSpPr>
            <a:spLocks noGrp="1"/>
          </p:cNvSpPr>
          <p:nvPr>
            <p:ph idx="71"/>
          </p:nvPr>
        </p:nvSpPr>
        <p:spPr/>
        <p:txBody>
          <a:bodyPr/>
          <a:lstStyle/>
          <a:p>
            <a:r>
              <a:rPr lang="en-US" dirty="0"/>
              <a:t>5-6 months</a:t>
            </a:r>
          </a:p>
        </p:txBody>
      </p:sp>
      <p:sp>
        <p:nvSpPr>
          <p:cNvPr id="16" name="Content Placeholder 15">
            <a:extLst>
              <a:ext uri="{FF2B5EF4-FFF2-40B4-BE49-F238E27FC236}">
                <a16:creationId xmlns:a16="http://schemas.microsoft.com/office/drawing/2014/main" id="{63AED79D-DCCC-2B47-71E9-3819352B0876}"/>
              </a:ext>
            </a:extLst>
          </p:cNvPr>
          <p:cNvSpPr>
            <a:spLocks noGrp="1"/>
          </p:cNvSpPr>
          <p:nvPr>
            <p:ph idx="72"/>
          </p:nvPr>
        </p:nvSpPr>
        <p:spPr/>
        <p:txBody>
          <a:bodyPr/>
          <a:lstStyle/>
          <a:p>
            <a:r>
              <a:rPr lang="en-US" dirty="0"/>
              <a:t>6 months</a:t>
            </a:r>
          </a:p>
        </p:txBody>
      </p:sp>
      <p:sp>
        <p:nvSpPr>
          <p:cNvPr id="17" name="Content Placeholder 16">
            <a:extLst>
              <a:ext uri="{FF2B5EF4-FFF2-40B4-BE49-F238E27FC236}">
                <a16:creationId xmlns:a16="http://schemas.microsoft.com/office/drawing/2014/main" id="{15D23A9F-D484-549A-B2AC-FB6D741DDAC3}"/>
              </a:ext>
            </a:extLst>
          </p:cNvPr>
          <p:cNvSpPr>
            <a:spLocks noGrp="1"/>
          </p:cNvSpPr>
          <p:nvPr>
            <p:ph idx="73"/>
          </p:nvPr>
        </p:nvSpPr>
        <p:spPr/>
        <p:txBody>
          <a:bodyPr/>
          <a:lstStyle/>
          <a:p>
            <a:r>
              <a:rPr lang="en-US" dirty="0"/>
              <a:t>~4-8+ months</a:t>
            </a:r>
          </a:p>
        </p:txBody>
      </p:sp>
      <p:sp>
        <p:nvSpPr>
          <p:cNvPr id="18" name="Content Placeholder 17">
            <a:extLst>
              <a:ext uri="{FF2B5EF4-FFF2-40B4-BE49-F238E27FC236}">
                <a16:creationId xmlns:a16="http://schemas.microsoft.com/office/drawing/2014/main" id="{464BA95D-1D72-AD9C-D263-2F8557E26031}"/>
              </a:ext>
            </a:extLst>
          </p:cNvPr>
          <p:cNvSpPr>
            <a:spLocks noGrp="1"/>
          </p:cNvSpPr>
          <p:nvPr>
            <p:ph idx="74"/>
          </p:nvPr>
        </p:nvSpPr>
        <p:spPr/>
        <p:txBody>
          <a:bodyPr/>
          <a:lstStyle/>
          <a:p>
            <a:r>
              <a:rPr lang="en-US" dirty="0"/>
              <a:t>6-7 months</a:t>
            </a:r>
          </a:p>
        </p:txBody>
      </p:sp>
      <p:sp>
        <p:nvSpPr>
          <p:cNvPr id="19" name="Content Placeholder 18">
            <a:extLst>
              <a:ext uri="{FF2B5EF4-FFF2-40B4-BE49-F238E27FC236}">
                <a16:creationId xmlns:a16="http://schemas.microsoft.com/office/drawing/2014/main" id="{98FF9F3C-1A30-FDBA-58C5-E8DF1D880DFD}"/>
              </a:ext>
            </a:extLst>
          </p:cNvPr>
          <p:cNvSpPr>
            <a:spLocks noGrp="1"/>
          </p:cNvSpPr>
          <p:nvPr>
            <p:ph idx="75"/>
          </p:nvPr>
        </p:nvSpPr>
        <p:spPr/>
        <p:txBody>
          <a:bodyPr/>
          <a:lstStyle/>
          <a:p>
            <a:r>
              <a:rPr lang="en-US" dirty="0"/>
              <a:t>10 months</a:t>
            </a:r>
          </a:p>
        </p:txBody>
      </p:sp>
      <p:sp>
        <p:nvSpPr>
          <p:cNvPr id="20" name="Content Placeholder 19">
            <a:extLst>
              <a:ext uri="{FF2B5EF4-FFF2-40B4-BE49-F238E27FC236}">
                <a16:creationId xmlns:a16="http://schemas.microsoft.com/office/drawing/2014/main" id="{A1CA04F7-A41A-CF3F-C188-FB5D1A6FC4E7}"/>
              </a:ext>
            </a:extLst>
          </p:cNvPr>
          <p:cNvSpPr>
            <a:spLocks noGrp="1"/>
          </p:cNvSpPr>
          <p:nvPr>
            <p:ph idx="76"/>
          </p:nvPr>
        </p:nvSpPr>
        <p:spPr/>
        <p:txBody>
          <a:bodyPr/>
          <a:lstStyle/>
          <a:p>
            <a:r>
              <a:rPr lang="en-US" dirty="0"/>
              <a:t>8 months</a:t>
            </a:r>
          </a:p>
        </p:txBody>
      </p:sp>
      <p:sp>
        <p:nvSpPr>
          <p:cNvPr id="22" name="Content Placeholder 21">
            <a:extLst>
              <a:ext uri="{FF2B5EF4-FFF2-40B4-BE49-F238E27FC236}">
                <a16:creationId xmlns:a16="http://schemas.microsoft.com/office/drawing/2014/main" id="{953A92AC-5D4E-584C-A3D5-515ADB80BCD4}"/>
              </a:ext>
            </a:extLst>
          </p:cNvPr>
          <p:cNvSpPr>
            <a:spLocks noGrp="1"/>
          </p:cNvSpPr>
          <p:nvPr>
            <p:ph idx="78"/>
          </p:nvPr>
        </p:nvSpPr>
        <p:spPr/>
        <p:txBody>
          <a:bodyPr/>
          <a:lstStyle/>
          <a:p>
            <a:r>
              <a:rPr lang="en-US" dirty="0"/>
              <a:t>PARP inhibitor </a:t>
            </a:r>
          </a:p>
        </p:txBody>
      </p:sp>
      <p:sp>
        <p:nvSpPr>
          <p:cNvPr id="23" name="Content Placeholder 22">
            <a:extLst>
              <a:ext uri="{FF2B5EF4-FFF2-40B4-BE49-F238E27FC236}">
                <a16:creationId xmlns:a16="http://schemas.microsoft.com/office/drawing/2014/main" id="{307F230D-9730-4B4B-ACA0-EFA2836971BC}"/>
              </a:ext>
            </a:extLst>
          </p:cNvPr>
          <p:cNvSpPr>
            <a:spLocks noGrp="1"/>
          </p:cNvSpPr>
          <p:nvPr>
            <p:ph idx="79"/>
          </p:nvPr>
        </p:nvSpPr>
        <p:spPr/>
        <p:txBody>
          <a:bodyPr/>
          <a:lstStyle/>
          <a:p>
            <a:r>
              <a:rPr lang="en-US" dirty="0"/>
              <a:t>6-7 months</a:t>
            </a:r>
          </a:p>
        </p:txBody>
      </p:sp>
      <p:sp>
        <p:nvSpPr>
          <p:cNvPr id="24" name="Content Placeholder 5">
            <a:extLst>
              <a:ext uri="{FF2B5EF4-FFF2-40B4-BE49-F238E27FC236}">
                <a16:creationId xmlns:a16="http://schemas.microsoft.com/office/drawing/2014/main" id="{1EFABF67-77E3-F58F-404C-F196B59D1892}"/>
              </a:ext>
            </a:extLst>
          </p:cNvPr>
          <p:cNvSpPr>
            <a:spLocks noGrp="1"/>
          </p:cNvSpPr>
          <p:nvPr>
            <p:ph idx="50"/>
          </p:nvPr>
        </p:nvSpPr>
        <p:spPr/>
        <p:txBody>
          <a:bodyPr/>
          <a:lstStyle/>
          <a:p>
            <a:r>
              <a:rPr lang="en-US" dirty="0"/>
              <a:t>6 months</a:t>
            </a:r>
          </a:p>
        </p:txBody>
      </p:sp>
      <p:sp>
        <p:nvSpPr>
          <p:cNvPr id="25" name="Content Placeholder 5">
            <a:extLst>
              <a:ext uri="{FF2B5EF4-FFF2-40B4-BE49-F238E27FC236}">
                <a16:creationId xmlns:a16="http://schemas.microsoft.com/office/drawing/2014/main" id="{820F5677-C93B-FE3C-488E-62C2E77F2255}"/>
              </a:ext>
            </a:extLst>
          </p:cNvPr>
          <p:cNvSpPr>
            <a:spLocks noGrp="1"/>
          </p:cNvSpPr>
          <p:nvPr>
            <p:ph idx="77"/>
          </p:nvPr>
        </p:nvSpPr>
        <p:spPr/>
        <p:txBody>
          <a:bodyPr/>
          <a:lstStyle/>
          <a:p>
            <a:r>
              <a:rPr lang="en-US" dirty="0"/>
              <a:t>6 months</a:t>
            </a:r>
          </a:p>
        </p:txBody>
      </p:sp>
      <p:sp>
        <p:nvSpPr>
          <p:cNvPr id="26" name="Content Placeholder 5">
            <a:extLst>
              <a:ext uri="{FF2B5EF4-FFF2-40B4-BE49-F238E27FC236}">
                <a16:creationId xmlns:a16="http://schemas.microsoft.com/office/drawing/2014/main" id="{DA93AEB5-4BEC-8ED2-8168-10B9BFAD6426}"/>
              </a:ext>
            </a:extLst>
          </p:cNvPr>
          <p:cNvSpPr>
            <a:spLocks noGrp="1"/>
          </p:cNvSpPr>
          <p:nvPr>
            <p:ph idx="63"/>
          </p:nvPr>
        </p:nvSpPr>
        <p:spPr/>
        <p:txBody>
          <a:bodyPr/>
          <a:lstStyle/>
          <a:p>
            <a:r>
              <a:rPr lang="en-US" dirty="0"/>
              <a:t>8 months</a:t>
            </a:r>
          </a:p>
        </p:txBody>
      </p:sp>
    </p:spTree>
    <p:extLst>
      <p:ext uri="{BB962C8B-B14F-4D97-AF65-F5344CB8AC3E}">
        <p14:creationId xmlns:p14="http://schemas.microsoft.com/office/powerpoint/2010/main" val="1540408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0BF41-7773-D7A9-876B-67958B0B3C52}"/>
            </a:ext>
          </a:extLst>
        </p:cNvPr>
        <p:cNvGrpSpPr/>
        <p:nvPr/>
      </p:nvGrpSpPr>
      <p:grpSpPr>
        <a:xfrm>
          <a:off x="0" y="0"/>
          <a:ext cx="0" cy="0"/>
          <a:chOff x="0" y="0"/>
          <a:chExt cx="0" cy="0"/>
        </a:xfrm>
      </p:grpSpPr>
      <p:sp>
        <p:nvSpPr>
          <p:cNvPr id="26" name="Content Placeholder 25">
            <a:extLst>
              <a:ext uri="{FF2B5EF4-FFF2-40B4-BE49-F238E27FC236}">
                <a16:creationId xmlns:a16="http://schemas.microsoft.com/office/drawing/2014/main" id="{31EFA58C-5654-DD87-E4A4-3925E2A1F4A4}"/>
              </a:ext>
            </a:extLst>
          </p:cNvPr>
          <p:cNvSpPr>
            <a:spLocks noGrp="1"/>
          </p:cNvSpPr>
          <p:nvPr>
            <p:ph idx="46"/>
          </p:nvPr>
        </p:nvSpPr>
        <p:spPr/>
        <p:txBody>
          <a:bodyPr/>
          <a:lstStyle/>
          <a:p>
            <a:r>
              <a:rPr lang="en-US" dirty="0"/>
              <a:t>No</a:t>
            </a:r>
          </a:p>
        </p:txBody>
      </p:sp>
      <p:sp>
        <p:nvSpPr>
          <p:cNvPr id="27" name="Content Placeholder 26">
            <a:extLst>
              <a:ext uri="{FF2B5EF4-FFF2-40B4-BE49-F238E27FC236}">
                <a16:creationId xmlns:a16="http://schemas.microsoft.com/office/drawing/2014/main" id="{3D9FA73D-307B-5F3D-0A41-BEBAFC1CCBED}"/>
              </a:ext>
            </a:extLst>
          </p:cNvPr>
          <p:cNvSpPr>
            <a:spLocks noGrp="1"/>
          </p:cNvSpPr>
          <p:nvPr>
            <p:ph idx="47"/>
          </p:nvPr>
        </p:nvSpPr>
        <p:spPr/>
        <p:txBody>
          <a:bodyPr/>
          <a:lstStyle/>
          <a:p>
            <a:pPr>
              <a:lnSpc>
                <a:spcPts val="2280"/>
              </a:lnSpc>
            </a:pPr>
            <a:r>
              <a:rPr lang="en-US" sz="2200" dirty="0"/>
              <a:t>No (I start at a reduced dose of </a:t>
            </a:r>
            <a:r>
              <a:rPr lang="en-US" sz="2200" dirty="0" err="1"/>
              <a:t>sacituzumab</a:t>
            </a:r>
            <a:r>
              <a:rPr lang="en-US" sz="2200" dirty="0"/>
              <a:t> </a:t>
            </a:r>
            <a:r>
              <a:rPr lang="en-US" sz="2200" dirty="0" err="1"/>
              <a:t>govitecan</a:t>
            </a:r>
            <a:r>
              <a:rPr lang="en-US" sz="2200" dirty="0"/>
              <a:t> </a:t>
            </a:r>
            <a:br>
              <a:rPr lang="en-US" sz="2200" dirty="0"/>
            </a:br>
            <a:r>
              <a:rPr lang="en-US" sz="2200" dirty="0"/>
              <a:t>unless patient is young and very healthy)</a:t>
            </a:r>
          </a:p>
        </p:txBody>
      </p:sp>
      <p:sp>
        <p:nvSpPr>
          <p:cNvPr id="28" name="Content Placeholder 27">
            <a:extLst>
              <a:ext uri="{FF2B5EF4-FFF2-40B4-BE49-F238E27FC236}">
                <a16:creationId xmlns:a16="http://schemas.microsoft.com/office/drawing/2014/main" id="{227FA846-496B-817A-CEFF-6C60CCAFCF52}"/>
              </a:ext>
            </a:extLst>
          </p:cNvPr>
          <p:cNvSpPr>
            <a:spLocks noGrp="1"/>
          </p:cNvSpPr>
          <p:nvPr>
            <p:ph idx="48"/>
          </p:nvPr>
        </p:nvSpPr>
        <p:spPr/>
        <p:txBody>
          <a:bodyPr/>
          <a:lstStyle/>
          <a:p>
            <a:r>
              <a:rPr lang="en-US" dirty="0"/>
              <a:t>No</a:t>
            </a:r>
          </a:p>
        </p:txBody>
      </p:sp>
      <p:sp>
        <p:nvSpPr>
          <p:cNvPr id="29" name="Content Placeholder 28">
            <a:extLst>
              <a:ext uri="{FF2B5EF4-FFF2-40B4-BE49-F238E27FC236}">
                <a16:creationId xmlns:a16="http://schemas.microsoft.com/office/drawing/2014/main" id="{340B14B5-2B00-66A9-BC4B-6F023C257634}"/>
              </a:ext>
            </a:extLst>
          </p:cNvPr>
          <p:cNvSpPr>
            <a:spLocks noGrp="1"/>
          </p:cNvSpPr>
          <p:nvPr>
            <p:ph idx="49"/>
          </p:nvPr>
        </p:nvSpPr>
        <p:spPr/>
        <p:txBody>
          <a:bodyPr/>
          <a:lstStyle/>
          <a:p>
            <a:pPr marL="0" marR="0" lvl="0" indent="0" algn="ctr" defTabSz="412750" rtl="0" eaLnBrk="0" fontAlgn="base" latinLnBrk="0" hangingPunct="0">
              <a:lnSpc>
                <a:spcPts val="2580"/>
              </a:lnSpc>
              <a:spcBef>
                <a:spcPct val="30000"/>
              </a:spcBef>
              <a:spcAft>
                <a:spcPts val="800"/>
              </a:spcAft>
              <a:buClr>
                <a:srgbClr val="000000"/>
              </a:buClr>
              <a:buSzPct val="100000"/>
              <a:buFontTx/>
              <a:buNone/>
              <a:tabLst/>
              <a:defRPr/>
            </a:pPr>
            <a:r>
              <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rPr>
              <a:t>Yes, </a:t>
            </a:r>
            <a:r>
              <a:rPr kumimoji="0" lang="en-US" sz="2400" b="1" i="0" u="none" strike="noStrike" kern="0" cap="none" spc="0" normalizeH="0" baseline="0" noProof="0" dirty="0" err="1">
                <a:ln>
                  <a:noFill/>
                </a:ln>
                <a:solidFill>
                  <a:srgbClr val="FFFFFF"/>
                </a:solidFill>
                <a:effectLst/>
                <a:uLnTx/>
                <a:uFillTx/>
                <a:latin typeface="Calibri" charset="0"/>
                <a:ea typeface="MS PGothic" pitchFamily="34" charset="-128"/>
              </a:rPr>
              <a:t>pegfilgrastim</a:t>
            </a:r>
            <a:r>
              <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rPr>
              <a:t> on day 9 </a:t>
            </a:r>
          </a:p>
        </p:txBody>
      </p:sp>
      <p:sp>
        <p:nvSpPr>
          <p:cNvPr id="30" name="Content Placeholder 29">
            <a:extLst>
              <a:ext uri="{FF2B5EF4-FFF2-40B4-BE49-F238E27FC236}">
                <a16:creationId xmlns:a16="http://schemas.microsoft.com/office/drawing/2014/main" id="{325318E0-E873-91F4-EE61-45215A4468AA}"/>
              </a:ext>
            </a:extLst>
          </p:cNvPr>
          <p:cNvSpPr>
            <a:spLocks noGrp="1"/>
          </p:cNvSpPr>
          <p:nvPr>
            <p:ph idx="50"/>
          </p:nvPr>
        </p:nvSpPr>
        <p:spPr/>
        <p:txBody>
          <a:bodyPr/>
          <a:lstStyle/>
          <a:p>
            <a:r>
              <a:rPr lang="en-US" dirty="0"/>
              <a:t>Yes, </a:t>
            </a:r>
            <a:r>
              <a:rPr lang="en-US" dirty="0" err="1"/>
              <a:t>pegfilgrastim</a:t>
            </a:r>
            <a:r>
              <a:rPr lang="en-US" dirty="0"/>
              <a:t> (or biosimilar) on day 9 </a:t>
            </a:r>
          </a:p>
        </p:txBody>
      </p:sp>
      <p:sp>
        <p:nvSpPr>
          <p:cNvPr id="31" name="Content Placeholder 30">
            <a:extLst>
              <a:ext uri="{FF2B5EF4-FFF2-40B4-BE49-F238E27FC236}">
                <a16:creationId xmlns:a16="http://schemas.microsoft.com/office/drawing/2014/main" id="{3447610D-EFC3-E401-883C-1B10CD71B5E0}"/>
              </a:ext>
            </a:extLst>
          </p:cNvPr>
          <p:cNvSpPr>
            <a:spLocks noGrp="1"/>
          </p:cNvSpPr>
          <p:nvPr>
            <p:ph idx="51"/>
          </p:nvPr>
        </p:nvSpPr>
        <p:spPr/>
        <p:txBody>
          <a:bodyPr/>
          <a:lstStyle/>
          <a:p>
            <a:r>
              <a:rPr lang="en-US" dirty="0"/>
              <a:t>No, but have a low threshold</a:t>
            </a:r>
          </a:p>
        </p:txBody>
      </p:sp>
      <p:sp>
        <p:nvSpPr>
          <p:cNvPr id="24" name="Title 23">
            <a:extLst>
              <a:ext uri="{FF2B5EF4-FFF2-40B4-BE49-F238E27FC236}">
                <a16:creationId xmlns:a16="http://schemas.microsoft.com/office/drawing/2014/main" id="{BE6C3415-968B-2EAD-D687-E3391A44D4E7}"/>
              </a:ext>
            </a:extLst>
          </p:cNvPr>
          <p:cNvSpPr>
            <a:spLocks noGrp="1"/>
          </p:cNvSpPr>
          <p:nvPr>
            <p:ph type="title"/>
          </p:nvPr>
        </p:nvSpPr>
        <p:spPr/>
        <p:txBody>
          <a:bodyPr/>
          <a:lstStyle/>
          <a:p>
            <a:r>
              <a:rPr lang="en-US" dirty="0"/>
              <a:t>Do you use preemptive growth factors for patients with TNBC receiving sacituzumab govitecan? </a:t>
            </a:r>
          </a:p>
        </p:txBody>
      </p:sp>
    </p:spTree>
    <p:extLst>
      <p:ext uri="{BB962C8B-B14F-4D97-AF65-F5344CB8AC3E}">
        <p14:creationId xmlns:p14="http://schemas.microsoft.com/office/powerpoint/2010/main" val="4447246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8E4DD-1B82-1971-8271-A658E8323CE6}"/>
            </a:ext>
          </a:extLst>
        </p:cNvPr>
        <p:cNvGrpSpPr/>
        <p:nvPr/>
      </p:nvGrpSpPr>
      <p:grpSpPr>
        <a:xfrm>
          <a:off x="0" y="0"/>
          <a:ext cx="0" cy="0"/>
          <a:chOff x="0" y="0"/>
          <a:chExt cx="0" cy="0"/>
        </a:xfrm>
      </p:grpSpPr>
      <p:sp>
        <p:nvSpPr>
          <p:cNvPr id="26" name="Content Placeholder 25">
            <a:extLst>
              <a:ext uri="{FF2B5EF4-FFF2-40B4-BE49-F238E27FC236}">
                <a16:creationId xmlns:a16="http://schemas.microsoft.com/office/drawing/2014/main" id="{59BDD3E4-903F-C50F-9AD3-D78DBD3D5F76}"/>
              </a:ext>
            </a:extLst>
          </p:cNvPr>
          <p:cNvSpPr>
            <a:spLocks noGrp="1"/>
          </p:cNvSpPr>
          <p:nvPr>
            <p:ph idx="46"/>
          </p:nvPr>
        </p:nvSpPr>
        <p:spPr/>
        <p:txBody>
          <a:bodyPr/>
          <a:lstStyle/>
          <a:p>
            <a:r>
              <a:rPr lang="en-US" dirty="0"/>
              <a:t>35%</a:t>
            </a:r>
          </a:p>
        </p:txBody>
      </p:sp>
      <p:sp>
        <p:nvSpPr>
          <p:cNvPr id="27" name="Content Placeholder 26">
            <a:extLst>
              <a:ext uri="{FF2B5EF4-FFF2-40B4-BE49-F238E27FC236}">
                <a16:creationId xmlns:a16="http://schemas.microsoft.com/office/drawing/2014/main" id="{5176EA58-A98E-E3A7-3E89-F6A711F3DBDF}"/>
              </a:ext>
            </a:extLst>
          </p:cNvPr>
          <p:cNvSpPr>
            <a:spLocks noGrp="1"/>
          </p:cNvSpPr>
          <p:nvPr>
            <p:ph idx="47"/>
          </p:nvPr>
        </p:nvSpPr>
        <p:spPr/>
        <p:txBody>
          <a:bodyPr/>
          <a:lstStyle/>
          <a:p>
            <a:r>
              <a:rPr lang="en-US" dirty="0"/>
              <a:t>30%</a:t>
            </a:r>
          </a:p>
        </p:txBody>
      </p:sp>
      <p:sp>
        <p:nvSpPr>
          <p:cNvPr id="28" name="Content Placeholder 27">
            <a:extLst>
              <a:ext uri="{FF2B5EF4-FFF2-40B4-BE49-F238E27FC236}">
                <a16:creationId xmlns:a16="http://schemas.microsoft.com/office/drawing/2014/main" id="{411605B6-E1A5-AAC2-4D3E-574AF9BCA967}"/>
              </a:ext>
            </a:extLst>
          </p:cNvPr>
          <p:cNvSpPr>
            <a:spLocks noGrp="1"/>
          </p:cNvSpPr>
          <p:nvPr>
            <p:ph idx="48"/>
          </p:nvPr>
        </p:nvSpPr>
        <p:spPr/>
        <p:txBody>
          <a:bodyPr/>
          <a:lstStyle/>
          <a:p>
            <a:r>
              <a:rPr lang="en-US" dirty="0"/>
              <a:t>60%</a:t>
            </a:r>
          </a:p>
        </p:txBody>
      </p:sp>
      <p:sp>
        <p:nvSpPr>
          <p:cNvPr id="29" name="Content Placeholder 28">
            <a:extLst>
              <a:ext uri="{FF2B5EF4-FFF2-40B4-BE49-F238E27FC236}">
                <a16:creationId xmlns:a16="http://schemas.microsoft.com/office/drawing/2014/main" id="{8E8B1F5A-4964-5DDD-4AE0-C400371EBF36}"/>
              </a:ext>
            </a:extLst>
          </p:cNvPr>
          <p:cNvSpPr>
            <a:spLocks noGrp="1"/>
          </p:cNvSpPr>
          <p:nvPr>
            <p:ph idx="49"/>
          </p:nvPr>
        </p:nvSpPr>
        <p:spPr/>
        <p:txBody>
          <a:bodyPr/>
          <a:lstStyle/>
          <a:p>
            <a:pPr marL="0" marR="0" lvl="0" indent="0" algn="ctr" defTabSz="412750" rtl="0" eaLnBrk="0" fontAlgn="base" latinLnBrk="0" hangingPunct="0">
              <a:lnSpc>
                <a:spcPts val="2580"/>
              </a:lnSpc>
              <a:spcBef>
                <a:spcPct val="30000"/>
              </a:spcBef>
              <a:spcAft>
                <a:spcPts val="800"/>
              </a:spcAft>
              <a:buClr>
                <a:srgbClr val="000000"/>
              </a:buClr>
              <a:buSzPct val="100000"/>
              <a:buFontTx/>
              <a:buNone/>
              <a:tabLst/>
              <a:defRPr/>
            </a:pPr>
            <a:r>
              <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rPr>
              <a:t>30%</a:t>
            </a:r>
          </a:p>
        </p:txBody>
      </p:sp>
      <p:sp>
        <p:nvSpPr>
          <p:cNvPr id="30" name="Content Placeholder 29">
            <a:extLst>
              <a:ext uri="{FF2B5EF4-FFF2-40B4-BE49-F238E27FC236}">
                <a16:creationId xmlns:a16="http://schemas.microsoft.com/office/drawing/2014/main" id="{607CBA03-CC7E-8BC0-9873-523BD31A371E}"/>
              </a:ext>
            </a:extLst>
          </p:cNvPr>
          <p:cNvSpPr>
            <a:spLocks noGrp="1"/>
          </p:cNvSpPr>
          <p:nvPr>
            <p:ph idx="50"/>
          </p:nvPr>
        </p:nvSpPr>
        <p:spPr/>
        <p:txBody>
          <a:bodyPr/>
          <a:lstStyle/>
          <a:p>
            <a:r>
              <a:rPr lang="en-US" dirty="0"/>
              <a:t>30%</a:t>
            </a:r>
          </a:p>
        </p:txBody>
      </p:sp>
      <p:sp>
        <p:nvSpPr>
          <p:cNvPr id="31" name="Content Placeholder 30">
            <a:extLst>
              <a:ext uri="{FF2B5EF4-FFF2-40B4-BE49-F238E27FC236}">
                <a16:creationId xmlns:a16="http://schemas.microsoft.com/office/drawing/2014/main" id="{D34BB8D9-946F-BB94-AFFE-9D50E0355B82}"/>
              </a:ext>
            </a:extLst>
          </p:cNvPr>
          <p:cNvSpPr>
            <a:spLocks noGrp="1"/>
          </p:cNvSpPr>
          <p:nvPr>
            <p:ph idx="51"/>
          </p:nvPr>
        </p:nvSpPr>
        <p:spPr/>
        <p:txBody>
          <a:bodyPr/>
          <a:lstStyle/>
          <a:p>
            <a:r>
              <a:rPr lang="en-US" dirty="0"/>
              <a:t>50%</a:t>
            </a:r>
          </a:p>
        </p:txBody>
      </p:sp>
      <p:sp>
        <p:nvSpPr>
          <p:cNvPr id="24" name="Title 23">
            <a:extLst>
              <a:ext uri="{FF2B5EF4-FFF2-40B4-BE49-F238E27FC236}">
                <a16:creationId xmlns:a16="http://schemas.microsoft.com/office/drawing/2014/main" id="{B2F68B60-2D45-B484-CA50-574F1996C3A1}"/>
              </a:ext>
            </a:extLst>
          </p:cNvPr>
          <p:cNvSpPr>
            <a:spLocks noGrp="1"/>
          </p:cNvSpPr>
          <p:nvPr>
            <p:ph type="title"/>
          </p:nvPr>
        </p:nvSpPr>
        <p:spPr/>
        <p:txBody>
          <a:bodyPr/>
          <a:lstStyle/>
          <a:p>
            <a:r>
              <a:rPr lang="en-US" dirty="0"/>
              <a:t>Approximately what proportion of patients with metastatic TNBC are eligible to receive trastuzumab deruxtecan (T-</a:t>
            </a:r>
            <a:r>
              <a:rPr lang="en-US" dirty="0" err="1"/>
              <a:t>DXd</a:t>
            </a:r>
            <a:r>
              <a:rPr lang="en-US" dirty="0"/>
              <a:t>) for HER2-low disease?</a:t>
            </a:r>
          </a:p>
        </p:txBody>
      </p:sp>
    </p:spTree>
    <p:extLst>
      <p:ext uri="{BB962C8B-B14F-4D97-AF65-F5344CB8AC3E}">
        <p14:creationId xmlns:p14="http://schemas.microsoft.com/office/powerpoint/2010/main" val="36207332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590CD-41D2-61DC-6C2E-F81B9C4934E0}"/>
            </a:ext>
          </a:extLst>
        </p:cNvPr>
        <p:cNvGrpSpPr/>
        <p:nvPr/>
      </p:nvGrpSpPr>
      <p:grpSpPr>
        <a:xfrm>
          <a:off x="0" y="0"/>
          <a:ext cx="0" cy="0"/>
          <a:chOff x="0" y="0"/>
          <a:chExt cx="0" cy="0"/>
        </a:xfrm>
      </p:grpSpPr>
      <p:sp>
        <p:nvSpPr>
          <p:cNvPr id="26" name="Content Placeholder 25">
            <a:extLst>
              <a:ext uri="{FF2B5EF4-FFF2-40B4-BE49-F238E27FC236}">
                <a16:creationId xmlns:a16="http://schemas.microsoft.com/office/drawing/2014/main" id="{DB931149-62F4-473E-3133-F2BECCBC9655}"/>
              </a:ext>
            </a:extLst>
          </p:cNvPr>
          <p:cNvSpPr>
            <a:spLocks noGrp="1"/>
          </p:cNvSpPr>
          <p:nvPr>
            <p:ph idx="46"/>
          </p:nvPr>
        </p:nvSpPr>
        <p:spPr/>
        <p:txBody>
          <a:bodyPr/>
          <a:lstStyle/>
          <a:p>
            <a:r>
              <a:rPr lang="en-US" dirty="0"/>
              <a:t>No</a:t>
            </a:r>
          </a:p>
        </p:txBody>
      </p:sp>
      <p:sp>
        <p:nvSpPr>
          <p:cNvPr id="27" name="Content Placeholder 26">
            <a:extLst>
              <a:ext uri="{FF2B5EF4-FFF2-40B4-BE49-F238E27FC236}">
                <a16:creationId xmlns:a16="http://schemas.microsoft.com/office/drawing/2014/main" id="{A950C8A8-CCF7-1E22-2279-EEC1CE7C2601}"/>
              </a:ext>
            </a:extLst>
          </p:cNvPr>
          <p:cNvSpPr>
            <a:spLocks noGrp="1"/>
          </p:cNvSpPr>
          <p:nvPr>
            <p:ph idx="47"/>
          </p:nvPr>
        </p:nvSpPr>
        <p:spPr/>
        <p:txBody>
          <a:bodyPr/>
          <a:lstStyle/>
          <a:p>
            <a:r>
              <a:rPr lang="en-US" dirty="0"/>
              <a:t>No</a:t>
            </a:r>
          </a:p>
        </p:txBody>
      </p:sp>
      <p:sp>
        <p:nvSpPr>
          <p:cNvPr id="28" name="Content Placeholder 27">
            <a:extLst>
              <a:ext uri="{FF2B5EF4-FFF2-40B4-BE49-F238E27FC236}">
                <a16:creationId xmlns:a16="http://schemas.microsoft.com/office/drawing/2014/main" id="{AC0544C4-6079-A07E-122D-2DD67019B9DE}"/>
              </a:ext>
            </a:extLst>
          </p:cNvPr>
          <p:cNvSpPr>
            <a:spLocks noGrp="1"/>
          </p:cNvSpPr>
          <p:nvPr>
            <p:ph idx="48"/>
          </p:nvPr>
        </p:nvSpPr>
        <p:spPr/>
        <p:txBody>
          <a:bodyPr/>
          <a:lstStyle/>
          <a:p>
            <a:r>
              <a:rPr lang="en-US" dirty="0"/>
              <a:t>No</a:t>
            </a:r>
          </a:p>
        </p:txBody>
      </p:sp>
      <p:sp>
        <p:nvSpPr>
          <p:cNvPr id="29" name="Content Placeholder 28">
            <a:extLst>
              <a:ext uri="{FF2B5EF4-FFF2-40B4-BE49-F238E27FC236}">
                <a16:creationId xmlns:a16="http://schemas.microsoft.com/office/drawing/2014/main" id="{FACFFD4B-655D-F3C8-FDFE-0F60E2A65877}"/>
              </a:ext>
            </a:extLst>
          </p:cNvPr>
          <p:cNvSpPr>
            <a:spLocks noGrp="1"/>
          </p:cNvSpPr>
          <p:nvPr>
            <p:ph idx="49"/>
          </p:nvPr>
        </p:nvSpPr>
        <p:spPr/>
        <p:txBody>
          <a:bodyPr/>
          <a:lstStyle/>
          <a:p>
            <a:r>
              <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rPr>
              <a:t>No</a:t>
            </a:r>
            <a:endParaRPr lang="en-US" dirty="0"/>
          </a:p>
        </p:txBody>
      </p:sp>
      <p:sp>
        <p:nvSpPr>
          <p:cNvPr id="30" name="Content Placeholder 29">
            <a:extLst>
              <a:ext uri="{FF2B5EF4-FFF2-40B4-BE49-F238E27FC236}">
                <a16:creationId xmlns:a16="http://schemas.microsoft.com/office/drawing/2014/main" id="{5952EBE8-FAF7-00B6-F7D7-810636A41A88}"/>
              </a:ext>
            </a:extLst>
          </p:cNvPr>
          <p:cNvSpPr>
            <a:spLocks noGrp="1"/>
          </p:cNvSpPr>
          <p:nvPr>
            <p:ph idx="50"/>
          </p:nvPr>
        </p:nvSpPr>
        <p:spPr/>
        <p:txBody>
          <a:bodyPr/>
          <a:lstStyle/>
          <a:p>
            <a:r>
              <a:rPr lang="en-US" dirty="0"/>
              <a:t>No</a:t>
            </a:r>
          </a:p>
        </p:txBody>
      </p:sp>
      <p:sp>
        <p:nvSpPr>
          <p:cNvPr id="31" name="Content Placeholder 30">
            <a:extLst>
              <a:ext uri="{FF2B5EF4-FFF2-40B4-BE49-F238E27FC236}">
                <a16:creationId xmlns:a16="http://schemas.microsoft.com/office/drawing/2014/main" id="{6EEB8D2D-FABA-FC13-DCA1-EF911E354417}"/>
              </a:ext>
            </a:extLst>
          </p:cNvPr>
          <p:cNvSpPr>
            <a:spLocks noGrp="1"/>
          </p:cNvSpPr>
          <p:nvPr>
            <p:ph idx="51"/>
          </p:nvPr>
        </p:nvSpPr>
        <p:spPr/>
        <p:txBody>
          <a:bodyPr/>
          <a:lstStyle/>
          <a:p>
            <a:r>
              <a:rPr lang="en-US" dirty="0"/>
              <a:t>No</a:t>
            </a:r>
          </a:p>
        </p:txBody>
      </p:sp>
      <p:sp>
        <p:nvSpPr>
          <p:cNvPr id="24" name="Title 23">
            <a:extLst>
              <a:ext uri="{FF2B5EF4-FFF2-40B4-BE49-F238E27FC236}">
                <a16:creationId xmlns:a16="http://schemas.microsoft.com/office/drawing/2014/main" id="{4D794E5F-5A19-2ADB-A80B-EEA497D63488}"/>
              </a:ext>
            </a:extLst>
          </p:cNvPr>
          <p:cNvSpPr>
            <a:spLocks noGrp="1"/>
          </p:cNvSpPr>
          <p:nvPr>
            <p:ph type="title"/>
          </p:nvPr>
        </p:nvSpPr>
        <p:spPr/>
        <p:txBody>
          <a:bodyPr/>
          <a:lstStyle/>
          <a:p>
            <a:r>
              <a:rPr lang="en-US" dirty="0"/>
              <a:t>Do you use preemptive growth factors for patients with TNBC receiving T-</a:t>
            </a:r>
            <a:r>
              <a:rPr lang="en-US" dirty="0" err="1"/>
              <a:t>DXd</a:t>
            </a:r>
            <a:r>
              <a:rPr lang="en-US" dirty="0"/>
              <a:t>?</a:t>
            </a:r>
          </a:p>
        </p:txBody>
      </p:sp>
    </p:spTree>
    <p:extLst>
      <p:ext uri="{BB962C8B-B14F-4D97-AF65-F5344CB8AC3E}">
        <p14:creationId xmlns:p14="http://schemas.microsoft.com/office/powerpoint/2010/main" val="2033514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572CC-63E5-9E6F-DA6D-3AFD775AFCEE}"/>
            </a:ext>
          </a:extLst>
        </p:cNvPr>
        <p:cNvGrpSpPr/>
        <p:nvPr/>
      </p:nvGrpSpPr>
      <p:grpSpPr>
        <a:xfrm>
          <a:off x="0" y="0"/>
          <a:ext cx="0" cy="0"/>
          <a:chOff x="0" y="0"/>
          <a:chExt cx="0" cy="0"/>
        </a:xfrm>
      </p:grpSpPr>
      <p:sp>
        <p:nvSpPr>
          <p:cNvPr id="26" name="Content Placeholder 25">
            <a:extLst>
              <a:ext uri="{FF2B5EF4-FFF2-40B4-BE49-F238E27FC236}">
                <a16:creationId xmlns:a16="http://schemas.microsoft.com/office/drawing/2014/main" id="{D9FA98B6-EF9A-911C-B3AB-C49D7D0648A2}"/>
              </a:ext>
            </a:extLst>
          </p:cNvPr>
          <p:cNvSpPr>
            <a:spLocks noGrp="1"/>
          </p:cNvSpPr>
          <p:nvPr>
            <p:ph idx="46"/>
          </p:nvPr>
        </p:nvSpPr>
        <p:spPr/>
        <p:txBody>
          <a:bodyPr/>
          <a:lstStyle/>
          <a:p>
            <a:r>
              <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rPr>
              <a:t>Sacituzumab </a:t>
            </a:r>
            <a:r>
              <a:rPr kumimoji="0" lang="en-US" sz="2400" b="1" i="0" u="none" strike="noStrike" kern="0" cap="none" spc="0" normalizeH="0" baseline="0" noProof="0" dirty="0" err="1">
                <a:ln>
                  <a:noFill/>
                </a:ln>
                <a:solidFill>
                  <a:srgbClr val="FFFFFF"/>
                </a:solidFill>
                <a:effectLst/>
                <a:uLnTx/>
                <a:uFillTx/>
                <a:latin typeface="Calibri" charset="0"/>
                <a:ea typeface="MS PGothic" pitchFamily="34" charset="-128"/>
              </a:rPr>
              <a:t>govitecan</a:t>
            </a:r>
            <a:endPar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endParaRPr>
          </a:p>
        </p:txBody>
      </p:sp>
      <p:sp>
        <p:nvSpPr>
          <p:cNvPr id="28" name="Content Placeholder 27">
            <a:extLst>
              <a:ext uri="{FF2B5EF4-FFF2-40B4-BE49-F238E27FC236}">
                <a16:creationId xmlns:a16="http://schemas.microsoft.com/office/drawing/2014/main" id="{E6B05EE3-A445-9CA7-C54D-01566C79E3FE}"/>
              </a:ext>
            </a:extLst>
          </p:cNvPr>
          <p:cNvSpPr>
            <a:spLocks noGrp="1"/>
          </p:cNvSpPr>
          <p:nvPr>
            <p:ph idx="48"/>
          </p:nvPr>
        </p:nvSpPr>
        <p:spPr/>
        <p:txBody>
          <a:bodyPr/>
          <a:lstStyle/>
          <a:p>
            <a:r>
              <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rPr>
              <a:t>Sacituzumab </a:t>
            </a:r>
            <a:r>
              <a:rPr kumimoji="0" lang="en-US" sz="2400" b="1" i="0" u="none" strike="noStrike" kern="0" cap="none" spc="0" normalizeH="0" baseline="0" noProof="0" dirty="0" err="1">
                <a:ln>
                  <a:noFill/>
                </a:ln>
                <a:solidFill>
                  <a:srgbClr val="FFFFFF"/>
                </a:solidFill>
                <a:effectLst/>
                <a:uLnTx/>
                <a:uFillTx/>
                <a:latin typeface="Calibri" charset="0"/>
                <a:ea typeface="MS PGothic" pitchFamily="34" charset="-128"/>
              </a:rPr>
              <a:t>govitecan</a:t>
            </a:r>
            <a:endPar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endParaRPr>
          </a:p>
        </p:txBody>
      </p:sp>
      <p:sp>
        <p:nvSpPr>
          <p:cNvPr id="29" name="Content Placeholder 28">
            <a:extLst>
              <a:ext uri="{FF2B5EF4-FFF2-40B4-BE49-F238E27FC236}">
                <a16:creationId xmlns:a16="http://schemas.microsoft.com/office/drawing/2014/main" id="{1831B198-AC06-E9BB-0EB4-9D09783248FA}"/>
              </a:ext>
            </a:extLst>
          </p:cNvPr>
          <p:cNvSpPr>
            <a:spLocks noGrp="1"/>
          </p:cNvSpPr>
          <p:nvPr>
            <p:ph idx="49"/>
          </p:nvPr>
        </p:nvSpPr>
        <p:spPr/>
        <p:txBody>
          <a:bodyPr/>
          <a:lstStyle/>
          <a:p>
            <a:pPr marL="0" marR="0" lvl="0" indent="0" algn="ctr" defTabSz="412750" rtl="0" eaLnBrk="0" fontAlgn="base" latinLnBrk="0" hangingPunct="0">
              <a:lnSpc>
                <a:spcPts val="2580"/>
              </a:lnSpc>
              <a:spcBef>
                <a:spcPct val="30000"/>
              </a:spcBef>
              <a:spcAft>
                <a:spcPts val="800"/>
              </a:spcAft>
              <a:buClr>
                <a:srgbClr val="000000"/>
              </a:buClr>
              <a:buSzPct val="100000"/>
              <a:buFontTx/>
              <a:buNone/>
              <a:tabLst/>
              <a:defRPr/>
            </a:pPr>
            <a:r>
              <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rPr>
              <a:t>Sacituzumab </a:t>
            </a:r>
            <a:r>
              <a:rPr kumimoji="0" lang="en-US" sz="2400" b="1" i="0" u="none" strike="noStrike" kern="0" cap="none" spc="0" normalizeH="0" baseline="0" noProof="0" dirty="0" err="1">
                <a:ln>
                  <a:noFill/>
                </a:ln>
                <a:solidFill>
                  <a:srgbClr val="FFFFFF"/>
                </a:solidFill>
                <a:effectLst/>
                <a:uLnTx/>
                <a:uFillTx/>
                <a:latin typeface="Calibri" charset="0"/>
                <a:ea typeface="MS PGothic" pitchFamily="34" charset="-128"/>
              </a:rPr>
              <a:t>govitecan</a:t>
            </a:r>
            <a:endPar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endParaRPr>
          </a:p>
        </p:txBody>
      </p:sp>
      <p:sp>
        <p:nvSpPr>
          <p:cNvPr id="30" name="Content Placeholder 29">
            <a:extLst>
              <a:ext uri="{FF2B5EF4-FFF2-40B4-BE49-F238E27FC236}">
                <a16:creationId xmlns:a16="http://schemas.microsoft.com/office/drawing/2014/main" id="{9E532A95-8B4B-9AFC-E242-0905B98AE1A6}"/>
              </a:ext>
            </a:extLst>
          </p:cNvPr>
          <p:cNvSpPr>
            <a:spLocks noGrp="1"/>
          </p:cNvSpPr>
          <p:nvPr>
            <p:ph idx="50"/>
          </p:nvPr>
        </p:nvSpPr>
        <p:spPr/>
        <p:txBody>
          <a:bodyPr/>
          <a:lstStyle/>
          <a:p>
            <a:r>
              <a:rPr lang="en-US" dirty="0"/>
              <a:t>Sacituzumab </a:t>
            </a:r>
            <a:r>
              <a:rPr lang="en-US" dirty="0" err="1"/>
              <a:t>govitecan</a:t>
            </a:r>
            <a:endParaRPr lang="en-US" dirty="0"/>
          </a:p>
        </p:txBody>
      </p:sp>
      <p:sp>
        <p:nvSpPr>
          <p:cNvPr id="31" name="Content Placeholder 30">
            <a:extLst>
              <a:ext uri="{FF2B5EF4-FFF2-40B4-BE49-F238E27FC236}">
                <a16:creationId xmlns:a16="http://schemas.microsoft.com/office/drawing/2014/main" id="{6F763403-35BE-FEC3-D4BC-DFA11717367D}"/>
              </a:ext>
            </a:extLst>
          </p:cNvPr>
          <p:cNvSpPr>
            <a:spLocks noGrp="1"/>
          </p:cNvSpPr>
          <p:nvPr>
            <p:ph idx="51"/>
          </p:nvPr>
        </p:nvSpPr>
        <p:spPr/>
        <p:txBody>
          <a:bodyPr/>
          <a:lstStyle/>
          <a:p>
            <a:pPr marL="0" marR="0" lvl="0" indent="0" algn="ctr" defTabSz="412750" rtl="0" eaLnBrk="0" fontAlgn="base" latinLnBrk="0" hangingPunct="0">
              <a:lnSpc>
                <a:spcPts val="2580"/>
              </a:lnSpc>
              <a:spcBef>
                <a:spcPct val="30000"/>
              </a:spcBef>
              <a:spcAft>
                <a:spcPts val="800"/>
              </a:spcAft>
              <a:buClr>
                <a:srgbClr val="000000"/>
              </a:buClr>
              <a:buSzPct val="100000"/>
              <a:buFontTx/>
              <a:buNone/>
              <a:tabLst/>
              <a:defRPr/>
            </a:pPr>
            <a:r>
              <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rPr>
              <a:t>Sacituzumab </a:t>
            </a:r>
            <a:r>
              <a:rPr kumimoji="0" lang="en-US" sz="2400" b="1" i="0" u="none" strike="noStrike" kern="0" cap="none" spc="0" normalizeH="0" baseline="0" noProof="0" dirty="0" err="1">
                <a:ln>
                  <a:noFill/>
                </a:ln>
                <a:solidFill>
                  <a:srgbClr val="FFFFFF"/>
                </a:solidFill>
                <a:effectLst/>
                <a:uLnTx/>
                <a:uFillTx/>
                <a:latin typeface="Calibri" charset="0"/>
                <a:ea typeface="MS PGothic" pitchFamily="34" charset="-128"/>
              </a:rPr>
              <a:t>govitecan</a:t>
            </a:r>
            <a:endPar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endParaRPr>
          </a:p>
        </p:txBody>
      </p:sp>
      <p:sp>
        <p:nvSpPr>
          <p:cNvPr id="24" name="Title 23">
            <a:extLst>
              <a:ext uri="{FF2B5EF4-FFF2-40B4-BE49-F238E27FC236}">
                <a16:creationId xmlns:a16="http://schemas.microsoft.com/office/drawing/2014/main" id="{FC4B3F9B-F935-A54F-E099-A49324B251A7}"/>
              </a:ext>
            </a:extLst>
          </p:cNvPr>
          <p:cNvSpPr>
            <a:spLocks noGrp="1"/>
          </p:cNvSpPr>
          <p:nvPr>
            <p:ph type="title"/>
          </p:nvPr>
        </p:nvSpPr>
        <p:spPr/>
        <p:txBody>
          <a:bodyPr/>
          <a:lstStyle/>
          <a:p>
            <a:r>
              <a:rPr lang="en-US" dirty="0"/>
              <a:t>For patients with metastatic TNBC who are eligible to receive both sacituzumab govitecan and T-</a:t>
            </a:r>
            <a:r>
              <a:rPr lang="en-US" dirty="0" err="1"/>
              <a:t>DXd</a:t>
            </a:r>
            <a:r>
              <a:rPr lang="en-US" dirty="0"/>
              <a:t>, which agent do you generally use first?</a:t>
            </a:r>
          </a:p>
        </p:txBody>
      </p:sp>
      <p:sp>
        <p:nvSpPr>
          <p:cNvPr id="2" name="Content Placeholder 28">
            <a:extLst>
              <a:ext uri="{FF2B5EF4-FFF2-40B4-BE49-F238E27FC236}">
                <a16:creationId xmlns:a16="http://schemas.microsoft.com/office/drawing/2014/main" id="{9B7981FB-67C3-246E-9706-E60696660BCC}"/>
              </a:ext>
            </a:extLst>
          </p:cNvPr>
          <p:cNvSpPr>
            <a:spLocks noGrp="1"/>
          </p:cNvSpPr>
          <p:nvPr>
            <p:ph idx="47"/>
          </p:nvPr>
        </p:nvSpPr>
        <p:spPr/>
        <p:txBody>
          <a:bodyPr/>
          <a:lstStyle/>
          <a:p>
            <a:pPr marL="0" marR="0" lvl="0" indent="0" algn="ctr" defTabSz="412750" rtl="0" eaLnBrk="0" fontAlgn="base" latinLnBrk="0" hangingPunct="0">
              <a:lnSpc>
                <a:spcPts val="2580"/>
              </a:lnSpc>
              <a:spcBef>
                <a:spcPct val="30000"/>
              </a:spcBef>
              <a:spcAft>
                <a:spcPts val="800"/>
              </a:spcAft>
              <a:buClr>
                <a:srgbClr val="000000"/>
              </a:buClr>
              <a:buSzPct val="100000"/>
              <a:buFontTx/>
              <a:buNone/>
              <a:tabLst/>
              <a:defRPr/>
            </a:pPr>
            <a:r>
              <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rPr>
              <a:t>Sacituzumab </a:t>
            </a:r>
            <a:r>
              <a:rPr kumimoji="0" lang="en-US" sz="2400" b="1" i="0" u="none" strike="noStrike" kern="0" cap="none" spc="0" normalizeH="0" baseline="0" noProof="0" dirty="0" err="1">
                <a:ln>
                  <a:noFill/>
                </a:ln>
                <a:solidFill>
                  <a:srgbClr val="FFFFFF"/>
                </a:solidFill>
                <a:effectLst/>
                <a:uLnTx/>
                <a:uFillTx/>
                <a:latin typeface="Calibri" charset="0"/>
                <a:ea typeface="MS PGothic" pitchFamily="34" charset="-128"/>
              </a:rPr>
              <a:t>govitecan</a:t>
            </a:r>
            <a:endPar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endParaRPr>
          </a:p>
        </p:txBody>
      </p:sp>
    </p:spTree>
    <p:extLst>
      <p:ext uri="{BB962C8B-B14F-4D97-AF65-F5344CB8AC3E}">
        <p14:creationId xmlns:p14="http://schemas.microsoft.com/office/powerpoint/2010/main" val="7598988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60A47-F0B5-72E1-8083-3B677682FF7F}"/>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6141B9D2-A3B2-1D7C-D3DC-299CDD1A7ED5}"/>
              </a:ext>
            </a:extLst>
          </p:cNvPr>
          <p:cNvSpPr txBox="1">
            <a:spLocks/>
          </p:cNvSpPr>
          <p:nvPr/>
        </p:nvSpPr>
        <p:spPr bwMode="auto">
          <a:xfrm>
            <a:off x="267600" y="2492896"/>
            <a:ext cx="11656800" cy="535221"/>
          </a:xfrm>
          <a:prstGeom prst="rect">
            <a:avLst/>
          </a:prstGeom>
          <a:solidFill>
            <a:srgbClr val="3333CC"/>
          </a:solidFill>
          <a:ln w="9525">
            <a:noFill/>
            <a:miter lim="800000"/>
            <a:headEnd/>
            <a:tailEnd/>
          </a:ln>
        </p:spPr>
        <p:txBody>
          <a:bodyPr vert="horz" wrap="square" lIns="182880" tIns="0" rIns="182880" bIns="0" numCol="1" anchor="ctr" anchorCtr="0" compatLnSpc="1">
            <a:prstTxWarp prst="textNoShape">
              <a:avLst/>
            </a:prstTxWarp>
          </a:bodyPr>
          <a:lst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a:lstStyle>
          <a:p>
            <a:pPr marL="0" marR="0" lvl="0" indent="0" algn="ctr" defTabSz="412750" rtl="0" eaLnBrk="0" fontAlgn="base" latinLnBrk="0" hangingPunct="0">
              <a:lnSpc>
                <a:spcPct val="100000"/>
              </a:lnSpc>
              <a:spcBef>
                <a:spcPts val="600"/>
              </a:spcBef>
              <a:spcAft>
                <a:spcPts val="600"/>
              </a:spcAft>
              <a:buClr>
                <a:srgbClr val="000000"/>
              </a:buClr>
              <a:buSzPct val="45000"/>
              <a:buFont typeface="Wingdings" pitchFamily="-72" charset="2"/>
              <a:buNone/>
              <a:tabLst/>
              <a:defRPr/>
            </a:pPr>
            <a:endParaRPr kumimoji="0" lang="en-US" sz="3200" b="1" i="0" u="none" strike="noStrike" kern="1200" cap="none" spc="0" normalizeH="0" baseline="0" noProof="0" dirty="0">
              <a:ln>
                <a:noFill/>
              </a:ln>
              <a:solidFill>
                <a:srgbClr val="FFFFFF"/>
              </a:solidFill>
              <a:effectLst/>
              <a:uLnTx/>
              <a:uFillTx/>
              <a:latin typeface="Calibri"/>
              <a:ea typeface="MS PGothic" pitchFamily="34" charset="-128"/>
              <a:cs typeface="Calibri"/>
            </a:endParaRPr>
          </a:p>
        </p:txBody>
      </p:sp>
      <p:sp>
        <p:nvSpPr>
          <p:cNvPr id="2" name="Title 1">
            <a:extLst>
              <a:ext uri="{FF2B5EF4-FFF2-40B4-BE49-F238E27FC236}">
                <a16:creationId xmlns:a16="http://schemas.microsoft.com/office/drawing/2014/main" id="{05E71A09-4CED-50A1-FB2C-EBA3182B4AE3}"/>
              </a:ext>
            </a:extLst>
          </p:cNvPr>
          <p:cNvSpPr>
            <a:spLocks noGrp="1"/>
          </p:cNvSpPr>
          <p:nvPr>
            <p:ph type="title"/>
          </p:nvPr>
        </p:nvSpPr>
        <p:spPr>
          <a:xfrm>
            <a:off x="1559496" y="0"/>
            <a:ext cx="9145016" cy="1268760"/>
          </a:xfrm>
        </p:spPr>
        <p:txBody>
          <a:bodyPr>
            <a:normAutofit/>
          </a:bodyPr>
          <a:lstStyle/>
          <a:p>
            <a:r>
              <a:rPr lang="en-US" dirty="0">
                <a:solidFill>
                  <a:srgbClr val="0432FF"/>
                </a:solidFill>
              </a:rPr>
              <a:t>Agenda: Oncology Q &amp; A</a:t>
            </a:r>
            <a:br>
              <a:rPr lang="en-US" dirty="0">
                <a:solidFill>
                  <a:srgbClr val="0432FF"/>
                </a:solidFill>
              </a:rPr>
            </a:br>
            <a:r>
              <a:rPr lang="en-US" dirty="0">
                <a:solidFill>
                  <a:srgbClr val="0432FF"/>
                </a:solidFill>
              </a:rPr>
              <a:t>Metastatic Triple-Negative Breast Cancer (TNBC)</a:t>
            </a:r>
            <a:endParaRPr lang="en-US" sz="2800" dirty="0">
              <a:solidFill>
                <a:srgbClr val="0432FF"/>
              </a:solidFill>
            </a:endParaRPr>
          </a:p>
        </p:txBody>
      </p:sp>
      <p:sp>
        <p:nvSpPr>
          <p:cNvPr id="6" name="Content Placeholder 5">
            <a:extLst>
              <a:ext uri="{FF2B5EF4-FFF2-40B4-BE49-F238E27FC236}">
                <a16:creationId xmlns:a16="http://schemas.microsoft.com/office/drawing/2014/main" id="{659968F5-FE7C-85E8-3734-47800C2A32ED}"/>
              </a:ext>
            </a:extLst>
          </p:cNvPr>
          <p:cNvSpPr>
            <a:spLocks noGrp="1"/>
          </p:cNvSpPr>
          <p:nvPr>
            <p:ph idx="1"/>
          </p:nvPr>
        </p:nvSpPr>
        <p:spPr>
          <a:xfrm>
            <a:off x="1533305" y="1340768"/>
            <a:ext cx="9747271" cy="5303520"/>
          </a:xfrm>
        </p:spPr>
        <p:txBody>
          <a:bodyPr/>
          <a:lstStyle/>
          <a:p>
            <a:pPr>
              <a:lnSpc>
                <a:spcPct val="100000"/>
              </a:lnSpc>
              <a:spcBef>
                <a:spcPts val="600"/>
              </a:spcBef>
              <a:spcAft>
                <a:spcPts val="600"/>
              </a:spcAft>
            </a:pPr>
            <a:r>
              <a:rPr lang="en-US" sz="2800" dirty="0">
                <a:solidFill>
                  <a:schemeClr val="tx1"/>
                </a:solidFill>
              </a:rPr>
              <a:t>Stages of TNBC; Recurrence After Adjuvant Treatment</a:t>
            </a:r>
          </a:p>
          <a:p>
            <a:pPr>
              <a:lnSpc>
                <a:spcPct val="100000"/>
              </a:lnSpc>
              <a:spcBef>
                <a:spcPts val="600"/>
              </a:spcBef>
              <a:spcAft>
                <a:spcPts val="600"/>
              </a:spcAft>
            </a:pPr>
            <a:r>
              <a:rPr lang="en-US" sz="2800" dirty="0">
                <a:solidFill>
                  <a:schemeClr val="tx1"/>
                </a:solidFill>
              </a:rPr>
              <a:t>Long-Term Outcomes with Metastatic TNBC</a:t>
            </a:r>
          </a:p>
          <a:p>
            <a:pPr>
              <a:lnSpc>
                <a:spcPct val="100000"/>
              </a:lnSpc>
              <a:spcBef>
                <a:spcPts val="600"/>
              </a:spcBef>
              <a:spcAft>
                <a:spcPts val="600"/>
              </a:spcAft>
            </a:pPr>
            <a:r>
              <a:rPr lang="en-US" sz="2800" dirty="0">
                <a:solidFill>
                  <a:schemeClr val="bg1"/>
                </a:solidFill>
              </a:rPr>
              <a:t>Side Effects and Complications of Treatment </a:t>
            </a:r>
          </a:p>
          <a:p>
            <a:pPr>
              <a:lnSpc>
                <a:spcPct val="100000"/>
              </a:lnSpc>
              <a:spcBef>
                <a:spcPts val="600"/>
              </a:spcBef>
              <a:spcAft>
                <a:spcPts val="600"/>
              </a:spcAft>
            </a:pPr>
            <a:r>
              <a:rPr lang="en-US" sz="2800" dirty="0">
                <a:solidFill>
                  <a:schemeClr val="tx1"/>
                </a:solidFill>
              </a:rPr>
              <a:t>Dose Reduction </a:t>
            </a:r>
          </a:p>
          <a:p>
            <a:pPr>
              <a:lnSpc>
                <a:spcPct val="100000"/>
              </a:lnSpc>
              <a:spcBef>
                <a:spcPts val="600"/>
              </a:spcBef>
              <a:spcAft>
                <a:spcPts val="600"/>
              </a:spcAft>
            </a:pPr>
            <a:r>
              <a:rPr lang="en-US" sz="2800" dirty="0">
                <a:solidFill>
                  <a:schemeClr val="tx1"/>
                </a:solidFill>
              </a:rPr>
              <a:t>Working While Receiving Treatment </a:t>
            </a:r>
          </a:p>
          <a:p>
            <a:pPr>
              <a:lnSpc>
                <a:spcPct val="100000"/>
              </a:lnSpc>
              <a:spcBef>
                <a:spcPts val="600"/>
              </a:spcBef>
              <a:spcAft>
                <a:spcPts val="600"/>
              </a:spcAft>
            </a:pPr>
            <a:r>
              <a:rPr lang="en-US" sz="2800" dirty="0">
                <a:solidFill>
                  <a:schemeClr val="tx1"/>
                </a:solidFill>
              </a:rPr>
              <a:t>Support for Minor Children and Grandchildren</a:t>
            </a:r>
          </a:p>
          <a:p>
            <a:pPr>
              <a:lnSpc>
                <a:spcPct val="100000"/>
              </a:lnSpc>
              <a:spcBef>
                <a:spcPts val="600"/>
              </a:spcBef>
              <a:spcAft>
                <a:spcPts val="600"/>
              </a:spcAft>
            </a:pPr>
            <a:r>
              <a:rPr lang="en-US" sz="2800" dirty="0">
                <a:solidFill>
                  <a:schemeClr val="tx1"/>
                </a:solidFill>
              </a:rPr>
              <a:t>Second Opinions and Self Advocacy</a:t>
            </a:r>
          </a:p>
          <a:p>
            <a:pPr>
              <a:lnSpc>
                <a:spcPct val="100000"/>
              </a:lnSpc>
              <a:spcBef>
                <a:spcPts val="600"/>
              </a:spcBef>
              <a:spcAft>
                <a:spcPts val="600"/>
              </a:spcAft>
            </a:pPr>
            <a:r>
              <a:rPr lang="en-US" sz="2800" dirty="0">
                <a:solidFill>
                  <a:schemeClr val="tx1"/>
                </a:solidFill>
              </a:rPr>
              <a:t>Recording Clinic Visits; Complementary Therapies; Nutrition</a:t>
            </a:r>
          </a:p>
          <a:p>
            <a:pPr>
              <a:lnSpc>
                <a:spcPct val="100000"/>
              </a:lnSpc>
              <a:spcBef>
                <a:spcPts val="600"/>
              </a:spcBef>
              <a:spcAft>
                <a:spcPts val="600"/>
              </a:spcAft>
            </a:pPr>
            <a:r>
              <a:rPr lang="en-US" sz="2800" dirty="0">
                <a:solidFill>
                  <a:schemeClr val="tx1"/>
                </a:solidFill>
              </a:rPr>
              <a:t>Living Wills and Advanced Directives</a:t>
            </a:r>
          </a:p>
        </p:txBody>
      </p:sp>
      <p:pic>
        <p:nvPicPr>
          <p:cNvPr id="8" name="Picture 7">
            <a:extLst>
              <a:ext uri="{FF2B5EF4-FFF2-40B4-BE49-F238E27FC236}">
                <a16:creationId xmlns:a16="http://schemas.microsoft.com/office/drawing/2014/main" id="{473B3BC4-3378-DDD5-1789-5419755AD4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1412776"/>
            <a:ext cx="1080120" cy="360040"/>
          </a:xfrm>
          <a:prstGeom prst="rect">
            <a:avLst/>
          </a:prstGeom>
        </p:spPr>
      </p:pic>
      <p:pic>
        <p:nvPicPr>
          <p:cNvPr id="9" name="Picture 8">
            <a:extLst>
              <a:ext uri="{FF2B5EF4-FFF2-40B4-BE49-F238E27FC236}">
                <a16:creationId xmlns:a16="http://schemas.microsoft.com/office/drawing/2014/main" id="{37909070-5E9F-033F-D4E2-76D7A7188F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1984543"/>
            <a:ext cx="1080120" cy="360040"/>
          </a:xfrm>
          <a:prstGeom prst="rect">
            <a:avLst/>
          </a:prstGeom>
        </p:spPr>
      </p:pic>
      <p:pic>
        <p:nvPicPr>
          <p:cNvPr id="10" name="Picture 9">
            <a:extLst>
              <a:ext uri="{FF2B5EF4-FFF2-40B4-BE49-F238E27FC236}">
                <a16:creationId xmlns:a16="http://schemas.microsoft.com/office/drawing/2014/main" id="{58985CCA-DF4E-A85D-65B4-111DE2875F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2556310"/>
            <a:ext cx="1080120" cy="360040"/>
          </a:xfrm>
          <a:prstGeom prst="rect">
            <a:avLst/>
          </a:prstGeom>
        </p:spPr>
      </p:pic>
      <p:pic>
        <p:nvPicPr>
          <p:cNvPr id="11" name="Picture 10">
            <a:extLst>
              <a:ext uri="{FF2B5EF4-FFF2-40B4-BE49-F238E27FC236}">
                <a16:creationId xmlns:a16="http://schemas.microsoft.com/office/drawing/2014/main" id="{1459D377-5672-AC4D-7C72-107E7A3551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3128077"/>
            <a:ext cx="1080120" cy="360040"/>
          </a:xfrm>
          <a:prstGeom prst="rect">
            <a:avLst/>
          </a:prstGeom>
        </p:spPr>
      </p:pic>
      <p:pic>
        <p:nvPicPr>
          <p:cNvPr id="12" name="Picture 11">
            <a:extLst>
              <a:ext uri="{FF2B5EF4-FFF2-40B4-BE49-F238E27FC236}">
                <a16:creationId xmlns:a16="http://schemas.microsoft.com/office/drawing/2014/main" id="{D2514CBD-8833-F5B9-FEFB-8D68E3A598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3699844"/>
            <a:ext cx="1080120" cy="360040"/>
          </a:xfrm>
          <a:prstGeom prst="rect">
            <a:avLst/>
          </a:prstGeom>
        </p:spPr>
      </p:pic>
      <p:pic>
        <p:nvPicPr>
          <p:cNvPr id="13" name="Picture 12">
            <a:extLst>
              <a:ext uri="{FF2B5EF4-FFF2-40B4-BE49-F238E27FC236}">
                <a16:creationId xmlns:a16="http://schemas.microsoft.com/office/drawing/2014/main" id="{878232E9-5B06-3A2B-E4B3-32E6D1A8BE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4271611"/>
            <a:ext cx="1080120" cy="360040"/>
          </a:xfrm>
          <a:prstGeom prst="rect">
            <a:avLst/>
          </a:prstGeom>
        </p:spPr>
      </p:pic>
      <p:pic>
        <p:nvPicPr>
          <p:cNvPr id="14" name="Picture 13">
            <a:extLst>
              <a:ext uri="{FF2B5EF4-FFF2-40B4-BE49-F238E27FC236}">
                <a16:creationId xmlns:a16="http://schemas.microsoft.com/office/drawing/2014/main" id="{3020E638-A242-0A58-9E1C-A98BBB7386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4843378"/>
            <a:ext cx="1080120" cy="360040"/>
          </a:xfrm>
          <a:prstGeom prst="rect">
            <a:avLst/>
          </a:prstGeom>
        </p:spPr>
      </p:pic>
      <p:pic>
        <p:nvPicPr>
          <p:cNvPr id="15" name="Picture 14">
            <a:extLst>
              <a:ext uri="{FF2B5EF4-FFF2-40B4-BE49-F238E27FC236}">
                <a16:creationId xmlns:a16="http://schemas.microsoft.com/office/drawing/2014/main" id="{32B4E3DE-343F-8D43-BD5C-6147110E4F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5415145"/>
            <a:ext cx="1080120" cy="360040"/>
          </a:xfrm>
          <a:prstGeom prst="rect">
            <a:avLst/>
          </a:prstGeom>
        </p:spPr>
      </p:pic>
      <p:pic>
        <p:nvPicPr>
          <p:cNvPr id="17" name="Picture 16">
            <a:extLst>
              <a:ext uri="{FF2B5EF4-FFF2-40B4-BE49-F238E27FC236}">
                <a16:creationId xmlns:a16="http://schemas.microsoft.com/office/drawing/2014/main" id="{7169E9AB-502B-7F74-685A-149ABFEF01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5986908"/>
            <a:ext cx="1080120" cy="360040"/>
          </a:xfrm>
          <a:prstGeom prst="rect">
            <a:avLst/>
          </a:prstGeom>
        </p:spPr>
      </p:pic>
    </p:spTree>
    <p:custDataLst>
      <p:tags r:id="rId1"/>
    </p:custDataLst>
    <p:extLst>
      <p:ext uri="{BB962C8B-B14F-4D97-AF65-F5344CB8AC3E}">
        <p14:creationId xmlns:p14="http://schemas.microsoft.com/office/powerpoint/2010/main" val="29211878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C310F-6B4D-6B6F-FEAD-28CDA56A566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D346B8C-CD10-C0C1-802C-A6DAEEC07188}"/>
              </a:ext>
            </a:extLst>
          </p:cNvPr>
          <p:cNvSpPr txBox="1">
            <a:spLocks/>
          </p:cNvSpPr>
          <p:nvPr/>
        </p:nvSpPr>
        <p:spPr bwMode="auto">
          <a:xfrm>
            <a:off x="267600" y="482589"/>
            <a:ext cx="11656800" cy="679237"/>
          </a:xfrm>
          <a:prstGeom prst="rect">
            <a:avLst/>
          </a:prstGeom>
          <a:solidFill>
            <a:srgbClr val="3333CC"/>
          </a:solidFill>
          <a:ln w="9525">
            <a:noFill/>
            <a:miter lim="800000"/>
            <a:headEnd/>
            <a:tailEnd/>
          </a:ln>
        </p:spPr>
        <p:txBody>
          <a:bodyPr vert="horz" wrap="square" lIns="182880" tIns="0" rIns="182880" bIns="0" numCol="1" anchor="ctr" anchorCtr="0" compatLnSpc="1">
            <a:prstTxWarp prst="textNoShape">
              <a:avLst/>
            </a:prstTxWarp>
          </a:bodyPr>
          <a:lst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a:lstStyle>
          <a:p>
            <a:pPr>
              <a:lnSpc>
                <a:spcPct val="100000"/>
              </a:lnSpc>
              <a:spcBef>
                <a:spcPts val="600"/>
              </a:spcBef>
              <a:spcAft>
                <a:spcPts val="600"/>
              </a:spcAft>
            </a:pPr>
            <a:r>
              <a:rPr lang="en-US" sz="3200" dirty="0">
                <a:solidFill>
                  <a:schemeClr val="bg1"/>
                </a:solidFill>
              </a:rPr>
              <a:t>Side Effects and Complications of Treatment </a:t>
            </a:r>
          </a:p>
        </p:txBody>
      </p:sp>
      <p:pic>
        <p:nvPicPr>
          <p:cNvPr id="2" name="Picture 1">
            <a:extLst>
              <a:ext uri="{FF2B5EF4-FFF2-40B4-BE49-F238E27FC236}">
                <a16:creationId xmlns:a16="http://schemas.microsoft.com/office/drawing/2014/main" id="{F4CF6FD2-A629-14D2-9666-DA580055F15B}"/>
              </a:ext>
            </a:extLst>
          </p:cNvPr>
          <p:cNvPicPr>
            <a:picLocks noChangeAspect="1"/>
          </p:cNvPicPr>
          <p:nvPr/>
        </p:nvPicPr>
        <p:blipFill>
          <a:blip r:embed="rId3"/>
          <a:srcRect/>
          <a:stretch/>
        </p:blipFill>
        <p:spPr>
          <a:xfrm>
            <a:off x="3143672" y="2191869"/>
            <a:ext cx="5201920" cy="2926080"/>
          </a:xfrm>
          <a:prstGeom prst="rect">
            <a:avLst/>
          </a:prstGeom>
        </p:spPr>
      </p:pic>
      <p:pic>
        <p:nvPicPr>
          <p:cNvPr id="3" name="Picture 2">
            <a:extLst>
              <a:ext uri="{FF2B5EF4-FFF2-40B4-BE49-F238E27FC236}">
                <a16:creationId xmlns:a16="http://schemas.microsoft.com/office/drawing/2014/main" id="{28EBCD1F-7D8F-E121-D309-7F4E568F2E4E}"/>
              </a:ext>
            </a:extLst>
          </p:cNvPr>
          <p:cNvPicPr>
            <a:picLocks noChangeAspect="1"/>
          </p:cNvPicPr>
          <p:nvPr/>
        </p:nvPicPr>
        <p:blipFill>
          <a:blip r:embed="rId4"/>
          <a:srcRect/>
          <a:stretch/>
        </p:blipFill>
        <p:spPr>
          <a:xfrm>
            <a:off x="-312712" y="2191869"/>
            <a:ext cx="5201922" cy="2926080"/>
          </a:xfrm>
          <a:prstGeom prst="rect">
            <a:avLst/>
          </a:prstGeom>
        </p:spPr>
      </p:pic>
      <p:pic>
        <p:nvPicPr>
          <p:cNvPr id="4" name="Picture 3">
            <a:extLst>
              <a:ext uri="{FF2B5EF4-FFF2-40B4-BE49-F238E27FC236}">
                <a16:creationId xmlns:a16="http://schemas.microsoft.com/office/drawing/2014/main" id="{C09964F1-63F7-0FD2-DF62-D53941C32703}"/>
              </a:ext>
            </a:extLst>
          </p:cNvPr>
          <p:cNvPicPr>
            <a:picLocks noChangeAspect="1"/>
          </p:cNvPicPr>
          <p:nvPr/>
        </p:nvPicPr>
        <p:blipFill>
          <a:blip r:embed="rId5"/>
          <a:srcRect/>
          <a:stretch/>
        </p:blipFill>
        <p:spPr>
          <a:xfrm>
            <a:off x="7637366" y="2374749"/>
            <a:ext cx="4876801" cy="2743200"/>
          </a:xfrm>
          <a:prstGeom prst="rect">
            <a:avLst/>
          </a:prstGeom>
        </p:spPr>
      </p:pic>
    </p:spTree>
    <p:extLst>
      <p:ext uri="{BB962C8B-B14F-4D97-AF65-F5344CB8AC3E}">
        <p14:creationId xmlns:p14="http://schemas.microsoft.com/office/powerpoint/2010/main" val="35190727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93CF4-1E5A-F5B6-76E2-4C3C58C1DA41}"/>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9133768-3CF3-D659-E95A-18B320B06A8A}"/>
              </a:ext>
            </a:extLst>
          </p:cNvPr>
          <p:cNvSpPr txBox="1">
            <a:spLocks/>
          </p:cNvSpPr>
          <p:nvPr/>
        </p:nvSpPr>
        <p:spPr bwMode="auto">
          <a:xfrm>
            <a:off x="267600" y="3037795"/>
            <a:ext cx="11656800" cy="535221"/>
          </a:xfrm>
          <a:prstGeom prst="rect">
            <a:avLst/>
          </a:prstGeom>
          <a:solidFill>
            <a:srgbClr val="3333CC"/>
          </a:solidFill>
          <a:ln w="9525">
            <a:noFill/>
            <a:miter lim="800000"/>
            <a:headEnd/>
            <a:tailEnd/>
          </a:ln>
        </p:spPr>
        <p:txBody>
          <a:bodyPr vert="horz" wrap="square" lIns="182880" tIns="0" rIns="182880" bIns="0" numCol="1" anchor="ctr" anchorCtr="0" compatLnSpc="1">
            <a:prstTxWarp prst="textNoShape">
              <a:avLst/>
            </a:prstTxWarp>
          </a:bodyPr>
          <a:lst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a:lstStyle>
          <a:p>
            <a:pPr marL="0" marR="0" lvl="0" indent="0" algn="ctr" defTabSz="412750" rtl="0" eaLnBrk="0" fontAlgn="base" latinLnBrk="0" hangingPunct="0">
              <a:lnSpc>
                <a:spcPct val="100000"/>
              </a:lnSpc>
              <a:spcBef>
                <a:spcPts val="600"/>
              </a:spcBef>
              <a:spcAft>
                <a:spcPts val="600"/>
              </a:spcAft>
              <a:buClr>
                <a:srgbClr val="000000"/>
              </a:buClr>
              <a:buSzPct val="45000"/>
              <a:buFont typeface="Wingdings" pitchFamily="-72" charset="2"/>
              <a:buNone/>
              <a:tabLst/>
              <a:defRPr/>
            </a:pPr>
            <a:endParaRPr kumimoji="0" lang="en-US" sz="3200" b="1" i="0" u="none" strike="noStrike" kern="1200" cap="none" spc="0" normalizeH="0" baseline="0" noProof="0" dirty="0">
              <a:ln>
                <a:noFill/>
              </a:ln>
              <a:solidFill>
                <a:srgbClr val="FFFFFF"/>
              </a:solidFill>
              <a:effectLst/>
              <a:uLnTx/>
              <a:uFillTx/>
              <a:latin typeface="Calibri"/>
              <a:ea typeface="MS PGothic" pitchFamily="34" charset="-128"/>
              <a:cs typeface="Calibri"/>
            </a:endParaRPr>
          </a:p>
        </p:txBody>
      </p:sp>
      <p:sp>
        <p:nvSpPr>
          <p:cNvPr id="2" name="Title 1">
            <a:extLst>
              <a:ext uri="{FF2B5EF4-FFF2-40B4-BE49-F238E27FC236}">
                <a16:creationId xmlns:a16="http://schemas.microsoft.com/office/drawing/2014/main" id="{BB51EF37-4318-FB0A-51F9-A12C7AE5A28A}"/>
              </a:ext>
            </a:extLst>
          </p:cNvPr>
          <p:cNvSpPr>
            <a:spLocks noGrp="1"/>
          </p:cNvSpPr>
          <p:nvPr>
            <p:ph type="title"/>
          </p:nvPr>
        </p:nvSpPr>
        <p:spPr>
          <a:xfrm>
            <a:off x="1559496" y="0"/>
            <a:ext cx="9145016" cy="1268760"/>
          </a:xfrm>
        </p:spPr>
        <p:txBody>
          <a:bodyPr>
            <a:normAutofit/>
          </a:bodyPr>
          <a:lstStyle/>
          <a:p>
            <a:r>
              <a:rPr lang="en-US" dirty="0">
                <a:solidFill>
                  <a:srgbClr val="0432FF"/>
                </a:solidFill>
              </a:rPr>
              <a:t>Agenda: Oncology Q &amp; A</a:t>
            </a:r>
            <a:br>
              <a:rPr lang="en-US" dirty="0">
                <a:solidFill>
                  <a:srgbClr val="0432FF"/>
                </a:solidFill>
              </a:rPr>
            </a:br>
            <a:r>
              <a:rPr lang="en-US" dirty="0">
                <a:solidFill>
                  <a:srgbClr val="0432FF"/>
                </a:solidFill>
              </a:rPr>
              <a:t>Metastatic Triple-Negative Breast Cancer (TNBC)</a:t>
            </a:r>
            <a:endParaRPr lang="en-US" sz="2800" dirty="0">
              <a:solidFill>
                <a:srgbClr val="0432FF"/>
              </a:solidFill>
            </a:endParaRPr>
          </a:p>
        </p:txBody>
      </p:sp>
      <p:sp>
        <p:nvSpPr>
          <p:cNvPr id="6" name="Content Placeholder 5">
            <a:extLst>
              <a:ext uri="{FF2B5EF4-FFF2-40B4-BE49-F238E27FC236}">
                <a16:creationId xmlns:a16="http://schemas.microsoft.com/office/drawing/2014/main" id="{BA1D60B3-7F7C-A464-9972-D099E50DCCB3}"/>
              </a:ext>
            </a:extLst>
          </p:cNvPr>
          <p:cNvSpPr>
            <a:spLocks noGrp="1"/>
          </p:cNvSpPr>
          <p:nvPr>
            <p:ph idx="1"/>
          </p:nvPr>
        </p:nvSpPr>
        <p:spPr>
          <a:xfrm>
            <a:off x="1533305" y="1340768"/>
            <a:ext cx="9747271" cy="5303520"/>
          </a:xfrm>
        </p:spPr>
        <p:txBody>
          <a:bodyPr/>
          <a:lstStyle/>
          <a:p>
            <a:pPr>
              <a:lnSpc>
                <a:spcPct val="100000"/>
              </a:lnSpc>
              <a:spcBef>
                <a:spcPts val="600"/>
              </a:spcBef>
              <a:spcAft>
                <a:spcPts val="600"/>
              </a:spcAft>
            </a:pPr>
            <a:r>
              <a:rPr lang="en-US" sz="2800" dirty="0">
                <a:solidFill>
                  <a:schemeClr val="tx1"/>
                </a:solidFill>
              </a:rPr>
              <a:t>Stages of TNBC; Recurrence After Adjuvant Treatment</a:t>
            </a:r>
          </a:p>
          <a:p>
            <a:pPr>
              <a:lnSpc>
                <a:spcPct val="100000"/>
              </a:lnSpc>
              <a:spcBef>
                <a:spcPts val="600"/>
              </a:spcBef>
              <a:spcAft>
                <a:spcPts val="600"/>
              </a:spcAft>
            </a:pPr>
            <a:r>
              <a:rPr lang="en-US" sz="2800" dirty="0">
                <a:solidFill>
                  <a:schemeClr val="tx1"/>
                </a:solidFill>
              </a:rPr>
              <a:t>Long-Term Outcomes with Metastatic TNBC</a:t>
            </a:r>
          </a:p>
          <a:p>
            <a:pPr>
              <a:lnSpc>
                <a:spcPct val="100000"/>
              </a:lnSpc>
              <a:spcBef>
                <a:spcPts val="600"/>
              </a:spcBef>
              <a:spcAft>
                <a:spcPts val="600"/>
              </a:spcAft>
            </a:pPr>
            <a:r>
              <a:rPr lang="en-US" sz="2800" dirty="0">
                <a:solidFill>
                  <a:schemeClr val="tx1"/>
                </a:solidFill>
              </a:rPr>
              <a:t>Side Effects and Complications of Treatment </a:t>
            </a:r>
          </a:p>
          <a:p>
            <a:pPr>
              <a:lnSpc>
                <a:spcPct val="100000"/>
              </a:lnSpc>
              <a:spcBef>
                <a:spcPts val="600"/>
              </a:spcBef>
              <a:spcAft>
                <a:spcPts val="600"/>
              </a:spcAft>
            </a:pPr>
            <a:r>
              <a:rPr lang="en-US" sz="2800" dirty="0">
                <a:solidFill>
                  <a:schemeClr val="bg1"/>
                </a:solidFill>
              </a:rPr>
              <a:t>Dose Reduction </a:t>
            </a:r>
          </a:p>
          <a:p>
            <a:pPr>
              <a:lnSpc>
                <a:spcPct val="100000"/>
              </a:lnSpc>
              <a:spcBef>
                <a:spcPts val="600"/>
              </a:spcBef>
              <a:spcAft>
                <a:spcPts val="600"/>
              </a:spcAft>
            </a:pPr>
            <a:r>
              <a:rPr lang="en-US" sz="2800" dirty="0">
                <a:solidFill>
                  <a:schemeClr val="tx1"/>
                </a:solidFill>
              </a:rPr>
              <a:t>Working While Receiving Treatment </a:t>
            </a:r>
          </a:p>
          <a:p>
            <a:pPr>
              <a:lnSpc>
                <a:spcPct val="100000"/>
              </a:lnSpc>
              <a:spcBef>
                <a:spcPts val="600"/>
              </a:spcBef>
              <a:spcAft>
                <a:spcPts val="600"/>
              </a:spcAft>
            </a:pPr>
            <a:r>
              <a:rPr lang="en-US" sz="2800" dirty="0">
                <a:solidFill>
                  <a:schemeClr val="tx1"/>
                </a:solidFill>
              </a:rPr>
              <a:t>Support for Minor Children and Grandchildren</a:t>
            </a:r>
          </a:p>
          <a:p>
            <a:pPr>
              <a:lnSpc>
                <a:spcPct val="100000"/>
              </a:lnSpc>
              <a:spcBef>
                <a:spcPts val="600"/>
              </a:spcBef>
              <a:spcAft>
                <a:spcPts val="600"/>
              </a:spcAft>
            </a:pPr>
            <a:r>
              <a:rPr lang="en-US" sz="2800" dirty="0">
                <a:solidFill>
                  <a:schemeClr val="tx1"/>
                </a:solidFill>
              </a:rPr>
              <a:t>Second Opinions and Self Advocacy</a:t>
            </a:r>
          </a:p>
          <a:p>
            <a:pPr>
              <a:lnSpc>
                <a:spcPct val="100000"/>
              </a:lnSpc>
              <a:spcBef>
                <a:spcPts val="600"/>
              </a:spcBef>
              <a:spcAft>
                <a:spcPts val="600"/>
              </a:spcAft>
            </a:pPr>
            <a:r>
              <a:rPr lang="en-US" sz="2800" dirty="0">
                <a:solidFill>
                  <a:schemeClr val="tx1"/>
                </a:solidFill>
              </a:rPr>
              <a:t>Recording Clinic Visits; Complementary Therapies; Nutrition</a:t>
            </a:r>
          </a:p>
          <a:p>
            <a:pPr>
              <a:lnSpc>
                <a:spcPct val="100000"/>
              </a:lnSpc>
              <a:spcBef>
                <a:spcPts val="600"/>
              </a:spcBef>
              <a:spcAft>
                <a:spcPts val="600"/>
              </a:spcAft>
            </a:pPr>
            <a:r>
              <a:rPr lang="en-US" sz="2800" dirty="0">
                <a:solidFill>
                  <a:schemeClr val="tx1"/>
                </a:solidFill>
              </a:rPr>
              <a:t>Living Wills and Advanced Directives</a:t>
            </a:r>
          </a:p>
        </p:txBody>
      </p:sp>
      <p:pic>
        <p:nvPicPr>
          <p:cNvPr id="8" name="Picture 7">
            <a:extLst>
              <a:ext uri="{FF2B5EF4-FFF2-40B4-BE49-F238E27FC236}">
                <a16:creationId xmlns:a16="http://schemas.microsoft.com/office/drawing/2014/main" id="{0743BA90-C1BD-1E17-60F1-9DFBB3CE64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1412776"/>
            <a:ext cx="1080120" cy="360040"/>
          </a:xfrm>
          <a:prstGeom prst="rect">
            <a:avLst/>
          </a:prstGeom>
        </p:spPr>
      </p:pic>
      <p:pic>
        <p:nvPicPr>
          <p:cNvPr id="9" name="Picture 8">
            <a:extLst>
              <a:ext uri="{FF2B5EF4-FFF2-40B4-BE49-F238E27FC236}">
                <a16:creationId xmlns:a16="http://schemas.microsoft.com/office/drawing/2014/main" id="{FDE57F3B-694C-B7AA-D7E7-B71F2FF312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1984543"/>
            <a:ext cx="1080120" cy="360040"/>
          </a:xfrm>
          <a:prstGeom prst="rect">
            <a:avLst/>
          </a:prstGeom>
        </p:spPr>
      </p:pic>
      <p:pic>
        <p:nvPicPr>
          <p:cNvPr id="10" name="Picture 9">
            <a:extLst>
              <a:ext uri="{FF2B5EF4-FFF2-40B4-BE49-F238E27FC236}">
                <a16:creationId xmlns:a16="http://schemas.microsoft.com/office/drawing/2014/main" id="{FD2AE6F0-DF06-2A10-4F42-5AEF895540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2556310"/>
            <a:ext cx="1080120" cy="360040"/>
          </a:xfrm>
          <a:prstGeom prst="rect">
            <a:avLst/>
          </a:prstGeom>
        </p:spPr>
      </p:pic>
      <p:pic>
        <p:nvPicPr>
          <p:cNvPr id="11" name="Picture 10">
            <a:extLst>
              <a:ext uri="{FF2B5EF4-FFF2-40B4-BE49-F238E27FC236}">
                <a16:creationId xmlns:a16="http://schemas.microsoft.com/office/drawing/2014/main" id="{289A6A7E-42C1-BE6D-F709-42F74331F0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3128077"/>
            <a:ext cx="1080120" cy="360040"/>
          </a:xfrm>
          <a:prstGeom prst="rect">
            <a:avLst/>
          </a:prstGeom>
        </p:spPr>
      </p:pic>
      <p:pic>
        <p:nvPicPr>
          <p:cNvPr id="12" name="Picture 11">
            <a:extLst>
              <a:ext uri="{FF2B5EF4-FFF2-40B4-BE49-F238E27FC236}">
                <a16:creationId xmlns:a16="http://schemas.microsoft.com/office/drawing/2014/main" id="{400214D3-E88A-0839-325D-8837033182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3699844"/>
            <a:ext cx="1080120" cy="360040"/>
          </a:xfrm>
          <a:prstGeom prst="rect">
            <a:avLst/>
          </a:prstGeom>
        </p:spPr>
      </p:pic>
      <p:pic>
        <p:nvPicPr>
          <p:cNvPr id="13" name="Picture 12">
            <a:extLst>
              <a:ext uri="{FF2B5EF4-FFF2-40B4-BE49-F238E27FC236}">
                <a16:creationId xmlns:a16="http://schemas.microsoft.com/office/drawing/2014/main" id="{AD91ACBB-7F90-AC07-963C-DD5906327C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4271611"/>
            <a:ext cx="1080120" cy="360040"/>
          </a:xfrm>
          <a:prstGeom prst="rect">
            <a:avLst/>
          </a:prstGeom>
        </p:spPr>
      </p:pic>
      <p:pic>
        <p:nvPicPr>
          <p:cNvPr id="14" name="Picture 13">
            <a:extLst>
              <a:ext uri="{FF2B5EF4-FFF2-40B4-BE49-F238E27FC236}">
                <a16:creationId xmlns:a16="http://schemas.microsoft.com/office/drawing/2014/main" id="{E47E0780-BFFC-A5F6-7566-24E6D31596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4843378"/>
            <a:ext cx="1080120" cy="360040"/>
          </a:xfrm>
          <a:prstGeom prst="rect">
            <a:avLst/>
          </a:prstGeom>
        </p:spPr>
      </p:pic>
      <p:pic>
        <p:nvPicPr>
          <p:cNvPr id="15" name="Picture 14">
            <a:extLst>
              <a:ext uri="{FF2B5EF4-FFF2-40B4-BE49-F238E27FC236}">
                <a16:creationId xmlns:a16="http://schemas.microsoft.com/office/drawing/2014/main" id="{8585B7BB-19F8-A9ED-DEF1-DB391CB45A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5415145"/>
            <a:ext cx="1080120" cy="360040"/>
          </a:xfrm>
          <a:prstGeom prst="rect">
            <a:avLst/>
          </a:prstGeom>
        </p:spPr>
      </p:pic>
      <p:pic>
        <p:nvPicPr>
          <p:cNvPr id="17" name="Picture 16">
            <a:extLst>
              <a:ext uri="{FF2B5EF4-FFF2-40B4-BE49-F238E27FC236}">
                <a16:creationId xmlns:a16="http://schemas.microsoft.com/office/drawing/2014/main" id="{DD24D3B8-E8F6-A8F5-F267-45A5E3448E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5986908"/>
            <a:ext cx="1080120" cy="360040"/>
          </a:xfrm>
          <a:prstGeom prst="rect">
            <a:avLst/>
          </a:prstGeom>
        </p:spPr>
      </p:pic>
    </p:spTree>
    <p:custDataLst>
      <p:tags r:id="rId1"/>
    </p:custDataLst>
    <p:extLst>
      <p:ext uri="{BB962C8B-B14F-4D97-AF65-F5344CB8AC3E}">
        <p14:creationId xmlns:p14="http://schemas.microsoft.com/office/powerpoint/2010/main" val="2282629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EEC6-2AD0-B74B-B10D-32D4E844B213}"/>
              </a:ext>
            </a:extLst>
          </p:cNvPr>
          <p:cNvSpPr>
            <a:spLocks noGrp="1"/>
          </p:cNvSpPr>
          <p:nvPr>
            <p:ph type="title"/>
          </p:nvPr>
        </p:nvSpPr>
        <p:spPr>
          <a:xfrm>
            <a:off x="916516" y="24592"/>
            <a:ext cx="10358967" cy="1100152"/>
          </a:xfrm>
        </p:spPr>
        <p:txBody>
          <a:bodyPr/>
          <a:lstStyle/>
          <a:p>
            <a:r>
              <a:rPr lang="en-US" dirty="0">
                <a:solidFill>
                  <a:srgbClr val="0432FF"/>
                </a:solidFill>
              </a:rPr>
              <a:t>Faculty</a:t>
            </a:r>
          </a:p>
        </p:txBody>
      </p:sp>
      <p:sp>
        <p:nvSpPr>
          <p:cNvPr id="11" name="Text Box 7">
            <a:extLst>
              <a:ext uri="{FF2B5EF4-FFF2-40B4-BE49-F238E27FC236}">
                <a16:creationId xmlns:a16="http://schemas.microsoft.com/office/drawing/2014/main" id="{B0AB9014-01FF-64F1-8721-06C95BF69D9F}"/>
              </a:ext>
            </a:extLst>
          </p:cNvPr>
          <p:cNvSpPr txBox="1">
            <a:spLocks noChangeArrowheads="1"/>
          </p:cNvSpPr>
          <p:nvPr/>
        </p:nvSpPr>
        <p:spPr bwMode="auto">
          <a:xfrm>
            <a:off x="8706607" y="1628800"/>
            <a:ext cx="2577125" cy="1143000"/>
          </a:xfrm>
          <a:prstGeom prst="rect">
            <a:avLst/>
          </a:prstGeom>
          <a:noFill/>
          <a:ln w="9525">
            <a:noFill/>
            <a:miter lim="800000"/>
            <a:headEnd/>
            <a:tailEnd/>
          </a:ln>
        </p:spPr>
        <p:txBody>
          <a:bodyPr lIns="68580" tIns="0" rIns="0" bIns="0">
            <a:prstTxWarp prst="textNoShape">
              <a:avLst/>
            </a:prstTxWarp>
          </a:bodyPr>
          <a:lstStyle/>
          <a:p>
            <a:pPr marL="0" marR="0" lvl="0" indent="0" algn="l" defTabSz="455613" rtl="0" eaLnBrk="1" fontAlgn="base" latinLnBrk="0" hangingPunct="1">
              <a:lnSpc>
                <a:spcPts val="185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3333CC"/>
                </a:solidFill>
                <a:effectLst/>
                <a:uLnTx/>
                <a:uFillTx/>
                <a:latin typeface="Calibri" panose="020F0502020204030204" pitchFamily="34" charset="0"/>
                <a:ea typeface="MS PGothic" charset="0"/>
                <a:cs typeface="Calibri" panose="020F0502020204030204" pitchFamily="34" charset="0"/>
              </a:rPr>
              <a:t>MODERATOR</a:t>
            </a: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endParaRPr>
          </a:p>
          <a:p>
            <a:pPr marL="0" marR="0" lvl="0" indent="0" algn="l" defTabSz="455613" rtl="0" eaLnBrk="1" fontAlgn="base" latinLnBrk="0" hangingPunct="1">
              <a:lnSpc>
                <a:spcPts val="185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S PGothic" charset="0"/>
              </a:rPr>
              <a:t>Neil Love, MD</a:t>
            </a:r>
            <a:br>
              <a:rPr kumimoji="0" lang="en-US" sz="1600" b="1" i="0" u="none" strike="noStrike" kern="1200" cap="none" spc="0" normalizeH="0" baseline="0" noProof="0" dirty="0">
                <a:ln>
                  <a:noFill/>
                </a:ln>
                <a:solidFill>
                  <a:srgbClr val="000000"/>
                </a:solidFill>
                <a:effectLst/>
                <a:uLnTx/>
                <a:uFillTx/>
                <a:latin typeface="Calibri"/>
                <a:ea typeface="MS PGothic" charset="0"/>
              </a:rPr>
            </a:br>
            <a:r>
              <a:rPr kumimoji="0" lang="en-US" sz="1600" b="0" i="0" u="none" strike="noStrike" kern="1200" cap="none" spc="0" normalizeH="0" baseline="0" noProof="0" dirty="0">
                <a:ln>
                  <a:noFill/>
                </a:ln>
                <a:solidFill>
                  <a:srgbClr val="000000"/>
                </a:solidFill>
                <a:effectLst/>
                <a:uLnTx/>
                <a:uFillTx/>
                <a:latin typeface="Calibri"/>
                <a:ea typeface="MS PGothic" charset="0"/>
              </a:rPr>
              <a:t>Research To Practice</a:t>
            </a:r>
            <a:br>
              <a:rPr kumimoji="0" lang="en-US" sz="1600" b="0" i="0" u="none" strike="noStrike" kern="1200" cap="none" spc="0" normalizeH="0" baseline="0" noProof="0" dirty="0">
                <a:ln>
                  <a:noFill/>
                </a:ln>
                <a:solidFill>
                  <a:srgbClr val="000000"/>
                </a:solidFill>
                <a:effectLst/>
                <a:uLnTx/>
                <a:uFillTx/>
                <a:latin typeface="Calibri"/>
                <a:ea typeface="MS PGothic" charset="0"/>
              </a:rPr>
            </a:br>
            <a:r>
              <a:rPr kumimoji="0" lang="en-US" sz="1600" b="0" i="0" u="none" strike="noStrike" kern="1200" cap="none" spc="0" normalizeH="0" baseline="0" noProof="0" dirty="0">
                <a:ln>
                  <a:noFill/>
                </a:ln>
                <a:solidFill>
                  <a:srgbClr val="000000"/>
                </a:solidFill>
                <a:effectLst/>
                <a:uLnTx/>
                <a:uFillTx/>
                <a:latin typeface="Calibri"/>
                <a:ea typeface="MS PGothic" charset="0"/>
              </a:rPr>
              <a:t>Miami, Florida</a:t>
            </a:r>
          </a:p>
        </p:txBody>
      </p:sp>
      <p:pic>
        <p:nvPicPr>
          <p:cNvPr id="12" name="Picture 11">
            <a:extLst>
              <a:ext uri="{FF2B5EF4-FFF2-40B4-BE49-F238E27FC236}">
                <a16:creationId xmlns:a16="http://schemas.microsoft.com/office/drawing/2014/main" id="{C3AE14F1-ABA4-3B3D-FF98-6FA38492948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56377" y="1628800"/>
            <a:ext cx="1371600" cy="1371600"/>
          </a:xfrm>
          <a:prstGeom prst="rect">
            <a:avLst/>
          </a:prstGeom>
        </p:spPr>
      </p:pic>
      <p:sp>
        <p:nvSpPr>
          <p:cNvPr id="13" name="Text Box 7">
            <a:extLst>
              <a:ext uri="{FF2B5EF4-FFF2-40B4-BE49-F238E27FC236}">
                <a16:creationId xmlns:a16="http://schemas.microsoft.com/office/drawing/2014/main" id="{98BE81BE-FEFD-D5F7-F7DF-74467C7D6520}"/>
              </a:ext>
            </a:extLst>
          </p:cNvPr>
          <p:cNvSpPr txBox="1">
            <a:spLocks noChangeArrowheads="1"/>
          </p:cNvSpPr>
          <p:nvPr/>
        </p:nvSpPr>
        <p:spPr bwMode="auto">
          <a:xfrm>
            <a:off x="2054480" y="1628800"/>
            <a:ext cx="4689591" cy="1143000"/>
          </a:xfrm>
          <a:prstGeom prst="rect">
            <a:avLst/>
          </a:prstGeom>
          <a:noFill/>
          <a:ln w="9525">
            <a:noFill/>
            <a:miter lim="800000"/>
            <a:headEnd/>
            <a:tailEnd/>
          </a:ln>
        </p:spPr>
        <p:txBody>
          <a:bodyPr lIns="68580" tIns="0" rIns="0" bIns="0">
            <a:prstTxWarp prst="textNoShape">
              <a:avLst/>
            </a:prstTxWarp>
          </a:bodyPr>
          <a:lstStyle/>
          <a:p>
            <a:pPr marL="0" marR="0" lvl="0" indent="0" algn="l" defTabSz="455613" rtl="0" eaLnBrk="1" fontAlgn="base" latinLnBrk="0" hangingPunct="1">
              <a:lnSpc>
                <a:spcPts val="185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S PGothic" charset="0"/>
              </a:rPr>
              <a:t>Lisa A Carey, MD, </a:t>
            </a:r>
            <a:r>
              <a:rPr kumimoji="0" lang="en-US" sz="1600" b="1" i="0" u="none" strike="noStrike" kern="1200" cap="none" spc="0" normalizeH="0" baseline="0" noProof="0" dirty="0" err="1">
                <a:ln>
                  <a:noFill/>
                </a:ln>
                <a:solidFill>
                  <a:srgbClr val="000000"/>
                </a:solidFill>
                <a:effectLst/>
                <a:uLnTx/>
                <a:uFillTx/>
                <a:latin typeface="Calibri"/>
                <a:ea typeface="MS PGothic" charset="0"/>
              </a:rPr>
              <a:t>ScM</a:t>
            </a:r>
            <a:r>
              <a:rPr kumimoji="0" lang="en-US" sz="1600" b="1" i="0" u="none" strike="noStrike" kern="1200" cap="none" spc="0" normalizeH="0" baseline="0" noProof="0" dirty="0">
                <a:ln>
                  <a:noFill/>
                </a:ln>
                <a:solidFill>
                  <a:srgbClr val="000000"/>
                </a:solidFill>
                <a:effectLst/>
                <a:uLnTx/>
                <a:uFillTx/>
                <a:latin typeface="Calibri"/>
                <a:ea typeface="MS PGothic" charset="0"/>
              </a:rPr>
              <a:t>, FASCO</a:t>
            </a:r>
          </a:p>
          <a:p>
            <a:pPr marL="0" marR="0" lvl="0" indent="0" algn="l" defTabSz="455613" rtl="0" eaLnBrk="1" fontAlgn="base" latinLnBrk="0" hangingPunct="1">
              <a:lnSpc>
                <a:spcPts val="185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L Richardson and Marilyn Jacobs Preyer</a:t>
            </a:r>
          </a:p>
          <a:p>
            <a:pPr marL="0" marR="0" lvl="0" indent="0" algn="l" defTabSz="455613" rtl="0" eaLnBrk="1" fontAlgn="base" latinLnBrk="0" hangingPunct="1">
              <a:lnSpc>
                <a:spcPts val="185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Distinguished Professor for</a:t>
            </a:r>
          </a:p>
          <a:p>
            <a:pPr marL="0" marR="0" lvl="0" indent="0" algn="l" defTabSz="455613" rtl="0" eaLnBrk="1" fontAlgn="base" latinLnBrk="0" hangingPunct="1">
              <a:lnSpc>
                <a:spcPts val="185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Breast Cancer Research</a:t>
            </a:r>
          </a:p>
          <a:p>
            <a:pPr marL="0" marR="0" lvl="0" indent="0" algn="l" defTabSz="455613" rtl="0" eaLnBrk="1" fontAlgn="base" latinLnBrk="0" hangingPunct="1">
              <a:lnSpc>
                <a:spcPts val="185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Deputy Director for Clinical Sciences</a:t>
            </a:r>
          </a:p>
          <a:p>
            <a:pPr marL="0" marR="0" lvl="0" indent="0" algn="l" defTabSz="455613" rtl="0" eaLnBrk="1" fontAlgn="base" latinLnBrk="0" hangingPunct="1">
              <a:lnSpc>
                <a:spcPts val="185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Lineberger Comprehensive Cancer Center</a:t>
            </a:r>
          </a:p>
          <a:p>
            <a:pPr marL="0" marR="0" lvl="0" indent="0" algn="l" defTabSz="455613" rtl="0" eaLnBrk="1" fontAlgn="base" latinLnBrk="0" hangingPunct="1">
              <a:lnSpc>
                <a:spcPts val="185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University of North Carolina</a:t>
            </a:r>
          </a:p>
          <a:p>
            <a:pPr marL="0" marR="0" lvl="0" indent="0" algn="l" defTabSz="455613" rtl="0" eaLnBrk="1" fontAlgn="base" latinLnBrk="0" hangingPunct="1">
              <a:lnSpc>
                <a:spcPts val="185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Chapel Hill, North Carolina</a:t>
            </a:r>
          </a:p>
        </p:txBody>
      </p:sp>
      <p:pic>
        <p:nvPicPr>
          <p:cNvPr id="14" name="Picture 13">
            <a:extLst>
              <a:ext uri="{FF2B5EF4-FFF2-40B4-BE49-F238E27FC236}">
                <a16:creationId xmlns:a16="http://schemas.microsoft.com/office/drawing/2014/main" id="{5EEDFC3E-004D-1ED5-A2E6-C8DBA4C50B7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3392" y="1628800"/>
            <a:ext cx="1371600" cy="1371600"/>
          </a:xfrm>
          <a:prstGeom prst="rect">
            <a:avLst/>
          </a:prstGeom>
        </p:spPr>
      </p:pic>
      <p:sp>
        <p:nvSpPr>
          <p:cNvPr id="3" name="Text Box 7">
            <a:extLst>
              <a:ext uri="{FF2B5EF4-FFF2-40B4-BE49-F238E27FC236}">
                <a16:creationId xmlns:a16="http://schemas.microsoft.com/office/drawing/2014/main" id="{F43F4D90-B80D-B209-F413-5DEC962BA379}"/>
              </a:ext>
            </a:extLst>
          </p:cNvPr>
          <p:cNvSpPr txBox="1">
            <a:spLocks noChangeArrowheads="1"/>
          </p:cNvSpPr>
          <p:nvPr/>
        </p:nvSpPr>
        <p:spPr bwMode="auto">
          <a:xfrm>
            <a:off x="2054480" y="4293096"/>
            <a:ext cx="5121639" cy="1143000"/>
          </a:xfrm>
          <a:prstGeom prst="rect">
            <a:avLst/>
          </a:prstGeom>
          <a:noFill/>
          <a:ln w="9525">
            <a:noFill/>
            <a:miter lim="800000"/>
            <a:headEnd/>
            <a:tailEnd/>
          </a:ln>
        </p:spPr>
        <p:txBody>
          <a:bodyPr lIns="68580" tIns="0" rIns="0" bIns="0">
            <a:prstTxWarp prst="textNoShape">
              <a:avLst/>
            </a:prstTxWarp>
          </a:bodyPr>
          <a:lstStyle/>
          <a:p>
            <a:pPr marL="0" marR="0" lvl="0" indent="0" algn="l" defTabSz="455613" rtl="0" eaLnBrk="1" fontAlgn="base" latinLnBrk="0" hangingPunct="1">
              <a:lnSpc>
                <a:spcPts val="185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S PGothic" charset="0"/>
              </a:rPr>
              <a:t>Rita Nanda, MD</a:t>
            </a:r>
          </a:p>
          <a:p>
            <a:pPr marL="0" marR="0" lvl="0" indent="0" algn="l" defTabSz="455613" rtl="0" eaLnBrk="1" fontAlgn="base" latinLnBrk="0" hangingPunct="1">
              <a:lnSpc>
                <a:spcPts val="185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Director, Breast Oncology</a:t>
            </a:r>
          </a:p>
          <a:p>
            <a:pPr marL="0" marR="0" lvl="0" indent="0" algn="l" defTabSz="455613" rtl="0" eaLnBrk="1" fontAlgn="base" latinLnBrk="0" hangingPunct="1">
              <a:lnSpc>
                <a:spcPts val="185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Associate Professor of Medicine</a:t>
            </a:r>
          </a:p>
          <a:p>
            <a:pPr marL="0" marR="0" lvl="0" indent="0" algn="l" defTabSz="455613" rtl="0" eaLnBrk="1" fontAlgn="base" latinLnBrk="0" hangingPunct="1">
              <a:lnSpc>
                <a:spcPts val="185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Section of Hematology/Oncology</a:t>
            </a:r>
          </a:p>
          <a:p>
            <a:pPr marL="0" marR="0" lvl="0" indent="0" algn="l" defTabSz="455613" rtl="0" eaLnBrk="1" fontAlgn="base" latinLnBrk="0" hangingPunct="1">
              <a:lnSpc>
                <a:spcPts val="185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The University of Chicago</a:t>
            </a:r>
          </a:p>
          <a:p>
            <a:pPr marL="0" marR="0" lvl="0" indent="0" algn="l" defTabSz="455613" rtl="0" eaLnBrk="1" fontAlgn="base" latinLnBrk="0" hangingPunct="1">
              <a:lnSpc>
                <a:spcPts val="185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Chicago, Illinois</a:t>
            </a:r>
          </a:p>
        </p:txBody>
      </p:sp>
      <p:pic>
        <p:nvPicPr>
          <p:cNvPr id="4" name="Picture 3">
            <a:extLst>
              <a:ext uri="{FF2B5EF4-FFF2-40B4-BE49-F238E27FC236}">
                <a16:creationId xmlns:a16="http://schemas.microsoft.com/office/drawing/2014/main" id="{1D5E46FA-033D-4ADE-F1DD-B3D65C23966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23392" y="4293096"/>
            <a:ext cx="1371600" cy="1371600"/>
          </a:xfrm>
          <a:prstGeom prst="rect">
            <a:avLst/>
          </a:prstGeom>
        </p:spPr>
      </p:pic>
    </p:spTree>
    <p:extLst>
      <p:ext uri="{BB962C8B-B14F-4D97-AF65-F5344CB8AC3E}">
        <p14:creationId xmlns:p14="http://schemas.microsoft.com/office/powerpoint/2010/main" val="22545437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8B802-082D-E79D-CB84-24719DF5ABD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09C88E29-74D7-FA73-2113-4459753243A1}"/>
              </a:ext>
            </a:extLst>
          </p:cNvPr>
          <p:cNvSpPr txBox="1">
            <a:spLocks/>
          </p:cNvSpPr>
          <p:nvPr/>
        </p:nvSpPr>
        <p:spPr bwMode="auto">
          <a:xfrm>
            <a:off x="267600" y="482589"/>
            <a:ext cx="11656800" cy="679237"/>
          </a:xfrm>
          <a:prstGeom prst="rect">
            <a:avLst/>
          </a:prstGeom>
          <a:solidFill>
            <a:srgbClr val="3333CC"/>
          </a:solidFill>
          <a:ln w="9525">
            <a:noFill/>
            <a:miter lim="800000"/>
            <a:headEnd/>
            <a:tailEnd/>
          </a:ln>
        </p:spPr>
        <p:txBody>
          <a:bodyPr vert="horz" wrap="square" lIns="182880" tIns="0" rIns="182880" bIns="0" numCol="1" anchor="ctr" anchorCtr="0" compatLnSpc="1">
            <a:prstTxWarp prst="textNoShape">
              <a:avLst/>
            </a:prstTxWarp>
          </a:bodyPr>
          <a:lst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a:lstStyle>
          <a:p>
            <a:pPr>
              <a:lnSpc>
                <a:spcPct val="100000"/>
              </a:lnSpc>
              <a:spcBef>
                <a:spcPts val="600"/>
              </a:spcBef>
              <a:spcAft>
                <a:spcPts val="600"/>
              </a:spcAft>
            </a:pPr>
            <a:r>
              <a:rPr lang="en-US" sz="3200" dirty="0">
                <a:solidFill>
                  <a:schemeClr val="bg1"/>
                </a:solidFill>
              </a:rPr>
              <a:t>Dose Reduction</a:t>
            </a:r>
          </a:p>
        </p:txBody>
      </p:sp>
      <p:pic>
        <p:nvPicPr>
          <p:cNvPr id="11" name="Picture 10">
            <a:extLst>
              <a:ext uri="{FF2B5EF4-FFF2-40B4-BE49-F238E27FC236}">
                <a16:creationId xmlns:a16="http://schemas.microsoft.com/office/drawing/2014/main" id="{D53F1726-5292-26EA-858C-ED62E724338E}"/>
              </a:ext>
            </a:extLst>
          </p:cNvPr>
          <p:cNvPicPr>
            <a:picLocks noChangeAspect="1"/>
          </p:cNvPicPr>
          <p:nvPr/>
        </p:nvPicPr>
        <p:blipFill>
          <a:blip r:embed="rId3"/>
          <a:srcRect l="25312"/>
          <a:stretch/>
        </p:blipFill>
        <p:spPr>
          <a:xfrm>
            <a:off x="205880" y="2209033"/>
            <a:ext cx="3976926" cy="2995160"/>
          </a:xfrm>
          <a:prstGeom prst="rect">
            <a:avLst/>
          </a:prstGeom>
        </p:spPr>
      </p:pic>
      <p:pic>
        <p:nvPicPr>
          <p:cNvPr id="3" name="Picture 2">
            <a:extLst>
              <a:ext uri="{FF2B5EF4-FFF2-40B4-BE49-F238E27FC236}">
                <a16:creationId xmlns:a16="http://schemas.microsoft.com/office/drawing/2014/main" id="{F86C9C84-D871-531A-6B62-2A53D36843B8}"/>
              </a:ext>
            </a:extLst>
          </p:cNvPr>
          <p:cNvPicPr>
            <a:picLocks noChangeAspect="1"/>
          </p:cNvPicPr>
          <p:nvPr/>
        </p:nvPicPr>
        <p:blipFill>
          <a:blip r:embed="rId4"/>
          <a:srcRect/>
          <a:stretch/>
        </p:blipFill>
        <p:spPr>
          <a:xfrm>
            <a:off x="3215680" y="2209033"/>
            <a:ext cx="5324728" cy="2995160"/>
          </a:xfrm>
          <a:prstGeom prst="rect">
            <a:avLst/>
          </a:prstGeom>
        </p:spPr>
      </p:pic>
      <p:pic>
        <p:nvPicPr>
          <p:cNvPr id="2" name="Picture 1">
            <a:extLst>
              <a:ext uri="{FF2B5EF4-FFF2-40B4-BE49-F238E27FC236}">
                <a16:creationId xmlns:a16="http://schemas.microsoft.com/office/drawing/2014/main" id="{419E5128-C5D0-3DE8-E63B-7ACF18022C99}"/>
              </a:ext>
            </a:extLst>
          </p:cNvPr>
          <p:cNvPicPr>
            <a:picLocks noChangeAspect="1"/>
          </p:cNvPicPr>
          <p:nvPr/>
        </p:nvPicPr>
        <p:blipFill>
          <a:blip r:embed="rId5"/>
          <a:srcRect r="10842"/>
          <a:stretch/>
        </p:blipFill>
        <p:spPr>
          <a:xfrm>
            <a:off x="7916894" y="2636912"/>
            <a:ext cx="4069226" cy="2567280"/>
          </a:xfrm>
          <a:prstGeom prst="rect">
            <a:avLst/>
          </a:prstGeom>
        </p:spPr>
      </p:pic>
    </p:spTree>
    <p:extLst>
      <p:ext uri="{BB962C8B-B14F-4D97-AF65-F5344CB8AC3E}">
        <p14:creationId xmlns:p14="http://schemas.microsoft.com/office/powerpoint/2010/main" val="40192538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2EFE1-282D-9518-5B7D-480B82005E1F}"/>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F6749189-A90B-9426-E446-D1419C6BBFAF}"/>
              </a:ext>
            </a:extLst>
          </p:cNvPr>
          <p:cNvSpPr txBox="1">
            <a:spLocks/>
          </p:cNvSpPr>
          <p:nvPr/>
        </p:nvSpPr>
        <p:spPr bwMode="auto">
          <a:xfrm>
            <a:off x="267600" y="3613859"/>
            <a:ext cx="11656800" cy="535221"/>
          </a:xfrm>
          <a:prstGeom prst="rect">
            <a:avLst/>
          </a:prstGeom>
          <a:solidFill>
            <a:srgbClr val="3333CC"/>
          </a:solidFill>
          <a:ln w="9525">
            <a:noFill/>
            <a:miter lim="800000"/>
            <a:headEnd/>
            <a:tailEnd/>
          </a:ln>
        </p:spPr>
        <p:txBody>
          <a:bodyPr vert="horz" wrap="square" lIns="182880" tIns="0" rIns="182880" bIns="0" numCol="1" anchor="ctr" anchorCtr="0" compatLnSpc="1">
            <a:prstTxWarp prst="textNoShape">
              <a:avLst/>
            </a:prstTxWarp>
          </a:bodyPr>
          <a:lst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a:lstStyle>
          <a:p>
            <a:pPr marL="0" marR="0" lvl="0" indent="0" algn="ctr" defTabSz="412750" rtl="0" eaLnBrk="0" fontAlgn="base" latinLnBrk="0" hangingPunct="0">
              <a:lnSpc>
                <a:spcPct val="100000"/>
              </a:lnSpc>
              <a:spcBef>
                <a:spcPts val="600"/>
              </a:spcBef>
              <a:spcAft>
                <a:spcPts val="600"/>
              </a:spcAft>
              <a:buClr>
                <a:srgbClr val="000000"/>
              </a:buClr>
              <a:buSzPct val="45000"/>
              <a:buFont typeface="Wingdings" pitchFamily="-72" charset="2"/>
              <a:buNone/>
              <a:tabLst/>
              <a:defRPr/>
            </a:pPr>
            <a:endParaRPr kumimoji="0" lang="en-US" sz="3200" b="1" i="0" u="none" strike="noStrike" kern="1200" cap="none" spc="0" normalizeH="0" baseline="0" noProof="0" dirty="0">
              <a:ln>
                <a:noFill/>
              </a:ln>
              <a:solidFill>
                <a:srgbClr val="FFFFFF"/>
              </a:solidFill>
              <a:effectLst/>
              <a:uLnTx/>
              <a:uFillTx/>
              <a:latin typeface="Calibri"/>
              <a:ea typeface="MS PGothic" pitchFamily="34" charset="-128"/>
              <a:cs typeface="Calibri"/>
            </a:endParaRPr>
          </a:p>
        </p:txBody>
      </p:sp>
      <p:sp>
        <p:nvSpPr>
          <p:cNvPr id="2" name="Title 1">
            <a:extLst>
              <a:ext uri="{FF2B5EF4-FFF2-40B4-BE49-F238E27FC236}">
                <a16:creationId xmlns:a16="http://schemas.microsoft.com/office/drawing/2014/main" id="{607FD8E8-9A84-68B6-36EF-6668742C80D9}"/>
              </a:ext>
            </a:extLst>
          </p:cNvPr>
          <p:cNvSpPr>
            <a:spLocks noGrp="1"/>
          </p:cNvSpPr>
          <p:nvPr>
            <p:ph type="title"/>
          </p:nvPr>
        </p:nvSpPr>
        <p:spPr>
          <a:xfrm>
            <a:off x="1559496" y="0"/>
            <a:ext cx="9145016" cy="1268760"/>
          </a:xfrm>
        </p:spPr>
        <p:txBody>
          <a:bodyPr>
            <a:normAutofit/>
          </a:bodyPr>
          <a:lstStyle/>
          <a:p>
            <a:r>
              <a:rPr lang="en-US" dirty="0">
                <a:solidFill>
                  <a:srgbClr val="0432FF"/>
                </a:solidFill>
              </a:rPr>
              <a:t>Agenda: Oncology Q &amp; A</a:t>
            </a:r>
            <a:br>
              <a:rPr lang="en-US" dirty="0">
                <a:solidFill>
                  <a:srgbClr val="0432FF"/>
                </a:solidFill>
              </a:rPr>
            </a:br>
            <a:r>
              <a:rPr lang="en-US" dirty="0">
                <a:solidFill>
                  <a:srgbClr val="0432FF"/>
                </a:solidFill>
              </a:rPr>
              <a:t>Metastatic Triple-Negative Breast Cancer (TNBC)</a:t>
            </a:r>
            <a:endParaRPr lang="en-US" sz="2800" dirty="0">
              <a:solidFill>
                <a:srgbClr val="0432FF"/>
              </a:solidFill>
            </a:endParaRPr>
          </a:p>
        </p:txBody>
      </p:sp>
      <p:sp>
        <p:nvSpPr>
          <p:cNvPr id="6" name="Content Placeholder 5">
            <a:extLst>
              <a:ext uri="{FF2B5EF4-FFF2-40B4-BE49-F238E27FC236}">
                <a16:creationId xmlns:a16="http://schemas.microsoft.com/office/drawing/2014/main" id="{1739464B-511B-D6F5-0DF3-2AD5C24956A0}"/>
              </a:ext>
            </a:extLst>
          </p:cNvPr>
          <p:cNvSpPr>
            <a:spLocks noGrp="1"/>
          </p:cNvSpPr>
          <p:nvPr>
            <p:ph idx="1"/>
          </p:nvPr>
        </p:nvSpPr>
        <p:spPr>
          <a:xfrm>
            <a:off x="1533305" y="1340768"/>
            <a:ext cx="9747271" cy="5303520"/>
          </a:xfrm>
        </p:spPr>
        <p:txBody>
          <a:bodyPr/>
          <a:lstStyle/>
          <a:p>
            <a:pPr>
              <a:lnSpc>
                <a:spcPct val="100000"/>
              </a:lnSpc>
              <a:spcBef>
                <a:spcPts val="600"/>
              </a:spcBef>
              <a:spcAft>
                <a:spcPts val="600"/>
              </a:spcAft>
            </a:pPr>
            <a:r>
              <a:rPr lang="en-US" sz="2800" dirty="0">
                <a:solidFill>
                  <a:schemeClr val="tx1"/>
                </a:solidFill>
              </a:rPr>
              <a:t>Stages of TNBC; Recurrence After Adjuvant Treatment</a:t>
            </a:r>
          </a:p>
          <a:p>
            <a:pPr>
              <a:lnSpc>
                <a:spcPct val="100000"/>
              </a:lnSpc>
              <a:spcBef>
                <a:spcPts val="600"/>
              </a:spcBef>
              <a:spcAft>
                <a:spcPts val="600"/>
              </a:spcAft>
            </a:pPr>
            <a:r>
              <a:rPr lang="en-US" sz="2800" dirty="0">
                <a:solidFill>
                  <a:schemeClr val="tx1"/>
                </a:solidFill>
              </a:rPr>
              <a:t>Long-Term Outcomes with Metastatic TNBC</a:t>
            </a:r>
          </a:p>
          <a:p>
            <a:pPr>
              <a:lnSpc>
                <a:spcPct val="100000"/>
              </a:lnSpc>
              <a:spcBef>
                <a:spcPts val="600"/>
              </a:spcBef>
              <a:spcAft>
                <a:spcPts val="600"/>
              </a:spcAft>
            </a:pPr>
            <a:r>
              <a:rPr lang="en-US" sz="2800" dirty="0">
                <a:solidFill>
                  <a:schemeClr val="tx1"/>
                </a:solidFill>
              </a:rPr>
              <a:t>Side Effects and Complications of Treatment </a:t>
            </a:r>
          </a:p>
          <a:p>
            <a:pPr>
              <a:lnSpc>
                <a:spcPct val="100000"/>
              </a:lnSpc>
              <a:spcBef>
                <a:spcPts val="600"/>
              </a:spcBef>
              <a:spcAft>
                <a:spcPts val="600"/>
              </a:spcAft>
            </a:pPr>
            <a:r>
              <a:rPr lang="en-US" sz="2800" dirty="0">
                <a:solidFill>
                  <a:schemeClr val="tx1"/>
                </a:solidFill>
              </a:rPr>
              <a:t>Dose Reduction </a:t>
            </a:r>
          </a:p>
          <a:p>
            <a:pPr>
              <a:lnSpc>
                <a:spcPct val="100000"/>
              </a:lnSpc>
              <a:spcBef>
                <a:spcPts val="600"/>
              </a:spcBef>
              <a:spcAft>
                <a:spcPts val="600"/>
              </a:spcAft>
            </a:pPr>
            <a:r>
              <a:rPr lang="en-US" sz="2800" dirty="0">
                <a:solidFill>
                  <a:schemeClr val="bg1"/>
                </a:solidFill>
              </a:rPr>
              <a:t>Working While Receiving Treatment </a:t>
            </a:r>
          </a:p>
          <a:p>
            <a:pPr>
              <a:lnSpc>
                <a:spcPct val="100000"/>
              </a:lnSpc>
              <a:spcBef>
                <a:spcPts val="600"/>
              </a:spcBef>
              <a:spcAft>
                <a:spcPts val="600"/>
              </a:spcAft>
            </a:pPr>
            <a:r>
              <a:rPr lang="en-US" sz="2800" dirty="0">
                <a:solidFill>
                  <a:schemeClr val="tx1"/>
                </a:solidFill>
              </a:rPr>
              <a:t>Support for Minor Children and Grandchildren</a:t>
            </a:r>
          </a:p>
          <a:p>
            <a:pPr>
              <a:lnSpc>
                <a:spcPct val="100000"/>
              </a:lnSpc>
              <a:spcBef>
                <a:spcPts val="600"/>
              </a:spcBef>
              <a:spcAft>
                <a:spcPts val="600"/>
              </a:spcAft>
            </a:pPr>
            <a:r>
              <a:rPr lang="en-US" sz="2800" dirty="0">
                <a:solidFill>
                  <a:schemeClr val="tx1"/>
                </a:solidFill>
              </a:rPr>
              <a:t>Second Opinions and Self Advocacy</a:t>
            </a:r>
          </a:p>
          <a:p>
            <a:pPr>
              <a:lnSpc>
                <a:spcPct val="100000"/>
              </a:lnSpc>
              <a:spcBef>
                <a:spcPts val="600"/>
              </a:spcBef>
              <a:spcAft>
                <a:spcPts val="600"/>
              </a:spcAft>
            </a:pPr>
            <a:r>
              <a:rPr lang="en-US" sz="2800" dirty="0">
                <a:solidFill>
                  <a:schemeClr val="tx1"/>
                </a:solidFill>
              </a:rPr>
              <a:t>Recording Clinic Visits; Complementary Therapies; Nutrition</a:t>
            </a:r>
          </a:p>
          <a:p>
            <a:pPr>
              <a:lnSpc>
                <a:spcPct val="100000"/>
              </a:lnSpc>
              <a:spcBef>
                <a:spcPts val="600"/>
              </a:spcBef>
              <a:spcAft>
                <a:spcPts val="600"/>
              </a:spcAft>
            </a:pPr>
            <a:r>
              <a:rPr lang="en-US" sz="2800" dirty="0">
                <a:solidFill>
                  <a:schemeClr val="tx1"/>
                </a:solidFill>
              </a:rPr>
              <a:t>Living Wills and Advanced Directives</a:t>
            </a:r>
          </a:p>
        </p:txBody>
      </p:sp>
      <p:pic>
        <p:nvPicPr>
          <p:cNvPr id="8" name="Picture 7">
            <a:extLst>
              <a:ext uri="{FF2B5EF4-FFF2-40B4-BE49-F238E27FC236}">
                <a16:creationId xmlns:a16="http://schemas.microsoft.com/office/drawing/2014/main" id="{63995B08-BC7D-857E-B3B8-5F9CEDB6E6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1412776"/>
            <a:ext cx="1080120" cy="360040"/>
          </a:xfrm>
          <a:prstGeom prst="rect">
            <a:avLst/>
          </a:prstGeom>
        </p:spPr>
      </p:pic>
      <p:pic>
        <p:nvPicPr>
          <p:cNvPr id="9" name="Picture 8">
            <a:extLst>
              <a:ext uri="{FF2B5EF4-FFF2-40B4-BE49-F238E27FC236}">
                <a16:creationId xmlns:a16="http://schemas.microsoft.com/office/drawing/2014/main" id="{145CD53D-232C-C31B-9B56-7B2658F6A0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1984543"/>
            <a:ext cx="1080120" cy="360040"/>
          </a:xfrm>
          <a:prstGeom prst="rect">
            <a:avLst/>
          </a:prstGeom>
        </p:spPr>
      </p:pic>
      <p:pic>
        <p:nvPicPr>
          <p:cNvPr id="10" name="Picture 9">
            <a:extLst>
              <a:ext uri="{FF2B5EF4-FFF2-40B4-BE49-F238E27FC236}">
                <a16:creationId xmlns:a16="http://schemas.microsoft.com/office/drawing/2014/main" id="{4514D9D5-1BE2-817F-0772-5D88009608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2556310"/>
            <a:ext cx="1080120" cy="360040"/>
          </a:xfrm>
          <a:prstGeom prst="rect">
            <a:avLst/>
          </a:prstGeom>
        </p:spPr>
      </p:pic>
      <p:pic>
        <p:nvPicPr>
          <p:cNvPr id="11" name="Picture 10">
            <a:extLst>
              <a:ext uri="{FF2B5EF4-FFF2-40B4-BE49-F238E27FC236}">
                <a16:creationId xmlns:a16="http://schemas.microsoft.com/office/drawing/2014/main" id="{95649B82-4BEF-7A3E-98F6-F5A0442771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3128077"/>
            <a:ext cx="1080120" cy="360040"/>
          </a:xfrm>
          <a:prstGeom prst="rect">
            <a:avLst/>
          </a:prstGeom>
        </p:spPr>
      </p:pic>
      <p:pic>
        <p:nvPicPr>
          <p:cNvPr id="12" name="Picture 11">
            <a:extLst>
              <a:ext uri="{FF2B5EF4-FFF2-40B4-BE49-F238E27FC236}">
                <a16:creationId xmlns:a16="http://schemas.microsoft.com/office/drawing/2014/main" id="{05D999FC-1057-96F6-3F4F-28CCF793E9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3699844"/>
            <a:ext cx="1080120" cy="360040"/>
          </a:xfrm>
          <a:prstGeom prst="rect">
            <a:avLst/>
          </a:prstGeom>
        </p:spPr>
      </p:pic>
      <p:pic>
        <p:nvPicPr>
          <p:cNvPr id="13" name="Picture 12">
            <a:extLst>
              <a:ext uri="{FF2B5EF4-FFF2-40B4-BE49-F238E27FC236}">
                <a16:creationId xmlns:a16="http://schemas.microsoft.com/office/drawing/2014/main" id="{71830059-5727-526C-C4EC-45325B7B1D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4271611"/>
            <a:ext cx="1080120" cy="360040"/>
          </a:xfrm>
          <a:prstGeom prst="rect">
            <a:avLst/>
          </a:prstGeom>
        </p:spPr>
      </p:pic>
      <p:pic>
        <p:nvPicPr>
          <p:cNvPr id="14" name="Picture 13">
            <a:extLst>
              <a:ext uri="{FF2B5EF4-FFF2-40B4-BE49-F238E27FC236}">
                <a16:creationId xmlns:a16="http://schemas.microsoft.com/office/drawing/2014/main" id="{783DD786-30FB-FDEA-733F-65A19F9955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4843378"/>
            <a:ext cx="1080120" cy="360040"/>
          </a:xfrm>
          <a:prstGeom prst="rect">
            <a:avLst/>
          </a:prstGeom>
        </p:spPr>
      </p:pic>
      <p:pic>
        <p:nvPicPr>
          <p:cNvPr id="15" name="Picture 14">
            <a:extLst>
              <a:ext uri="{FF2B5EF4-FFF2-40B4-BE49-F238E27FC236}">
                <a16:creationId xmlns:a16="http://schemas.microsoft.com/office/drawing/2014/main" id="{CD71F0FE-DD82-0EF8-2618-3F013BC1D4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5415145"/>
            <a:ext cx="1080120" cy="360040"/>
          </a:xfrm>
          <a:prstGeom prst="rect">
            <a:avLst/>
          </a:prstGeom>
        </p:spPr>
      </p:pic>
      <p:pic>
        <p:nvPicPr>
          <p:cNvPr id="17" name="Picture 16">
            <a:extLst>
              <a:ext uri="{FF2B5EF4-FFF2-40B4-BE49-F238E27FC236}">
                <a16:creationId xmlns:a16="http://schemas.microsoft.com/office/drawing/2014/main" id="{3C18B6A4-4B59-29A9-6BBB-D5AF072E53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5986908"/>
            <a:ext cx="1080120" cy="360040"/>
          </a:xfrm>
          <a:prstGeom prst="rect">
            <a:avLst/>
          </a:prstGeom>
        </p:spPr>
      </p:pic>
    </p:spTree>
    <p:custDataLst>
      <p:tags r:id="rId1"/>
    </p:custDataLst>
    <p:extLst>
      <p:ext uri="{BB962C8B-B14F-4D97-AF65-F5344CB8AC3E}">
        <p14:creationId xmlns:p14="http://schemas.microsoft.com/office/powerpoint/2010/main" val="33119418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0C924-DC00-C1A0-E982-F96B7FA46AE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D67CDCF-2315-27A7-4EC8-23787292959E}"/>
              </a:ext>
            </a:extLst>
          </p:cNvPr>
          <p:cNvSpPr txBox="1">
            <a:spLocks/>
          </p:cNvSpPr>
          <p:nvPr/>
        </p:nvSpPr>
        <p:spPr bwMode="auto">
          <a:xfrm>
            <a:off x="267600" y="482589"/>
            <a:ext cx="11656800" cy="679237"/>
          </a:xfrm>
          <a:prstGeom prst="rect">
            <a:avLst/>
          </a:prstGeom>
          <a:solidFill>
            <a:srgbClr val="3333CC"/>
          </a:solidFill>
          <a:ln w="9525">
            <a:noFill/>
            <a:miter lim="800000"/>
            <a:headEnd/>
            <a:tailEnd/>
          </a:ln>
        </p:spPr>
        <p:txBody>
          <a:bodyPr vert="horz" wrap="square" lIns="182880" tIns="0" rIns="182880" bIns="0" numCol="1" anchor="ctr" anchorCtr="0" compatLnSpc="1">
            <a:prstTxWarp prst="textNoShape">
              <a:avLst/>
            </a:prstTxWarp>
          </a:bodyPr>
          <a:lst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a:lstStyle>
          <a:p>
            <a:pPr>
              <a:lnSpc>
                <a:spcPct val="100000"/>
              </a:lnSpc>
              <a:spcBef>
                <a:spcPts val="600"/>
              </a:spcBef>
              <a:spcAft>
                <a:spcPts val="600"/>
              </a:spcAft>
            </a:pPr>
            <a:r>
              <a:rPr lang="en-US" sz="3200" dirty="0">
                <a:solidFill>
                  <a:schemeClr val="bg1"/>
                </a:solidFill>
              </a:rPr>
              <a:t>Working While Receiving Treatment </a:t>
            </a:r>
          </a:p>
        </p:txBody>
      </p:sp>
      <p:pic>
        <p:nvPicPr>
          <p:cNvPr id="2" name="Picture 1">
            <a:extLst>
              <a:ext uri="{FF2B5EF4-FFF2-40B4-BE49-F238E27FC236}">
                <a16:creationId xmlns:a16="http://schemas.microsoft.com/office/drawing/2014/main" id="{E6BAF400-8547-8FD4-9AC2-75B616A7336B}"/>
              </a:ext>
            </a:extLst>
          </p:cNvPr>
          <p:cNvPicPr>
            <a:picLocks noChangeAspect="1"/>
          </p:cNvPicPr>
          <p:nvPr/>
        </p:nvPicPr>
        <p:blipFill>
          <a:blip r:embed="rId3"/>
          <a:srcRect/>
          <a:stretch/>
        </p:blipFill>
        <p:spPr>
          <a:xfrm>
            <a:off x="2214045" y="1951716"/>
            <a:ext cx="6339841" cy="3566160"/>
          </a:xfrm>
          <a:prstGeom prst="rect">
            <a:avLst/>
          </a:prstGeom>
        </p:spPr>
      </p:pic>
    </p:spTree>
    <p:extLst>
      <p:ext uri="{BB962C8B-B14F-4D97-AF65-F5344CB8AC3E}">
        <p14:creationId xmlns:p14="http://schemas.microsoft.com/office/powerpoint/2010/main" val="31567455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983DD-D94B-30C8-5C14-98CB992C24F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24C1415-FF40-7DB6-19E5-DB229E252513}"/>
              </a:ext>
            </a:extLst>
          </p:cNvPr>
          <p:cNvSpPr txBox="1">
            <a:spLocks/>
          </p:cNvSpPr>
          <p:nvPr/>
        </p:nvSpPr>
        <p:spPr bwMode="auto">
          <a:xfrm>
            <a:off x="267600" y="4189923"/>
            <a:ext cx="11656800" cy="535221"/>
          </a:xfrm>
          <a:prstGeom prst="rect">
            <a:avLst/>
          </a:prstGeom>
          <a:solidFill>
            <a:srgbClr val="3333CC"/>
          </a:solidFill>
          <a:ln w="9525">
            <a:noFill/>
            <a:miter lim="800000"/>
            <a:headEnd/>
            <a:tailEnd/>
          </a:ln>
        </p:spPr>
        <p:txBody>
          <a:bodyPr vert="horz" wrap="square" lIns="182880" tIns="0" rIns="182880" bIns="0" numCol="1" anchor="ctr" anchorCtr="0" compatLnSpc="1">
            <a:prstTxWarp prst="textNoShape">
              <a:avLst/>
            </a:prstTxWarp>
          </a:bodyPr>
          <a:lst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a:lstStyle>
          <a:p>
            <a:pPr marL="0" marR="0" lvl="0" indent="0" algn="ctr" defTabSz="412750" rtl="0" eaLnBrk="0" fontAlgn="base" latinLnBrk="0" hangingPunct="0">
              <a:lnSpc>
                <a:spcPct val="100000"/>
              </a:lnSpc>
              <a:spcBef>
                <a:spcPts val="600"/>
              </a:spcBef>
              <a:spcAft>
                <a:spcPts val="600"/>
              </a:spcAft>
              <a:buClr>
                <a:srgbClr val="000000"/>
              </a:buClr>
              <a:buSzPct val="45000"/>
              <a:buFont typeface="Wingdings" pitchFamily="-72" charset="2"/>
              <a:buNone/>
              <a:tabLst/>
              <a:defRPr/>
            </a:pPr>
            <a:endParaRPr kumimoji="0" lang="en-US" sz="3200" b="1" i="0" u="none" strike="noStrike" kern="1200" cap="none" spc="0" normalizeH="0" baseline="0" noProof="0" dirty="0">
              <a:ln>
                <a:noFill/>
              </a:ln>
              <a:solidFill>
                <a:srgbClr val="FFFFFF"/>
              </a:solidFill>
              <a:effectLst/>
              <a:uLnTx/>
              <a:uFillTx/>
              <a:latin typeface="Calibri"/>
              <a:ea typeface="MS PGothic" pitchFamily="34" charset="-128"/>
              <a:cs typeface="Calibri"/>
            </a:endParaRPr>
          </a:p>
        </p:txBody>
      </p:sp>
      <p:sp>
        <p:nvSpPr>
          <p:cNvPr id="2" name="Title 1">
            <a:extLst>
              <a:ext uri="{FF2B5EF4-FFF2-40B4-BE49-F238E27FC236}">
                <a16:creationId xmlns:a16="http://schemas.microsoft.com/office/drawing/2014/main" id="{56D025B1-6B4C-79F5-9F68-59654680E8A8}"/>
              </a:ext>
            </a:extLst>
          </p:cNvPr>
          <p:cNvSpPr>
            <a:spLocks noGrp="1"/>
          </p:cNvSpPr>
          <p:nvPr>
            <p:ph type="title"/>
          </p:nvPr>
        </p:nvSpPr>
        <p:spPr>
          <a:xfrm>
            <a:off x="1559496" y="0"/>
            <a:ext cx="9145016" cy="1268760"/>
          </a:xfrm>
        </p:spPr>
        <p:txBody>
          <a:bodyPr>
            <a:normAutofit/>
          </a:bodyPr>
          <a:lstStyle/>
          <a:p>
            <a:r>
              <a:rPr lang="en-US" dirty="0">
                <a:solidFill>
                  <a:srgbClr val="0432FF"/>
                </a:solidFill>
              </a:rPr>
              <a:t>Agenda: Oncology Q &amp; A</a:t>
            </a:r>
            <a:br>
              <a:rPr lang="en-US" dirty="0">
                <a:solidFill>
                  <a:srgbClr val="0432FF"/>
                </a:solidFill>
              </a:rPr>
            </a:br>
            <a:r>
              <a:rPr lang="en-US" dirty="0">
                <a:solidFill>
                  <a:srgbClr val="0432FF"/>
                </a:solidFill>
              </a:rPr>
              <a:t>Metastatic Triple-Negative Breast Cancer (TNBC)</a:t>
            </a:r>
            <a:endParaRPr lang="en-US" sz="2800" dirty="0">
              <a:solidFill>
                <a:srgbClr val="0432FF"/>
              </a:solidFill>
            </a:endParaRPr>
          </a:p>
        </p:txBody>
      </p:sp>
      <p:sp>
        <p:nvSpPr>
          <p:cNvPr id="6" name="Content Placeholder 5">
            <a:extLst>
              <a:ext uri="{FF2B5EF4-FFF2-40B4-BE49-F238E27FC236}">
                <a16:creationId xmlns:a16="http://schemas.microsoft.com/office/drawing/2014/main" id="{5100B182-C0BA-DE19-51A9-5929338DF721}"/>
              </a:ext>
            </a:extLst>
          </p:cNvPr>
          <p:cNvSpPr>
            <a:spLocks noGrp="1"/>
          </p:cNvSpPr>
          <p:nvPr>
            <p:ph idx="1"/>
          </p:nvPr>
        </p:nvSpPr>
        <p:spPr>
          <a:xfrm>
            <a:off x="1533305" y="1340768"/>
            <a:ext cx="9747271" cy="5303520"/>
          </a:xfrm>
        </p:spPr>
        <p:txBody>
          <a:bodyPr/>
          <a:lstStyle/>
          <a:p>
            <a:pPr>
              <a:lnSpc>
                <a:spcPct val="100000"/>
              </a:lnSpc>
              <a:spcBef>
                <a:spcPts val="600"/>
              </a:spcBef>
              <a:spcAft>
                <a:spcPts val="600"/>
              </a:spcAft>
            </a:pPr>
            <a:r>
              <a:rPr lang="en-US" sz="2800" dirty="0">
                <a:solidFill>
                  <a:schemeClr val="tx1"/>
                </a:solidFill>
              </a:rPr>
              <a:t>Stages of TNBC; Recurrence After Adjuvant Treatment</a:t>
            </a:r>
          </a:p>
          <a:p>
            <a:pPr>
              <a:lnSpc>
                <a:spcPct val="100000"/>
              </a:lnSpc>
              <a:spcBef>
                <a:spcPts val="600"/>
              </a:spcBef>
              <a:spcAft>
                <a:spcPts val="600"/>
              </a:spcAft>
            </a:pPr>
            <a:r>
              <a:rPr lang="en-US" sz="2800" dirty="0">
                <a:solidFill>
                  <a:schemeClr val="tx1"/>
                </a:solidFill>
              </a:rPr>
              <a:t>Long-Term Outcomes with Metastatic TNBC</a:t>
            </a:r>
          </a:p>
          <a:p>
            <a:pPr>
              <a:lnSpc>
                <a:spcPct val="100000"/>
              </a:lnSpc>
              <a:spcBef>
                <a:spcPts val="600"/>
              </a:spcBef>
              <a:spcAft>
                <a:spcPts val="600"/>
              </a:spcAft>
            </a:pPr>
            <a:r>
              <a:rPr lang="en-US" sz="2800" dirty="0">
                <a:solidFill>
                  <a:schemeClr val="tx1"/>
                </a:solidFill>
              </a:rPr>
              <a:t>Side Effects and Complications of Treatment </a:t>
            </a:r>
          </a:p>
          <a:p>
            <a:pPr>
              <a:lnSpc>
                <a:spcPct val="100000"/>
              </a:lnSpc>
              <a:spcBef>
                <a:spcPts val="600"/>
              </a:spcBef>
              <a:spcAft>
                <a:spcPts val="600"/>
              </a:spcAft>
            </a:pPr>
            <a:r>
              <a:rPr lang="en-US" sz="2800" dirty="0">
                <a:solidFill>
                  <a:schemeClr val="tx1"/>
                </a:solidFill>
              </a:rPr>
              <a:t>Dose Reduction </a:t>
            </a:r>
          </a:p>
          <a:p>
            <a:pPr>
              <a:lnSpc>
                <a:spcPct val="100000"/>
              </a:lnSpc>
              <a:spcBef>
                <a:spcPts val="600"/>
              </a:spcBef>
              <a:spcAft>
                <a:spcPts val="600"/>
              </a:spcAft>
            </a:pPr>
            <a:r>
              <a:rPr lang="en-US" sz="2800" dirty="0">
                <a:solidFill>
                  <a:schemeClr val="tx1"/>
                </a:solidFill>
              </a:rPr>
              <a:t>Working While Receiving Treatment </a:t>
            </a:r>
          </a:p>
          <a:p>
            <a:pPr>
              <a:lnSpc>
                <a:spcPct val="100000"/>
              </a:lnSpc>
              <a:spcBef>
                <a:spcPts val="600"/>
              </a:spcBef>
              <a:spcAft>
                <a:spcPts val="600"/>
              </a:spcAft>
            </a:pPr>
            <a:r>
              <a:rPr lang="en-US" sz="2800" dirty="0">
                <a:solidFill>
                  <a:schemeClr val="bg1"/>
                </a:solidFill>
              </a:rPr>
              <a:t>Support for Minor Children and Grandchildren</a:t>
            </a:r>
          </a:p>
          <a:p>
            <a:pPr>
              <a:lnSpc>
                <a:spcPct val="100000"/>
              </a:lnSpc>
              <a:spcBef>
                <a:spcPts val="600"/>
              </a:spcBef>
              <a:spcAft>
                <a:spcPts val="600"/>
              </a:spcAft>
            </a:pPr>
            <a:r>
              <a:rPr lang="en-US" sz="2800" dirty="0">
                <a:solidFill>
                  <a:schemeClr val="tx1"/>
                </a:solidFill>
              </a:rPr>
              <a:t>Second Opinions and Self Advocacy</a:t>
            </a:r>
          </a:p>
          <a:p>
            <a:pPr>
              <a:lnSpc>
                <a:spcPct val="100000"/>
              </a:lnSpc>
              <a:spcBef>
                <a:spcPts val="600"/>
              </a:spcBef>
              <a:spcAft>
                <a:spcPts val="600"/>
              </a:spcAft>
            </a:pPr>
            <a:r>
              <a:rPr lang="en-US" sz="2800" dirty="0">
                <a:solidFill>
                  <a:schemeClr val="tx1"/>
                </a:solidFill>
              </a:rPr>
              <a:t>Recording Clinic Visits; Complementary Therapies; Nutrition</a:t>
            </a:r>
          </a:p>
          <a:p>
            <a:pPr>
              <a:lnSpc>
                <a:spcPct val="100000"/>
              </a:lnSpc>
              <a:spcBef>
                <a:spcPts val="600"/>
              </a:spcBef>
              <a:spcAft>
                <a:spcPts val="600"/>
              </a:spcAft>
            </a:pPr>
            <a:r>
              <a:rPr lang="en-US" sz="2800" dirty="0">
                <a:solidFill>
                  <a:schemeClr val="tx1"/>
                </a:solidFill>
              </a:rPr>
              <a:t>Living Wills and Advanced Directives</a:t>
            </a:r>
          </a:p>
        </p:txBody>
      </p:sp>
      <p:pic>
        <p:nvPicPr>
          <p:cNvPr id="8" name="Picture 7">
            <a:extLst>
              <a:ext uri="{FF2B5EF4-FFF2-40B4-BE49-F238E27FC236}">
                <a16:creationId xmlns:a16="http://schemas.microsoft.com/office/drawing/2014/main" id="{8B7957E4-DD27-6F6A-5271-522BDD3378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1412776"/>
            <a:ext cx="1080120" cy="360040"/>
          </a:xfrm>
          <a:prstGeom prst="rect">
            <a:avLst/>
          </a:prstGeom>
        </p:spPr>
      </p:pic>
      <p:pic>
        <p:nvPicPr>
          <p:cNvPr id="9" name="Picture 8">
            <a:extLst>
              <a:ext uri="{FF2B5EF4-FFF2-40B4-BE49-F238E27FC236}">
                <a16:creationId xmlns:a16="http://schemas.microsoft.com/office/drawing/2014/main" id="{7B0C6AA2-8512-0260-2B3E-557F6980D9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1984543"/>
            <a:ext cx="1080120" cy="360040"/>
          </a:xfrm>
          <a:prstGeom prst="rect">
            <a:avLst/>
          </a:prstGeom>
        </p:spPr>
      </p:pic>
      <p:pic>
        <p:nvPicPr>
          <p:cNvPr id="10" name="Picture 9">
            <a:extLst>
              <a:ext uri="{FF2B5EF4-FFF2-40B4-BE49-F238E27FC236}">
                <a16:creationId xmlns:a16="http://schemas.microsoft.com/office/drawing/2014/main" id="{3C6359FB-31BF-A476-509F-35330DF57F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2556310"/>
            <a:ext cx="1080120" cy="360040"/>
          </a:xfrm>
          <a:prstGeom prst="rect">
            <a:avLst/>
          </a:prstGeom>
        </p:spPr>
      </p:pic>
      <p:pic>
        <p:nvPicPr>
          <p:cNvPr id="11" name="Picture 10">
            <a:extLst>
              <a:ext uri="{FF2B5EF4-FFF2-40B4-BE49-F238E27FC236}">
                <a16:creationId xmlns:a16="http://schemas.microsoft.com/office/drawing/2014/main" id="{1B4EFE69-D7EF-BAD8-F432-7A58ABC79F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3128077"/>
            <a:ext cx="1080120" cy="360040"/>
          </a:xfrm>
          <a:prstGeom prst="rect">
            <a:avLst/>
          </a:prstGeom>
        </p:spPr>
      </p:pic>
      <p:pic>
        <p:nvPicPr>
          <p:cNvPr id="12" name="Picture 11">
            <a:extLst>
              <a:ext uri="{FF2B5EF4-FFF2-40B4-BE49-F238E27FC236}">
                <a16:creationId xmlns:a16="http://schemas.microsoft.com/office/drawing/2014/main" id="{2FB82564-ECA0-5F7F-B92E-5E866D88BA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3699844"/>
            <a:ext cx="1080120" cy="360040"/>
          </a:xfrm>
          <a:prstGeom prst="rect">
            <a:avLst/>
          </a:prstGeom>
        </p:spPr>
      </p:pic>
      <p:pic>
        <p:nvPicPr>
          <p:cNvPr id="13" name="Picture 12">
            <a:extLst>
              <a:ext uri="{FF2B5EF4-FFF2-40B4-BE49-F238E27FC236}">
                <a16:creationId xmlns:a16="http://schemas.microsoft.com/office/drawing/2014/main" id="{C83693F9-0CD0-525D-9E91-2EE6F3C1A5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4271611"/>
            <a:ext cx="1080120" cy="360040"/>
          </a:xfrm>
          <a:prstGeom prst="rect">
            <a:avLst/>
          </a:prstGeom>
        </p:spPr>
      </p:pic>
      <p:pic>
        <p:nvPicPr>
          <p:cNvPr id="14" name="Picture 13">
            <a:extLst>
              <a:ext uri="{FF2B5EF4-FFF2-40B4-BE49-F238E27FC236}">
                <a16:creationId xmlns:a16="http://schemas.microsoft.com/office/drawing/2014/main" id="{F1D55417-BAA4-CB27-43BC-AFE8CEEAF2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4843378"/>
            <a:ext cx="1080120" cy="360040"/>
          </a:xfrm>
          <a:prstGeom prst="rect">
            <a:avLst/>
          </a:prstGeom>
        </p:spPr>
      </p:pic>
      <p:pic>
        <p:nvPicPr>
          <p:cNvPr id="15" name="Picture 14">
            <a:extLst>
              <a:ext uri="{FF2B5EF4-FFF2-40B4-BE49-F238E27FC236}">
                <a16:creationId xmlns:a16="http://schemas.microsoft.com/office/drawing/2014/main" id="{D35E25F6-3C05-A287-E872-430684613B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5415145"/>
            <a:ext cx="1080120" cy="360040"/>
          </a:xfrm>
          <a:prstGeom prst="rect">
            <a:avLst/>
          </a:prstGeom>
        </p:spPr>
      </p:pic>
      <p:pic>
        <p:nvPicPr>
          <p:cNvPr id="17" name="Picture 16">
            <a:extLst>
              <a:ext uri="{FF2B5EF4-FFF2-40B4-BE49-F238E27FC236}">
                <a16:creationId xmlns:a16="http://schemas.microsoft.com/office/drawing/2014/main" id="{18C2C5BF-C642-FB73-2B82-F2E1CBC796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5986908"/>
            <a:ext cx="1080120" cy="360040"/>
          </a:xfrm>
          <a:prstGeom prst="rect">
            <a:avLst/>
          </a:prstGeom>
        </p:spPr>
      </p:pic>
    </p:spTree>
    <p:custDataLst>
      <p:tags r:id="rId1"/>
    </p:custDataLst>
    <p:extLst>
      <p:ext uri="{BB962C8B-B14F-4D97-AF65-F5344CB8AC3E}">
        <p14:creationId xmlns:p14="http://schemas.microsoft.com/office/powerpoint/2010/main" val="6140124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0AF16-46F7-83E8-19E8-6F2AF04AA81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6E20471A-8EA3-1B0A-071C-06A0E81DCA18}"/>
              </a:ext>
            </a:extLst>
          </p:cNvPr>
          <p:cNvSpPr txBox="1">
            <a:spLocks/>
          </p:cNvSpPr>
          <p:nvPr/>
        </p:nvSpPr>
        <p:spPr bwMode="auto">
          <a:xfrm>
            <a:off x="267600" y="482589"/>
            <a:ext cx="11656800" cy="679237"/>
          </a:xfrm>
          <a:prstGeom prst="rect">
            <a:avLst/>
          </a:prstGeom>
          <a:solidFill>
            <a:srgbClr val="3333CC"/>
          </a:solidFill>
          <a:ln w="9525">
            <a:noFill/>
            <a:miter lim="800000"/>
            <a:headEnd/>
            <a:tailEnd/>
          </a:ln>
        </p:spPr>
        <p:txBody>
          <a:bodyPr vert="horz" wrap="square" lIns="182880" tIns="0" rIns="182880" bIns="0" numCol="1" anchor="ctr" anchorCtr="0" compatLnSpc="1">
            <a:prstTxWarp prst="textNoShape">
              <a:avLst/>
            </a:prstTxWarp>
          </a:bodyPr>
          <a:lst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a:lstStyle>
          <a:p>
            <a:pPr>
              <a:lnSpc>
                <a:spcPct val="100000"/>
              </a:lnSpc>
              <a:spcBef>
                <a:spcPts val="600"/>
              </a:spcBef>
              <a:spcAft>
                <a:spcPts val="600"/>
              </a:spcAft>
            </a:pPr>
            <a:r>
              <a:rPr lang="en-US" sz="3200" dirty="0">
                <a:solidFill>
                  <a:schemeClr val="bg1"/>
                </a:solidFill>
              </a:rPr>
              <a:t>Support for Minor Children and Grandchildren</a:t>
            </a:r>
          </a:p>
        </p:txBody>
      </p:sp>
      <p:pic>
        <p:nvPicPr>
          <p:cNvPr id="5" name="Picture 4">
            <a:extLst>
              <a:ext uri="{FF2B5EF4-FFF2-40B4-BE49-F238E27FC236}">
                <a16:creationId xmlns:a16="http://schemas.microsoft.com/office/drawing/2014/main" id="{B35597CA-041B-D01D-2BB9-299941B126D8}"/>
              </a:ext>
            </a:extLst>
          </p:cNvPr>
          <p:cNvPicPr>
            <a:picLocks noChangeAspect="1"/>
          </p:cNvPicPr>
          <p:nvPr/>
        </p:nvPicPr>
        <p:blipFill>
          <a:blip r:embed="rId3"/>
          <a:srcRect/>
          <a:stretch/>
        </p:blipFill>
        <p:spPr>
          <a:xfrm>
            <a:off x="2758486" y="2091675"/>
            <a:ext cx="5201920" cy="2926080"/>
          </a:xfrm>
          <a:prstGeom prst="rect">
            <a:avLst/>
          </a:prstGeom>
        </p:spPr>
      </p:pic>
      <p:pic>
        <p:nvPicPr>
          <p:cNvPr id="7" name="Picture 6">
            <a:extLst>
              <a:ext uri="{FF2B5EF4-FFF2-40B4-BE49-F238E27FC236}">
                <a16:creationId xmlns:a16="http://schemas.microsoft.com/office/drawing/2014/main" id="{881B9D24-BF79-9DE4-505A-AF02ED371D3E}"/>
              </a:ext>
            </a:extLst>
          </p:cNvPr>
          <p:cNvPicPr>
            <a:picLocks noChangeAspect="1"/>
          </p:cNvPicPr>
          <p:nvPr/>
        </p:nvPicPr>
        <p:blipFill>
          <a:blip r:embed="rId4"/>
          <a:srcRect/>
          <a:stretch/>
        </p:blipFill>
        <p:spPr>
          <a:xfrm>
            <a:off x="7223820" y="2091675"/>
            <a:ext cx="5201921" cy="2926080"/>
          </a:xfrm>
          <a:prstGeom prst="rect">
            <a:avLst/>
          </a:prstGeom>
        </p:spPr>
      </p:pic>
      <p:pic>
        <p:nvPicPr>
          <p:cNvPr id="8" name="Picture 7">
            <a:extLst>
              <a:ext uri="{FF2B5EF4-FFF2-40B4-BE49-F238E27FC236}">
                <a16:creationId xmlns:a16="http://schemas.microsoft.com/office/drawing/2014/main" id="{AABBD184-27F3-55FB-D1B7-0EBE15BC7257}"/>
              </a:ext>
            </a:extLst>
          </p:cNvPr>
          <p:cNvPicPr>
            <a:picLocks noChangeAspect="1"/>
          </p:cNvPicPr>
          <p:nvPr/>
        </p:nvPicPr>
        <p:blipFill>
          <a:blip r:embed="rId5"/>
          <a:srcRect/>
          <a:stretch/>
        </p:blipFill>
        <p:spPr>
          <a:xfrm>
            <a:off x="-628835" y="2091675"/>
            <a:ext cx="5201919" cy="2926080"/>
          </a:xfrm>
          <a:prstGeom prst="rect">
            <a:avLst/>
          </a:prstGeom>
        </p:spPr>
      </p:pic>
    </p:spTree>
    <p:extLst>
      <p:ext uri="{BB962C8B-B14F-4D97-AF65-F5344CB8AC3E}">
        <p14:creationId xmlns:p14="http://schemas.microsoft.com/office/powerpoint/2010/main" val="2011843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34363-7270-9B93-DAC0-549B7199782F}"/>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D6C2034F-CFFA-FFBB-3D1D-55FCBA84EFF9}"/>
              </a:ext>
            </a:extLst>
          </p:cNvPr>
          <p:cNvSpPr txBox="1">
            <a:spLocks/>
          </p:cNvSpPr>
          <p:nvPr/>
        </p:nvSpPr>
        <p:spPr bwMode="auto">
          <a:xfrm>
            <a:off x="267600" y="4765987"/>
            <a:ext cx="11656800" cy="535221"/>
          </a:xfrm>
          <a:prstGeom prst="rect">
            <a:avLst/>
          </a:prstGeom>
          <a:solidFill>
            <a:srgbClr val="3333CC"/>
          </a:solidFill>
          <a:ln w="9525">
            <a:noFill/>
            <a:miter lim="800000"/>
            <a:headEnd/>
            <a:tailEnd/>
          </a:ln>
        </p:spPr>
        <p:txBody>
          <a:bodyPr vert="horz" wrap="square" lIns="182880" tIns="0" rIns="182880" bIns="0" numCol="1" anchor="ctr" anchorCtr="0" compatLnSpc="1">
            <a:prstTxWarp prst="textNoShape">
              <a:avLst/>
            </a:prstTxWarp>
          </a:bodyPr>
          <a:lst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a:lstStyle>
          <a:p>
            <a:pPr marL="0" marR="0" lvl="0" indent="0" algn="ctr" defTabSz="412750" rtl="0" eaLnBrk="0" fontAlgn="base" latinLnBrk="0" hangingPunct="0">
              <a:lnSpc>
                <a:spcPct val="100000"/>
              </a:lnSpc>
              <a:spcBef>
                <a:spcPts val="600"/>
              </a:spcBef>
              <a:spcAft>
                <a:spcPts val="600"/>
              </a:spcAft>
              <a:buClr>
                <a:srgbClr val="000000"/>
              </a:buClr>
              <a:buSzPct val="45000"/>
              <a:buFont typeface="Wingdings" pitchFamily="-72" charset="2"/>
              <a:buNone/>
              <a:tabLst/>
              <a:defRPr/>
            </a:pPr>
            <a:endParaRPr kumimoji="0" lang="en-US" sz="3200" b="1" i="0" u="none" strike="noStrike" kern="1200" cap="none" spc="0" normalizeH="0" baseline="0" noProof="0" dirty="0">
              <a:ln>
                <a:noFill/>
              </a:ln>
              <a:solidFill>
                <a:srgbClr val="FFFFFF"/>
              </a:solidFill>
              <a:effectLst/>
              <a:uLnTx/>
              <a:uFillTx/>
              <a:latin typeface="Calibri"/>
              <a:ea typeface="MS PGothic" pitchFamily="34" charset="-128"/>
              <a:cs typeface="Calibri"/>
            </a:endParaRPr>
          </a:p>
        </p:txBody>
      </p:sp>
      <p:sp>
        <p:nvSpPr>
          <p:cNvPr id="2" name="Title 1">
            <a:extLst>
              <a:ext uri="{FF2B5EF4-FFF2-40B4-BE49-F238E27FC236}">
                <a16:creationId xmlns:a16="http://schemas.microsoft.com/office/drawing/2014/main" id="{94A44073-ABA4-35BA-BA87-0E9AF4EFBECA}"/>
              </a:ext>
            </a:extLst>
          </p:cNvPr>
          <p:cNvSpPr>
            <a:spLocks noGrp="1"/>
          </p:cNvSpPr>
          <p:nvPr>
            <p:ph type="title"/>
          </p:nvPr>
        </p:nvSpPr>
        <p:spPr>
          <a:xfrm>
            <a:off x="1559496" y="0"/>
            <a:ext cx="9145016" cy="1268760"/>
          </a:xfrm>
        </p:spPr>
        <p:txBody>
          <a:bodyPr>
            <a:normAutofit/>
          </a:bodyPr>
          <a:lstStyle/>
          <a:p>
            <a:r>
              <a:rPr lang="en-US" dirty="0">
                <a:solidFill>
                  <a:srgbClr val="0432FF"/>
                </a:solidFill>
              </a:rPr>
              <a:t>Agenda: Oncology Q &amp; A</a:t>
            </a:r>
            <a:br>
              <a:rPr lang="en-US" dirty="0">
                <a:solidFill>
                  <a:srgbClr val="0432FF"/>
                </a:solidFill>
              </a:rPr>
            </a:br>
            <a:r>
              <a:rPr lang="en-US" dirty="0">
                <a:solidFill>
                  <a:srgbClr val="0432FF"/>
                </a:solidFill>
              </a:rPr>
              <a:t>Metastatic Triple-Negative Breast Cancer (TNBC)</a:t>
            </a:r>
            <a:endParaRPr lang="en-US" sz="2800" dirty="0">
              <a:solidFill>
                <a:srgbClr val="0432FF"/>
              </a:solidFill>
            </a:endParaRPr>
          </a:p>
        </p:txBody>
      </p:sp>
      <p:sp>
        <p:nvSpPr>
          <p:cNvPr id="6" name="Content Placeholder 5">
            <a:extLst>
              <a:ext uri="{FF2B5EF4-FFF2-40B4-BE49-F238E27FC236}">
                <a16:creationId xmlns:a16="http://schemas.microsoft.com/office/drawing/2014/main" id="{C3DF9A41-AC1E-1DD2-B7C5-93671ADD3103}"/>
              </a:ext>
            </a:extLst>
          </p:cNvPr>
          <p:cNvSpPr>
            <a:spLocks noGrp="1"/>
          </p:cNvSpPr>
          <p:nvPr>
            <p:ph idx="1"/>
          </p:nvPr>
        </p:nvSpPr>
        <p:spPr>
          <a:xfrm>
            <a:off x="1533305" y="1340768"/>
            <a:ext cx="9747271" cy="5303520"/>
          </a:xfrm>
        </p:spPr>
        <p:txBody>
          <a:bodyPr/>
          <a:lstStyle/>
          <a:p>
            <a:pPr>
              <a:lnSpc>
                <a:spcPct val="100000"/>
              </a:lnSpc>
              <a:spcBef>
                <a:spcPts val="600"/>
              </a:spcBef>
              <a:spcAft>
                <a:spcPts val="600"/>
              </a:spcAft>
            </a:pPr>
            <a:r>
              <a:rPr lang="en-US" sz="2800" dirty="0">
                <a:solidFill>
                  <a:schemeClr val="tx1"/>
                </a:solidFill>
              </a:rPr>
              <a:t>Stages of TNBC; Recurrence After Adjuvant Treatment</a:t>
            </a:r>
          </a:p>
          <a:p>
            <a:pPr>
              <a:lnSpc>
                <a:spcPct val="100000"/>
              </a:lnSpc>
              <a:spcBef>
                <a:spcPts val="600"/>
              </a:spcBef>
              <a:spcAft>
                <a:spcPts val="600"/>
              </a:spcAft>
            </a:pPr>
            <a:r>
              <a:rPr lang="en-US" sz="2800" dirty="0">
                <a:solidFill>
                  <a:schemeClr val="tx1"/>
                </a:solidFill>
              </a:rPr>
              <a:t>Long-Term Outcomes with Metastatic TNBC</a:t>
            </a:r>
          </a:p>
          <a:p>
            <a:pPr>
              <a:lnSpc>
                <a:spcPct val="100000"/>
              </a:lnSpc>
              <a:spcBef>
                <a:spcPts val="600"/>
              </a:spcBef>
              <a:spcAft>
                <a:spcPts val="600"/>
              </a:spcAft>
            </a:pPr>
            <a:r>
              <a:rPr lang="en-US" sz="2800" dirty="0">
                <a:solidFill>
                  <a:schemeClr val="tx1"/>
                </a:solidFill>
              </a:rPr>
              <a:t>Side Effects and Complications of Treatment </a:t>
            </a:r>
          </a:p>
          <a:p>
            <a:pPr>
              <a:lnSpc>
                <a:spcPct val="100000"/>
              </a:lnSpc>
              <a:spcBef>
                <a:spcPts val="600"/>
              </a:spcBef>
              <a:spcAft>
                <a:spcPts val="600"/>
              </a:spcAft>
            </a:pPr>
            <a:r>
              <a:rPr lang="en-US" sz="2800" dirty="0">
                <a:solidFill>
                  <a:schemeClr val="tx1"/>
                </a:solidFill>
              </a:rPr>
              <a:t>Dose Reduction </a:t>
            </a:r>
          </a:p>
          <a:p>
            <a:pPr>
              <a:lnSpc>
                <a:spcPct val="100000"/>
              </a:lnSpc>
              <a:spcBef>
                <a:spcPts val="600"/>
              </a:spcBef>
              <a:spcAft>
                <a:spcPts val="600"/>
              </a:spcAft>
            </a:pPr>
            <a:r>
              <a:rPr lang="en-US" sz="2800" dirty="0">
                <a:solidFill>
                  <a:schemeClr val="tx1"/>
                </a:solidFill>
              </a:rPr>
              <a:t>Working While Receiving Treatment </a:t>
            </a:r>
          </a:p>
          <a:p>
            <a:pPr>
              <a:lnSpc>
                <a:spcPct val="100000"/>
              </a:lnSpc>
              <a:spcBef>
                <a:spcPts val="600"/>
              </a:spcBef>
              <a:spcAft>
                <a:spcPts val="600"/>
              </a:spcAft>
            </a:pPr>
            <a:r>
              <a:rPr lang="en-US" sz="2800" dirty="0">
                <a:solidFill>
                  <a:schemeClr val="tx1"/>
                </a:solidFill>
              </a:rPr>
              <a:t>Support for Minor Children and Grandchildren</a:t>
            </a:r>
          </a:p>
          <a:p>
            <a:pPr>
              <a:lnSpc>
                <a:spcPct val="100000"/>
              </a:lnSpc>
              <a:spcBef>
                <a:spcPts val="600"/>
              </a:spcBef>
              <a:spcAft>
                <a:spcPts val="600"/>
              </a:spcAft>
            </a:pPr>
            <a:r>
              <a:rPr lang="en-US" sz="2800" dirty="0">
                <a:solidFill>
                  <a:schemeClr val="bg1"/>
                </a:solidFill>
              </a:rPr>
              <a:t>Second Opinions and Self Advocacy</a:t>
            </a:r>
          </a:p>
          <a:p>
            <a:pPr>
              <a:lnSpc>
                <a:spcPct val="100000"/>
              </a:lnSpc>
              <a:spcBef>
                <a:spcPts val="600"/>
              </a:spcBef>
              <a:spcAft>
                <a:spcPts val="600"/>
              </a:spcAft>
            </a:pPr>
            <a:r>
              <a:rPr lang="en-US" sz="2800" dirty="0">
                <a:solidFill>
                  <a:schemeClr val="tx1"/>
                </a:solidFill>
              </a:rPr>
              <a:t>Recording Clinic Visits; Complementary Therapies; Nutrition</a:t>
            </a:r>
          </a:p>
          <a:p>
            <a:pPr>
              <a:lnSpc>
                <a:spcPct val="100000"/>
              </a:lnSpc>
              <a:spcBef>
                <a:spcPts val="600"/>
              </a:spcBef>
              <a:spcAft>
                <a:spcPts val="600"/>
              </a:spcAft>
            </a:pPr>
            <a:r>
              <a:rPr lang="en-US" sz="2800" dirty="0">
                <a:solidFill>
                  <a:schemeClr val="tx1"/>
                </a:solidFill>
              </a:rPr>
              <a:t>Living Wills and Advanced Directives</a:t>
            </a:r>
          </a:p>
        </p:txBody>
      </p:sp>
      <p:pic>
        <p:nvPicPr>
          <p:cNvPr id="8" name="Picture 7">
            <a:extLst>
              <a:ext uri="{FF2B5EF4-FFF2-40B4-BE49-F238E27FC236}">
                <a16:creationId xmlns:a16="http://schemas.microsoft.com/office/drawing/2014/main" id="{886C1F91-80B3-F8D7-7BDD-034ADB9303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1412776"/>
            <a:ext cx="1080120" cy="360040"/>
          </a:xfrm>
          <a:prstGeom prst="rect">
            <a:avLst/>
          </a:prstGeom>
        </p:spPr>
      </p:pic>
      <p:pic>
        <p:nvPicPr>
          <p:cNvPr id="9" name="Picture 8">
            <a:extLst>
              <a:ext uri="{FF2B5EF4-FFF2-40B4-BE49-F238E27FC236}">
                <a16:creationId xmlns:a16="http://schemas.microsoft.com/office/drawing/2014/main" id="{EC3C70A1-ECC2-5B1E-9DA2-4B014238F2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1984543"/>
            <a:ext cx="1080120" cy="360040"/>
          </a:xfrm>
          <a:prstGeom prst="rect">
            <a:avLst/>
          </a:prstGeom>
        </p:spPr>
      </p:pic>
      <p:pic>
        <p:nvPicPr>
          <p:cNvPr id="10" name="Picture 9">
            <a:extLst>
              <a:ext uri="{FF2B5EF4-FFF2-40B4-BE49-F238E27FC236}">
                <a16:creationId xmlns:a16="http://schemas.microsoft.com/office/drawing/2014/main" id="{0B9BF9B6-BDC2-29D3-0D67-11594B1955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2556310"/>
            <a:ext cx="1080120" cy="360040"/>
          </a:xfrm>
          <a:prstGeom prst="rect">
            <a:avLst/>
          </a:prstGeom>
        </p:spPr>
      </p:pic>
      <p:pic>
        <p:nvPicPr>
          <p:cNvPr id="11" name="Picture 10">
            <a:extLst>
              <a:ext uri="{FF2B5EF4-FFF2-40B4-BE49-F238E27FC236}">
                <a16:creationId xmlns:a16="http://schemas.microsoft.com/office/drawing/2014/main" id="{59B73AA8-F040-C48B-3518-AB7C240204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3128077"/>
            <a:ext cx="1080120" cy="360040"/>
          </a:xfrm>
          <a:prstGeom prst="rect">
            <a:avLst/>
          </a:prstGeom>
        </p:spPr>
      </p:pic>
      <p:pic>
        <p:nvPicPr>
          <p:cNvPr id="12" name="Picture 11">
            <a:extLst>
              <a:ext uri="{FF2B5EF4-FFF2-40B4-BE49-F238E27FC236}">
                <a16:creationId xmlns:a16="http://schemas.microsoft.com/office/drawing/2014/main" id="{DF6BE803-9251-3F8C-0404-34C15EC086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3699844"/>
            <a:ext cx="1080120" cy="360040"/>
          </a:xfrm>
          <a:prstGeom prst="rect">
            <a:avLst/>
          </a:prstGeom>
        </p:spPr>
      </p:pic>
      <p:pic>
        <p:nvPicPr>
          <p:cNvPr id="13" name="Picture 12">
            <a:extLst>
              <a:ext uri="{FF2B5EF4-FFF2-40B4-BE49-F238E27FC236}">
                <a16:creationId xmlns:a16="http://schemas.microsoft.com/office/drawing/2014/main" id="{F2C66235-539E-E779-3E90-A1639A4243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4271611"/>
            <a:ext cx="1080120" cy="360040"/>
          </a:xfrm>
          <a:prstGeom prst="rect">
            <a:avLst/>
          </a:prstGeom>
        </p:spPr>
      </p:pic>
      <p:pic>
        <p:nvPicPr>
          <p:cNvPr id="14" name="Picture 13">
            <a:extLst>
              <a:ext uri="{FF2B5EF4-FFF2-40B4-BE49-F238E27FC236}">
                <a16:creationId xmlns:a16="http://schemas.microsoft.com/office/drawing/2014/main" id="{687EF8C4-D076-CAAC-3A89-24FFF8FCCB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4843378"/>
            <a:ext cx="1080120" cy="360040"/>
          </a:xfrm>
          <a:prstGeom prst="rect">
            <a:avLst/>
          </a:prstGeom>
        </p:spPr>
      </p:pic>
      <p:pic>
        <p:nvPicPr>
          <p:cNvPr id="15" name="Picture 14">
            <a:extLst>
              <a:ext uri="{FF2B5EF4-FFF2-40B4-BE49-F238E27FC236}">
                <a16:creationId xmlns:a16="http://schemas.microsoft.com/office/drawing/2014/main" id="{ACA4F622-B061-96B9-5E33-B152E5791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5415145"/>
            <a:ext cx="1080120" cy="360040"/>
          </a:xfrm>
          <a:prstGeom prst="rect">
            <a:avLst/>
          </a:prstGeom>
        </p:spPr>
      </p:pic>
      <p:pic>
        <p:nvPicPr>
          <p:cNvPr id="17" name="Picture 16">
            <a:extLst>
              <a:ext uri="{FF2B5EF4-FFF2-40B4-BE49-F238E27FC236}">
                <a16:creationId xmlns:a16="http://schemas.microsoft.com/office/drawing/2014/main" id="{3897D199-77B6-41B5-3C74-F480557309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5986908"/>
            <a:ext cx="1080120" cy="360040"/>
          </a:xfrm>
          <a:prstGeom prst="rect">
            <a:avLst/>
          </a:prstGeom>
        </p:spPr>
      </p:pic>
    </p:spTree>
    <p:custDataLst>
      <p:tags r:id="rId1"/>
    </p:custDataLst>
    <p:extLst>
      <p:ext uri="{BB962C8B-B14F-4D97-AF65-F5344CB8AC3E}">
        <p14:creationId xmlns:p14="http://schemas.microsoft.com/office/powerpoint/2010/main" val="13592156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AE3A6-2056-8760-CAED-ECFFAF5839B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AFCF6BB-D77C-B1C0-7BBD-830A0D0B00D4}"/>
              </a:ext>
            </a:extLst>
          </p:cNvPr>
          <p:cNvSpPr txBox="1">
            <a:spLocks/>
          </p:cNvSpPr>
          <p:nvPr/>
        </p:nvSpPr>
        <p:spPr bwMode="auto">
          <a:xfrm>
            <a:off x="267600" y="482589"/>
            <a:ext cx="11656800" cy="679237"/>
          </a:xfrm>
          <a:prstGeom prst="rect">
            <a:avLst/>
          </a:prstGeom>
          <a:solidFill>
            <a:srgbClr val="3333CC"/>
          </a:solidFill>
          <a:ln w="9525">
            <a:noFill/>
            <a:miter lim="800000"/>
            <a:headEnd/>
            <a:tailEnd/>
          </a:ln>
        </p:spPr>
        <p:txBody>
          <a:bodyPr vert="horz" wrap="square" lIns="182880" tIns="0" rIns="182880" bIns="0" numCol="1" anchor="ctr" anchorCtr="0" compatLnSpc="1">
            <a:prstTxWarp prst="textNoShape">
              <a:avLst/>
            </a:prstTxWarp>
          </a:bodyPr>
          <a:lst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a:lstStyle>
          <a:p>
            <a:pPr>
              <a:lnSpc>
                <a:spcPct val="100000"/>
              </a:lnSpc>
              <a:spcBef>
                <a:spcPts val="600"/>
              </a:spcBef>
              <a:spcAft>
                <a:spcPts val="600"/>
              </a:spcAft>
            </a:pPr>
            <a:r>
              <a:rPr lang="en-US" sz="3200" dirty="0">
                <a:solidFill>
                  <a:schemeClr val="bg1"/>
                </a:solidFill>
              </a:rPr>
              <a:t>Second Opinions and Self Advocacy</a:t>
            </a:r>
          </a:p>
        </p:txBody>
      </p:sp>
      <p:pic>
        <p:nvPicPr>
          <p:cNvPr id="7" name="Picture 6">
            <a:extLst>
              <a:ext uri="{FF2B5EF4-FFF2-40B4-BE49-F238E27FC236}">
                <a16:creationId xmlns:a16="http://schemas.microsoft.com/office/drawing/2014/main" id="{DA8CFA00-E21E-1ADB-0251-E58481355866}"/>
              </a:ext>
            </a:extLst>
          </p:cNvPr>
          <p:cNvPicPr>
            <a:picLocks noChangeAspect="1"/>
          </p:cNvPicPr>
          <p:nvPr/>
        </p:nvPicPr>
        <p:blipFill>
          <a:blip r:embed="rId3"/>
          <a:srcRect/>
          <a:stretch/>
        </p:blipFill>
        <p:spPr>
          <a:xfrm>
            <a:off x="5694187" y="2022054"/>
            <a:ext cx="5689601" cy="3200400"/>
          </a:xfrm>
          <a:prstGeom prst="rect">
            <a:avLst/>
          </a:prstGeom>
        </p:spPr>
      </p:pic>
      <p:pic>
        <p:nvPicPr>
          <p:cNvPr id="2" name="Picture 1">
            <a:extLst>
              <a:ext uri="{FF2B5EF4-FFF2-40B4-BE49-F238E27FC236}">
                <a16:creationId xmlns:a16="http://schemas.microsoft.com/office/drawing/2014/main" id="{06932AB2-71CA-828D-58A5-3BE7D286852B}"/>
              </a:ext>
            </a:extLst>
          </p:cNvPr>
          <p:cNvPicPr>
            <a:picLocks noChangeAspect="1"/>
          </p:cNvPicPr>
          <p:nvPr/>
        </p:nvPicPr>
        <p:blipFill>
          <a:blip r:embed="rId4"/>
          <a:srcRect/>
          <a:stretch/>
        </p:blipFill>
        <p:spPr>
          <a:xfrm>
            <a:off x="267600" y="2022054"/>
            <a:ext cx="5689599" cy="3200400"/>
          </a:xfrm>
          <a:prstGeom prst="rect">
            <a:avLst/>
          </a:prstGeom>
        </p:spPr>
      </p:pic>
    </p:spTree>
    <p:extLst>
      <p:ext uri="{BB962C8B-B14F-4D97-AF65-F5344CB8AC3E}">
        <p14:creationId xmlns:p14="http://schemas.microsoft.com/office/powerpoint/2010/main" val="6276226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DD7C2-219C-EDA5-B4B3-75B0A02433F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1DACF0EB-E138-1DB5-0F93-76F7862CE2A0}"/>
              </a:ext>
            </a:extLst>
          </p:cNvPr>
          <p:cNvSpPr txBox="1">
            <a:spLocks/>
          </p:cNvSpPr>
          <p:nvPr/>
        </p:nvSpPr>
        <p:spPr bwMode="auto">
          <a:xfrm>
            <a:off x="267600" y="5342051"/>
            <a:ext cx="11656800" cy="535221"/>
          </a:xfrm>
          <a:prstGeom prst="rect">
            <a:avLst/>
          </a:prstGeom>
          <a:solidFill>
            <a:srgbClr val="3333CC"/>
          </a:solidFill>
          <a:ln w="9525">
            <a:noFill/>
            <a:miter lim="800000"/>
            <a:headEnd/>
            <a:tailEnd/>
          </a:ln>
        </p:spPr>
        <p:txBody>
          <a:bodyPr vert="horz" wrap="square" lIns="182880" tIns="0" rIns="182880" bIns="0" numCol="1" anchor="ctr" anchorCtr="0" compatLnSpc="1">
            <a:prstTxWarp prst="textNoShape">
              <a:avLst/>
            </a:prstTxWarp>
          </a:bodyPr>
          <a:lst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a:lstStyle>
          <a:p>
            <a:pPr marL="0" marR="0" lvl="0" indent="0" algn="ctr" defTabSz="412750" rtl="0" eaLnBrk="0" fontAlgn="base" latinLnBrk="0" hangingPunct="0">
              <a:lnSpc>
                <a:spcPct val="100000"/>
              </a:lnSpc>
              <a:spcBef>
                <a:spcPts val="600"/>
              </a:spcBef>
              <a:spcAft>
                <a:spcPts val="600"/>
              </a:spcAft>
              <a:buClr>
                <a:srgbClr val="000000"/>
              </a:buClr>
              <a:buSzPct val="45000"/>
              <a:buFont typeface="Wingdings" pitchFamily="-72" charset="2"/>
              <a:buNone/>
              <a:tabLst/>
              <a:defRPr/>
            </a:pPr>
            <a:endParaRPr kumimoji="0" lang="en-US" sz="3200" b="1" i="0" u="none" strike="noStrike" kern="1200" cap="none" spc="0" normalizeH="0" baseline="0" noProof="0" dirty="0">
              <a:ln>
                <a:noFill/>
              </a:ln>
              <a:solidFill>
                <a:srgbClr val="FFFFFF"/>
              </a:solidFill>
              <a:effectLst/>
              <a:uLnTx/>
              <a:uFillTx/>
              <a:latin typeface="Calibri"/>
              <a:ea typeface="MS PGothic" pitchFamily="34" charset="-128"/>
              <a:cs typeface="Calibri"/>
            </a:endParaRPr>
          </a:p>
        </p:txBody>
      </p:sp>
      <p:sp>
        <p:nvSpPr>
          <p:cNvPr id="2" name="Title 1">
            <a:extLst>
              <a:ext uri="{FF2B5EF4-FFF2-40B4-BE49-F238E27FC236}">
                <a16:creationId xmlns:a16="http://schemas.microsoft.com/office/drawing/2014/main" id="{0ACD43CC-A145-E613-A2C2-AD0B126BEAFD}"/>
              </a:ext>
            </a:extLst>
          </p:cNvPr>
          <p:cNvSpPr>
            <a:spLocks noGrp="1"/>
          </p:cNvSpPr>
          <p:nvPr>
            <p:ph type="title"/>
          </p:nvPr>
        </p:nvSpPr>
        <p:spPr>
          <a:xfrm>
            <a:off x="1559496" y="0"/>
            <a:ext cx="9145016" cy="1268760"/>
          </a:xfrm>
        </p:spPr>
        <p:txBody>
          <a:bodyPr>
            <a:normAutofit/>
          </a:bodyPr>
          <a:lstStyle/>
          <a:p>
            <a:r>
              <a:rPr lang="en-US" dirty="0">
                <a:solidFill>
                  <a:srgbClr val="0432FF"/>
                </a:solidFill>
              </a:rPr>
              <a:t>Agenda: Oncology Q &amp; A</a:t>
            </a:r>
            <a:br>
              <a:rPr lang="en-US" dirty="0">
                <a:solidFill>
                  <a:srgbClr val="0432FF"/>
                </a:solidFill>
              </a:rPr>
            </a:br>
            <a:r>
              <a:rPr lang="en-US" dirty="0">
                <a:solidFill>
                  <a:srgbClr val="0432FF"/>
                </a:solidFill>
              </a:rPr>
              <a:t>Metastatic Triple-Negative Breast Cancer (TNBC)</a:t>
            </a:r>
            <a:endParaRPr lang="en-US" sz="2800" dirty="0">
              <a:solidFill>
                <a:srgbClr val="0432FF"/>
              </a:solidFill>
            </a:endParaRPr>
          </a:p>
        </p:txBody>
      </p:sp>
      <p:sp>
        <p:nvSpPr>
          <p:cNvPr id="6" name="Content Placeholder 5">
            <a:extLst>
              <a:ext uri="{FF2B5EF4-FFF2-40B4-BE49-F238E27FC236}">
                <a16:creationId xmlns:a16="http://schemas.microsoft.com/office/drawing/2014/main" id="{9A689CC0-3DAB-98E5-7554-9A830A011034}"/>
              </a:ext>
            </a:extLst>
          </p:cNvPr>
          <p:cNvSpPr>
            <a:spLocks noGrp="1"/>
          </p:cNvSpPr>
          <p:nvPr>
            <p:ph idx="1"/>
          </p:nvPr>
        </p:nvSpPr>
        <p:spPr>
          <a:xfrm>
            <a:off x="1533305" y="1340768"/>
            <a:ext cx="9747271" cy="5303520"/>
          </a:xfrm>
        </p:spPr>
        <p:txBody>
          <a:bodyPr/>
          <a:lstStyle/>
          <a:p>
            <a:pPr>
              <a:lnSpc>
                <a:spcPct val="100000"/>
              </a:lnSpc>
              <a:spcBef>
                <a:spcPts val="600"/>
              </a:spcBef>
              <a:spcAft>
                <a:spcPts val="600"/>
              </a:spcAft>
            </a:pPr>
            <a:r>
              <a:rPr lang="en-US" sz="2800" dirty="0">
                <a:solidFill>
                  <a:schemeClr val="tx1"/>
                </a:solidFill>
              </a:rPr>
              <a:t>Stages of TNBC; Recurrence After Adjuvant Treatment</a:t>
            </a:r>
          </a:p>
          <a:p>
            <a:pPr>
              <a:lnSpc>
                <a:spcPct val="100000"/>
              </a:lnSpc>
              <a:spcBef>
                <a:spcPts val="600"/>
              </a:spcBef>
              <a:spcAft>
                <a:spcPts val="600"/>
              </a:spcAft>
            </a:pPr>
            <a:r>
              <a:rPr lang="en-US" sz="2800" dirty="0">
                <a:solidFill>
                  <a:schemeClr val="tx1"/>
                </a:solidFill>
              </a:rPr>
              <a:t>Long-Term Outcomes with Metastatic TNBC</a:t>
            </a:r>
          </a:p>
          <a:p>
            <a:pPr>
              <a:lnSpc>
                <a:spcPct val="100000"/>
              </a:lnSpc>
              <a:spcBef>
                <a:spcPts val="600"/>
              </a:spcBef>
              <a:spcAft>
                <a:spcPts val="600"/>
              </a:spcAft>
            </a:pPr>
            <a:r>
              <a:rPr lang="en-US" sz="2800" dirty="0">
                <a:solidFill>
                  <a:schemeClr val="tx1"/>
                </a:solidFill>
              </a:rPr>
              <a:t>Side Effects and Complications of Treatment </a:t>
            </a:r>
          </a:p>
          <a:p>
            <a:pPr>
              <a:lnSpc>
                <a:spcPct val="100000"/>
              </a:lnSpc>
              <a:spcBef>
                <a:spcPts val="600"/>
              </a:spcBef>
              <a:spcAft>
                <a:spcPts val="600"/>
              </a:spcAft>
            </a:pPr>
            <a:r>
              <a:rPr lang="en-US" sz="2800" dirty="0">
                <a:solidFill>
                  <a:schemeClr val="tx1"/>
                </a:solidFill>
              </a:rPr>
              <a:t>Dose Reduction </a:t>
            </a:r>
          </a:p>
          <a:p>
            <a:pPr>
              <a:lnSpc>
                <a:spcPct val="100000"/>
              </a:lnSpc>
              <a:spcBef>
                <a:spcPts val="600"/>
              </a:spcBef>
              <a:spcAft>
                <a:spcPts val="600"/>
              </a:spcAft>
            </a:pPr>
            <a:r>
              <a:rPr lang="en-US" sz="2800" dirty="0">
                <a:solidFill>
                  <a:schemeClr val="tx1"/>
                </a:solidFill>
              </a:rPr>
              <a:t>Working While Receiving Treatment </a:t>
            </a:r>
          </a:p>
          <a:p>
            <a:pPr>
              <a:lnSpc>
                <a:spcPct val="100000"/>
              </a:lnSpc>
              <a:spcBef>
                <a:spcPts val="600"/>
              </a:spcBef>
              <a:spcAft>
                <a:spcPts val="600"/>
              </a:spcAft>
            </a:pPr>
            <a:r>
              <a:rPr lang="en-US" sz="2800" dirty="0">
                <a:solidFill>
                  <a:schemeClr val="tx1"/>
                </a:solidFill>
              </a:rPr>
              <a:t>Support for Minor Children and Grandchildren</a:t>
            </a:r>
          </a:p>
          <a:p>
            <a:pPr>
              <a:lnSpc>
                <a:spcPct val="100000"/>
              </a:lnSpc>
              <a:spcBef>
                <a:spcPts val="600"/>
              </a:spcBef>
              <a:spcAft>
                <a:spcPts val="600"/>
              </a:spcAft>
            </a:pPr>
            <a:r>
              <a:rPr lang="en-US" sz="2800" dirty="0">
                <a:solidFill>
                  <a:schemeClr val="tx1"/>
                </a:solidFill>
              </a:rPr>
              <a:t>Second Opinions and Self Advocacy</a:t>
            </a:r>
          </a:p>
          <a:p>
            <a:pPr>
              <a:lnSpc>
                <a:spcPct val="100000"/>
              </a:lnSpc>
              <a:spcBef>
                <a:spcPts val="600"/>
              </a:spcBef>
              <a:spcAft>
                <a:spcPts val="600"/>
              </a:spcAft>
            </a:pPr>
            <a:r>
              <a:rPr lang="en-US" sz="2800" dirty="0">
                <a:solidFill>
                  <a:schemeClr val="bg1"/>
                </a:solidFill>
              </a:rPr>
              <a:t>Recording Clinic Visits; Complementary Therapies; Nutrition</a:t>
            </a:r>
          </a:p>
          <a:p>
            <a:pPr>
              <a:lnSpc>
                <a:spcPct val="100000"/>
              </a:lnSpc>
              <a:spcBef>
                <a:spcPts val="600"/>
              </a:spcBef>
              <a:spcAft>
                <a:spcPts val="600"/>
              </a:spcAft>
            </a:pPr>
            <a:r>
              <a:rPr lang="en-US" sz="2800" dirty="0">
                <a:solidFill>
                  <a:schemeClr val="tx1"/>
                </a:solidFill>
              </a:rPr>
              <a:t>Living Wills and Advanced Directives</a:t>
            </a:r>
          </a:p>
        </p:txBody>
      </p:sp>
      <p:pic>
        <p:nvPicPr>
          <p:cNvPr id="8" name="Picture 7">
            <a:extLst>
              <a:ext uri="{FF2B5EF4-FFF2-40B4-BE49-F238E27FC236}">
                <a16:creationId xmlns:a16="http://schemas.microsoft.com/office/drawing/2014/main" id="{4456DC55-B4CC-0395-D90A-16AB8CA0D8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1412776"/>
            <a:ext cx="1080120" cy="360040"/>
          </a:xfrm>
          <a:prstGeom prst="rect">
            <a:avLst/>
          </a:prstGeom>
        </p:spPr>
      </p:pic>
      <p:pic>
        <p:nvPicPr>
          <p:cNvPr id="9" name="Picture 8">
            <a:extLst>
              <a:ext uri="{FF2B5EF4-FFF2-40B4-BE49-F238E27FC236}">
                <a16:creationId xmlns:a16="http://schemas.microsoft.com/office/drawing/2014/main" id="{FF691235-E6CF-AB85-1480-BCAE28854A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1984543"/>
            <a:ext cx="1080120" cy="360040"/>
          </a:xfrm>
          <a:prstGeom prst="rect">
            <a:avLst/>
          </a:prstGeom>
        </p:spPr>
      </p:pic>
      <p:pic>
        <p:nvPicPr>
          <p:cNvPr id="10" name="Picture 9">
            <a:extLst>
              <a:ext uri="{FF2B5EF4-FFF2-40B4-BE49-F238E27FC236}">
                <a16:creationId xmlns:a16="http://schemas.microsoft.com/office/drawing/2014/main" id="{AC4C7FEB-34F2-C288-1C6C-C2CDE6224C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2556310"/>
            <a:ext cx="1080120" cy="360040"/>
          </a:xfrm>
          <a:prstGeom prst="rect">
            <a:avLst/>
          </a:prstGeom>
        </p:spPr>
      </p:pic>
      <p:pic>
        <p:nvPicPr>
          <p:cNvPr id="11" name="Picture 10">
            <a:extLst>
              <a:ext uri="{FF2B5EF4-FFF2-40B4-BE49-F238E27FC236}">
                <a16:creationId xmlns:a16="http://schemas.microsoft.com/office/drawing/2014/main" id="{81CCD8C9-3DF1-EDD8-5640-7067C786BC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3128077"/>
            <a:ext cx="1080120" cy="360040"/>
          </a:xfrm>
          <a:prstGeom prst="rect">
            <a:avLst/>
          </a:prstGeom>
        </p:spPr>
      </p:pic>
      <p:pic>
        <p:nvPicPr>
          <p:cNvPr id="12" name="Picture 11">
            <a:extLst>
              <a:ext uri="{FF2B5EF4-FFF2-40B4-BE49-F238E27FC236}">
                <a16:creationId xmlns:a16="http://schemas.microsoft.com/office/drawing/2014/main" id="{F1598970-2D4F-983F-8807-96724326A6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3699844"/>
            <a:ext cx="1080120" cy="360040"/>
          </a:xfrm>
          <a:prstGeom prst="rect">
            <a:avLst/>
          </a:prstGeom>
        </p:spPr>
      </p:pic>
      <p:pic>
        <p:nvPicPr>
          <p:cNvPr id="13" name="Picture 12">
            <a:extLst>
              <a:ext uri="{FF2B5EF4-FFF2-40B4-BE49-F238E27FC236}">
                <a16:creationId xmlns:a16="http://schemas.microsoft.com/office/drawing/2014/main" id="{20AE8291-D119-6CE6-C55D-DC2A3F4F42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4271611"/>
            <a:ext cx="1080120" cy="360040"/>
          </a:xfrm>
          <a:prstGeom prst="rect">
            <a:avLst/>
          </a:prstGeom>
        </p:spPr>
      </p:pic>
      <p:pic>
        <p:nvPicPr>
          <p:cNvPr id="14" name="Picture 13">
            <a:extLst>
              <a:ext uri="{FF2B5EF4-FFF2-40B4-BE49-F238E27FC236}">
                <a16:creationId xmlns:a16="http://schemas.microsoft.com/office/drawing/2014/main" id="{205362D4-BC1A-704A-BDDA-CF1B99296A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4843378"/>
            <a:ext cx="1080120" cy="360040"/>
          </a:xfrm>
          <a:prstGeom prst="rect">
            <a:avLst/>
          </a:prstGeom>
        </p:spPr>
      </p:pic>
      <p:pic>
        <p:nvPicPr>
          <p:cNvPr id="15" name="Picture 14">
            <a:extLst>
              <a:ext uri="{FF2B5EF4-FFF2-40B4-BE49-F238E27FC236}">
                <a16:creationId xmlns:a16="http://schemas.microsoft.com/office/drawing/2014/main" id="{30549F34-A343-B178-1FF1-7CAFFFDE41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5415145"/>
            <a:ext cx="1080120" cy="360040"/>
          </a:xfrm>
          <a:prstGeom prst="rect">
            <a:avLst/>
          </a:prstGeom>
        </p:spPr>
      </p:pic>
      <p:pic>
        <p:nvPicPr>
          <p:cNvPr id="17" name="Picture 16">
            <a:extLst>
              <a:ext uri="{FF2B5EF4-FFF2-40B4-BE49-F238E27FC236}">
                <a16:creationId xmlns:a16="http://schemas.microsoft.com/office/drawing/2014/main" id="{D12B1ED9-265A-87AB-0696-DC7364D2A3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5986908"/>
            <a:ext cx="1080120" cy="360040"/>
          </a:xfrm>
          <a:prstGeom prst="rect">
            <a:avLst/>
          </a:prstGeom>
        </p:spPr>
      </p:pic>
    </p:spTree>
    <p:custDataLst>
      <p:tags r:id="rId1"/>
    </p:custDataLst>
    <p:extLst>
      <p:ext uri="{BB962C8B-B14F-4D97-AF65-F5344CB8AC3E}">
        <p14:creationId xmlns:p14="http://schemas.microsoft.com/office/powerpoint/2010/main" val="29228128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4B500-5AA0-22E3-0C6B-F68029573F7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849E9642-D8D2-4CEC-1BF6-221072712170}"/>
              </a:ext>
            </a:extLst>
          </p:cNvPr>
          <p:cNvSpPr txBox="1">
            <a:spLocks/>
          </p:cNvSpPr>
          <p:nvPr/>
        </p:nvSpPr>
        <p:spPr bwMode="auto">
          <a:xfrm>
            <a:off x="267600" y="482589"/>
            <a:ext cx="11656800" cy="679237"/>
          </a:xfrm>
          <a:prstGeom prst="rect">
            <a:avLst/>
          </a:prstGeom>
          <a:solidFill>
            <a:srgbClr val="3333CC"/>
          </a:solidFill>
          <a:ln w="9525">
            <a:noFill/>
            <a:miter lim="800000"/>
            <a:headEnd/>
            <a:tailEnd/>
          </a:ln>
        </p:spPr>
        <p:txBody>
          <a:bodyPr vert="horz" wrap="square" lIns="182880" tIns="0" rIns="182880" bIns="0" numCol="1" anchor="ctr" anchorCtr="0" compatLnSpc="1">
            <a:prstTxWarp prst="textNoShape">
              <a:avLst/>
            </a:prstTxWarp>
          </a:bodyPr>
          <a:lst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a:lstStyle>
          <a:p>
            <a:pPr>
              <a:lnSpc>
                <a:spcPct val="100000"/>
              </a:lnSpc>
              <a:spcBef>
                <a:spcPts val="600"/>
              </a:spcBef>
              <a:spcAft>
                <a:spcPts val="600"/>
              </a:spcAft>
            </a:pPr>
            <a:r>
              <a:rPr lang="en-US" sz="3200" dirty="0">
                <a:solidFill>
                  <a:schemeClr val="bg1"/>
                </a:solidFill>
              </a:rPr>
              <a:t>Recording Clinic Visits; Complementary Therapies; Nutrition</a:t>
            </a:r>
          </a:p>
        </p:txBody>
      </p:sp>
      <p:pic>
        <p:nvPicPr>
          <p:cNvPr id="8" name="Picture 7">
            <a:extLst>
              <a:ext uri="{FF2B5EF4-FFF2-40B4-BE49-F238E27FC236}">
                <a16:creationId xmlns:a16="http://schemas.microsoft.com/office/drawing/2014/main" id="{E0BEC196-079B-31B0-F7EC-1E86BAC40A12}"/>
              </a:ext>
            </a:extLst>
          </p:cNvPr>
          <p:cNvPicPr>
            <a:picLocks noChangeAspect="1"/>
          </p:cNvPicPr>
          <p:nvPr/>
        </p:nvPicPr>
        <p:blipFill>
          <a:blip r:embed="rId3"/>
          <a:srcRect/>
          <a:stretch/>
        </p:blipFill>
        <p:spPr>
          <a:xfrm>
            <a:off x="7801319" y="2034063"/>
            <a:ext cx="4876799" cy="2743200"/>
          </a:xfrm>
          <a:prstGeom prst="rect">
            <a:avLst/>
          </a:prstGeom>
        </p:spPr>
      </p:pic>
      <p:pic>
        <p:nvPicPr>
          <p:cNvPr id="7" name="Picture 6">
            <a:extLst>
              <a:ext uri="{FF2B5EF4-FFF2-40B4-BE49-F238E27FC236}">
                <a16:creationId xmlns:a16="http://schemas.microsoft.com/office/drawing/2014/main" id="{C360187D-6B72-F128-A4F0-E183E86B466C}"/>
              </a:ext>
            </a:extLst>
          </p:cNvPr>
          <p:cNvPicPr>
            <a:picLocks noChangeAspect="1"/>
          </p:cNvPicPr>
          <p:nvPr/>
        </p:nvPicPr>
        <p:blipFill>
          <a:blip r:embed="rId4"/>
          <a:srcRect/>
          <a:stretch/>
        </p:blipFill>
        <p:spPr>
          <a:xfrm>
            <a:off x="4348063" y="2057400"/>
            <a:ext cx="4876801" cy="2743200"/>
          </a:xfrm>
          <a:prstGeom prst="rect">
            <a:avLst/>
          </a:prstGeom>
        </p:spPr>
      </p:pic>
      <p:pic>
        <p:nvPicPr>
          <p:cNvPr id="2" name="Picture 1">
            <a:extLst>
              <a:ext uri="{FF2B5EF4-FFF2-40B4-BE49-F238E27FC236}">
                <a16:creationId xmlns:a16="http://schemas.microsoft.com/office/drawing/2014/main" id="{FFB0B350-4203-BD67-710F-9E5B536B4FD6}"/>
              </a:ext>
            </a:extLst>
          </p:cNvPr>
          <p:cNvPicPr>
            <a:picLocks noChangeAspect="1"/>
          </p:cNvPicPr>
          <p:nvPr/>
        </p:nvPicPr>
        <p:blipFill>
          <a:blip r:embed="rId5"/>
          <a:srcRect/>
          <a:stretch/>
        </p:blipFill>
        <p:spPr>
          <a:xfrm>
            <a:off x="-528736" y="2057400"/>
            <a:ext cx="4876799" cy="2743200"/>
          </a:xfrm>
          <a:prstGeom prst="rect">
            <a:avLst/>
          </a:prstGeom>
        </p:spPr>
      </p:pic>
    </p:spTree>
    <p:extLst>
      <p:ext uri="{BB962C8B-B14F-4D97-AF65-F5344CB8AC3E}">
        <p14:creationId xmlns:p14="http://schemas.microsoft.com/office/powerpoint/2010/main" val="5755415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688F2-41E7-E3E8-8318-6DA8270771CF}"/>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9D7CBAA5-12B0-49C4-D7D8-90557C96D016}"/>
              </a:ext>
            </a:extLst>
          </p:cNvPr>
          <p:cNvSpPr txBox="1">
            <a:spLocks/>
          </p:cNvSpPr>
          <p:nvPr/>
        </p:nvSpPr>
        <p:spPr bwMode="auto">
          <a:xfrm>
            <a:off x="267600" y="5949280"/>
            <a:ext cx="10940968" cy="535221"/>
          </a:xfrm>
          <a:prstGeom prst="rect">
            <a:avLst/>
          </a:prstGeom>
          <a:solidFill>
            <a:srgbClr val="3333CC"/>
          </a:solidFill>
          <a:ln w="9525">
            <a:noFill/>
            <a:miter lim="800000"/>
            <a:headEnd/>
            <a:tailEnd/>
          </a:ln>
        </p:spPr>
        <p:txBody>
          <a:bodyPr vert="horz" wrap="square" lIns="182880" tIns="0" rIns="182880" bIns="0" numCol="1" anchor="ctr" anchorCtr="0" compatLnSpc="1">
            <a:prstTxWarp prst="textNoShape">
              <a:avLst/>
            </a:prstTxWarp>
          </a:bodyPr>
          <a:lst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a:lstStyle>
          <a:p>
            <a:pPr marL="0" marR="0" lvl="0" indent="0" algn="ctr" defTabSz="412750" rtl="0" eaLnBrk="0" fontAlgn="base" latinLnBrk="0" hangingPunct="0">
              <a:lnSpc>
                <a:spcPct val="100000"/>
              </a:lnSpc>
              <a:spcBef>
                <a:spcPts val="600"/>
              </a:spcBef>
              <a:spcAft>
                <a:spcPts val="600"/>
              </a:spcAft>
              <a:buClr>
                <a:srgbClr val="000000"/>
              </a:buClr>
              <a:buSzPct val="45000"/>
              <a:buFont typeface="Wingdings" pitchFamily="-72" charset="2"/>
              <a:buNone/>
              <a:tabLst/>
              <a:defRPr/>
            </a:pPr>
            <a:endParaRPr kumimoji="0" lang="en-US" sz="3200" b="1" i="0" u="none" strike="noStrike" kern="1200" cap="none" spc="0" normalizeH="0" baseline="0" noProof="0" dirty="0">
              <a:ln>
                <a:noFill/>
              </a:ln>
              <a:solidFill>
                <a:srgbClr val="FFFFFF"/>
              </a:solidFill>
              <a:effectLst/>
              <a:uLnTx/>
              <a:uFillTx/>
              <a:latin typeface="Calibri"/>
              <a:ea typeface="MS PGothic" pitchFamily="34" charset="-128"/>
              <a:cs typeface="Calibri"/>
            </a:endParaRPr>
          </a:p>
        </p:txBody>
      </p:sp>
      <p:sp>
        <p:nvSpPr>
          <p:cNvPr id="2" name="Title 1">
            <a:extLst>
              <a:ext uri="{FF2B5EF4-FFF2-40B4-BE49-F238E27FC236}">
                <a16:creationId xmlns:a16="http://schemas.microsoft.com/office/drawing/2014/main" id="{ECA789CC-48A7-B6B1-BB38-5CD26BEEAB6F}"/>
              </a:ext>
            </a:extLst>
          </p:cNvPr>
          <p:cNvSpPr>
            <a:spLocks noGrp="1"/>
          </p:cNvSpPr>
          <p:nvPr>
            <p:ph type="title"/>
          </p:nvPr>
        </p:nvSpPr>
        <p:spPr>
          <a:xfrm>
            <a:off x="1562175" y="0"/>
            <a:ext cx="9145016" cy="1268760"/>
          </a:xfrm>
        </p:spPr>
        <p:txBody>
          <a:bodyPr>
            <a:normAutofit/>
          </a:bodyPr>
          <a:lstStyle/>
          <a:p>
            <a:r>
              <a:rPr lang="en-US" dirty="0">
                <a:solidFill>
                  <a:srgbClr val="0432FF"/>
                </a:solidFill>
              </a:rPr>
              <a:t>Agenda: Oncology Q &amp; A</a:t>
            </a:r>
            <a:br>
              <a:rPr lang="en-US" dirty="0">
                <a:solidFill>
                  <a:srgbClr val="0432FF"/>
                </a:solidFill>
              </a:rPr>
            </a:br>
            <a:r>
              <a:rPr lang="en-US" dirty="0">
                <a:solidFill>
                  <a:srgbClr val="0432FF"/>
                </a:solidFill>
              </a:rPr>
              <a:t>Metastatic Triple-Negative Breast Cancer (TNBC)</a:t>
            </a:r>
            <a:endParaRPr lang="en-US" sz="2800" dirty="0">
              <a:solidFill>
                <a:srgbClr val="0432FF"/>
              </a:solidFill>
            </a:endParaRPr>
          </a:p>
        </p:txBody>
      </p:sp>
      <p:sp>
        <p:nvSpPr>
          <p:cNvPr id="6" name="Content Placeholder 5">
            <a:extLst>
              <a:ext uri="{FF2B5EF4-FFF2-40B4-BE49-F238E27FC236}">
                <a16:creationId xmlns:a16="http://schemas.microsoft.com/office/drawing/2014/main" id="{D064C136-77BE-567B-0DD9-2E9859BA2190}"/>
              </a:ext>
            </a:extLst>
          </p:cNvPr>
          <p:cNvSpPr>
            <a:spLocks noGrp="1"/>
          </p:cNvSpPr>
          <p:nvPr>
            <p:ph idx="1"/>
          </p:nvPr>
        </p:nvSpPr>
        <p:spPr>
          <a:xfrm>
            <a:off x="1533305" y="1340768"/>
            <a:ext cx="9747271" cy="5303520"/>
          </a:xfrm>
        </p:spPr>
        <p:txBody>
          <a:bodyPr/>
          <a:lstStyle/>
          <a:p>
            <a:pPr>
              <a:lnSpc>
                <a:spcPct val="100000"/>
              </a:lnSpc>
              <a:spcBef>
                <a:spcPts val="600"/>
              </a:spcBef>
              <a:spcAft>
                <a:spcPts val="600"/>
              </a:spcAft>
            </a:pPr>
            <a:r>
              <a:rPr lang="en-US" sz="2800" dirty="0">
                <a:solidFill>
                  <a:schemeClr val="tx1"/>
                </a:solidFill>
              </a:rPr>
              <a:t>Stages of TNBC; Recurrence After Adjuvant Treatment</a:t>
            </a:r>
          </a:p>
          <a:p>
            <a:pPr>
              <a:lnSpc>
                <a:spcPct val="100000"/>
              </a:lnSpc>
              <a:spcBef>
                <a:spcPts val="600"/>
              </a:spcBef>
              <a:spcAft>
                <a:spcPts val="600"/>
              </a:spcAft>
            </a:pPr>
            <a:r>
              <a:rPr lang="en-US" sz="2800" dirty="0">
                <a:solidFill>
                  <a:schemeClr val="tx1"/>
                </a:solidFill>
              </a:rPr>
              <a:t>Long-Term Outcomes with Metastatic TNBC</a:t>
            </a:r>
          </a:p>
          <a:p>
            <a:pPr>
              <a:lnSpc>
                <a:spcPct val="100000"/>
              </a:lnSpc>
              <a:spcBef>
                <a:spcPts val="600"/>
              </a:spcBef>
              <a:spcAft>
                <a:spcPts val="600"/>
              </a:spcAft>
            </a:pPr>
            <a:r>
              <a:rPr lang="en-US" sz="2800" dirty="0">
                <a:solidFill>
                  <a:schemeClr val="tx1"/>
                </a:solidFill>
              </a:rPr>
              <a:t>Side Effects and Complications of Treatment </a:t>
            </a:r>
          </a:p>
          <a:p>
            <a:pPr>
              <a:lnSpc>
                <a:spcPct val="100000"/>
              </a:lnSpc>
              <a:spcBef>
                <a:spcPts val="600"/>
              </a:spcBef>
              <a:spcAft>
                <a:spcPts val="600"/>
              </a:spcAft>
            </a:pPr>
            <a:r>
              <a:rPr lang="en-US" sz="2800" dirty="0">
                <a:solidFill>
                  <a:schemeClr val="tx1"/>
                </a:solidFill>
              </a:rPr>
              <a:t>Dose Reduction </a:t>
            </a:r>
          </a:p>
          <a:p>
            <a:pPr>
              <a:lnSpc>
                <a:spcPct val="100000"/>
              </a:lnSpc>
              <a:spcBef>
                <a:spcPts val="600"/>
              </a:spcBef>
              <a:spcAft>
                <a:spcPts val="600"/>
              </a:spcAft>
            </a:pPr>
            <a:r>
              <a:rPr lang="en-US" sz="2800" dirty="0">
                <a:solidFill>
                  <a:schemeClr val="tx1"/>
                </a:solidFill>
              </a:rPr>
              <a:t>Working While Receiving Treatment </a:t>
            </a:r>
          </a:p>
          <a:p>
            <a:pPr>
              <a:lnSpc>
                <a:spcPct val="100000"/>
              </a:lnSpc>
              <a:spcBef>
                <a:spcPts val="600"/>
              </a:spcBef>
              <a:spcAft>
                <a:spcPts val="600"/>
              </a:spcAft>
            </a:pPr>
            <a:r>
              <a:rPr lang="en-US" sz="2800" dirty="0">
                <a:solidFill>
                  <a:schemeClr val="tx1"/>
                </a:solidFill>
              </a:rPr>
              <a:t>Support for Minor Children and Grandchildren</a:t>
            </a:r>
          </a:p>
          <a:p>
            <a:pPr>
              <a:lnSpc>
                <a:spcPct val="100000"/>
              </a:lnSpc>
              <a:spcBef>
                <a:spcPts val="600"/>
              </a:spcBef>
              <a:spcAft>
                <a:spcPts val="600"/>
              </a:spcAft>
            </a:pPr>
            <a:r>
              <a:rPr lang="en-US" sz="2800" dirty="0">
                <a:solidFill>
                  <a:schemeClr val="tx1"/>
                </a:solidFill>
              </a:rPr>
              <a:t>Second Opinions and Self Advocacy</a:t>
            </a:r>
          </a:p>
          <a:p>
            <a:pPr>
              <a:lnSpc>
                <a:spcPct val="100000"/>
              </a:lnSpc>
              <a:spcBef>
                <a:spcPts val="600"/>
              </a:spcBef>
              <a:spcAft>
                <a:spcPts val="600"/>
              </a:spcAft>
            </a:pPr>
            <a:r>
              <a:rPr lang="en-US" sz="2800" dirty="0">
                <a:solidFill>
                  <a:schemeClr val="tx1"/>
                </a:solidFill>
              </a:rPr>
              <a:t>Recording Clinic Visits; Complementary Therapies; Nutrition</a:t>
            </a:r>
          </a:p>
          <a:p>
            <a:pPr>
              <a:lnSpc>
                <a:spcPct val="100000"/>
              </a:lnSpc>
              <a:spcBef>
                <a:spcPts val="600"/>
              </a:spcBef>
              <a:spcAft>
                <a:spcPts val="600"/>
              </a:spcAft>
            </a:pPr>
            <a:r>
              <a:rPr lang="en-US" sz="2800" dirty="0">
                <a:solidFill>
                  <a:schemeClr val="bg1"/>
                </a:solidFill>
              </a:rPr>
              <a:t>Living Wills and Advanced Directives</a:t>
            </a:r>
          </a:p>
        </p:txBody>
      </p:sp>
      <p:pic>
        <p:nvPicPr>
          <p:cNvPr id="8" name="Picture 7">
            <a:extLst>
              <a:ext uri="{FF2B5EF4-FFF2-40B4-BE49-F238E27FC236}">
                <a16:creationId xmlns:a16="http://schemas.microsoft.com/office/drawing/2014/main" id="{0F0D33B1-24F3-D8D0-653E-403C63A377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1412776"/>
            <a:ext cx="1080120" cy="360040"/>
          </a:xfrm>
          <a:prstGeom prst="rect">
            <a:avLst/>
          </a:prstGeom>
        </p:spPr>
      </p:pic>
      <p:pic>
        <p:nvPicPr>
          <p:cNvPr id="9" name="Picture 8">
            <a:extLst>
              <a:ext uri="{FF2B5EF4-FFF2-40B4-BE49-F238E27FC236}">
                <a16:creationId xmlns:a16="http://schemas.microsoft.com/office/drawing/2014/main" id="{9F15312C-6C5A-530A-7779-3021635872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1984543"/>
            <a:ext cx="1080120" cy="360040"/>
          </a:xfrm>
          <a:prstGeom prst="rect">
            <a:avLst/>
          </a:prstGeom>
        </p:spPr>
      </p:pic>
      <p:pic>
        <p:nvPicPr>
          <p:cNvPr id="10" name="Picture 9">
            <a:extLst>
              <a:ext uri="{FF2B5EF4-FFF2-40B4-BE49-F238E27FC236}">
                <a16:creationId xmlns:a16="http://schemas.microsoft.com/office/drawing/2014/main" id="{F6EB3A11-7D1D-BBEF-BF91-5109114534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2556310"/>
            <a:ext cx="1080120" cy="360040"/>
          </a:xfrm>
          <a:prstGeom prst="rect">
            <a:avLst/>
          </a:prstGeom>
        </p:spPr>
      </p:pic>
      <p:pic>
        <p:nvPicPr>
          <p:cNvPr id="11" name="Picture 10">
            <a:extLst>
              <a:ext uri="{FF2B5EF4-FFF2-40B4-BE49-F238E27FC236}">
                <a16:creationId xmlns:a16="http://schemas.microsoft.com/office/drawing/2014/main" id="{06A2ACC1-76FA-975D-3063-D08EC0C1DA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3128077"/>
            <a:ext cx="1080120" cy="360040"/>
          </a:xfrm>
          <a:prstGeom prst="rect">
            <a:avLst/>
          </a:prstGeom>
        </p:spPr>
      </p:pic>
      <p:pic>
        <p:nvPicPr>
          <p:cNvPr id="12" name="Picture 11">
            <a:extLst>
              <a:ext uri="{FF2B5EF4-FFF2-40B4-BE49-F238E27FC236}">
                <a16:creationId xmlns:a16="http://schemas.microsoft.com/office/drawing/2014/main" id="{2F83A79C-26B7-AB67-8383-E6EE43DE34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3699844"/>
            <a:ext cx="1080120" cy="360040"/>
          </a:xfrm>
          <a:prstGeom prst="rect">
            <a:avLst/>
          </a:prstGeom>
        </p:spPr>
      </p:pic>
      <p:pic>
        <p:nvPicPr>
          <p:cNvPr id="13" name="Picture 12">
            <a:extLst>
              <a:ext uri="{FF2B5EF4-FFF2-40B4-BE49-F238E27FC236}">
                <a16:creationId xmlns:a16="http://schemas.microsoft.com/office/drawing/2014/main" id="{A881A99E-909D-58B3-907D-6DB0807170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4271611"/>
            <a:ext cx="1080120" cy="360040"/>
          </a:xfrm>
          <a:prstGeom prst="rect">
            <a:avLst/>
          </a:prstGeom>
        </p:spPr>
      </p:pic>
      <p:pic>
        <p:nvPicPr>
          <p:cNvPr id="14" name="Picture 13">
            <a:extLst>
              <a:ext uri="{FF2B5EF4-FFF2-40B4-BE49-F238E27FC236}">
                <a16:creationId xmlns:a16="http://schemas.microsoft.com/office/drawing/2014/main" id="{71AB3A9B-FD8C-761C-89BA-79DEEF74A6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4843378"/>
            <a:ext cx="1080120" cy="360040"/>
          </a:xfrm>
          <a:prstGeom prst="rect">
            <a:avLst/>
          </a:prstGeom>
        </p:spPr>
      </p:pic>
      <p:pic>
        <p:nvPicPr>
          <p:cNvPr id="15" name="Picture 14">
            <a:extLst>
              <a:ext uri="{FF2B5EF4-FFF2-40B4-BE49-F238E27FC236}">
                <a16:creationId xmlns:a16="http://schemas.microsoft.com/office/drawing/2014/main" id="{35F8C729-C9BA-67A0-98D0-E205BF22EE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5415145"/>
            <a:ext cx="1080120" cy="360040"/>
          </a:xfrm>
          <a:prstGeom prst="rect">
            <a:avLst/>
          </a:prstGeom>
        </p:spPr>
      </p:pic>
      <p:pic>
        <p:nvPicPr>
          <p:cNvPr id="17" name="Picture 16">
            <a:extLst>
              <a:ext uri="{FF2B5EF4-FFF2-40B4-BE49-F238E27FC236}">
                <a16:creationId xmlns:a16="http://schemas.microsoft.com/office/drawing/2014/main" id="{9972BEF8-BDC6-46A8-E426-79897B98C5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6" y="5986908"/>
            <a:ext cx="1080120" cy="360040"/>
          </a:xfrm>
          <a:prstGeom prst="rect">
            <a:avLst/>
          </a:prstGeom>
        </p:spPr>
      </p:pic>
    </p:spTree>
    <p:custDataLst>
      <p:tags r:id="rId1"/>
    </p:custDataLst>
    <p:extLst>
      <p:ext uri="{BB962C8B-B14F-4D97-AF65-F5344CB8AC3E}">
        <p14:creationId xmlns:p14="http://schemas.microsoft.com/office/powerpoint/2010/main" val="35394664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EEC6-2AD0-B74B-B10D-32D4E844B213}"/>
              </a:ext>
            </a:extLst>
          </p:cNvPr>
          <p:cNvSpPr>
            <a:spLocks noGrp="1"/>
          </p:cNvSpPr>
          <p:nvPr>
            <p:ph type="title"/>
          </p:nvPr>
        </p:nvSpPr>
        <p:spPr>
          <a:xfrm>
            <a:off x="916516" y="24592"/>
            <a:ext cx="10358967" cy="1100152"/>
          </a:xfrm>
        </p:spPr>
        <p:txBody>
          <a:bodyPr/>
          <a:lstStyle/>
          <a:p>
            <a:r>
              <a:rPr lang="en-US" dirty="0">
                <a:solidFill>
                  <a:srgbClr val="0432FF"/>
                </a:solidFill>
              </a:rPr>
              <a:t>Survey Participants</a:t>
            </a:r>
          </a:p>
        </p:txBody>
      </p:sp>
      <p:sp>
        <p:nvSpPr>
          <p:cNvPr id="3" name="Text Box 7">
            <a:extLst>
              <a:ext uri="{FF2B5EF4-FFF2-40B4-BE49-F238E27FC236}">
                <a16:creationId xmlns:a16="http://schemas.microsoft.com/office/drawing/2014/main" id="{F43F4D90-B80D-B209-F413-5DEC962BA379}"/>
              </a:ext>
            </a:extLst>
          </p:cNvPr>
          <p:cNvSpPr txBox="1">
            <a:spLocks noChangeArrowheads="1"/>
          </p:cNvSpPr>
          <p:nvPr/>
        </p:nvSpPr>
        <p:spPr bwMode="auto">
          <a:xfrm>
            <a:off x="2054480" y="1409328"/>
            <a:ext cx="5121639" cy="1143000"/>
          </a:xfrm>
          <a:prstGeom prst="rect">
            <a:avLst/>
          </a:prstGeom>
          <a:noFill/>
          <a:ln w="9525">
            <a:noFill/>
            <a:miter lim="800000"/>
            <a:headEnd/>
            <a:tailEnd/>
          </a:ln>
        </p:spPr>
        <p:txBody>
          <a:bodyPr lIns="68580" tIns="0" rIns="0" bIns="0">
            <a:prstTxWarp prst="textNoShape">
              <a:avLst/>
            </a:prstTxWarp>
          </a:bodyPr>
          <a:lstStyle/>
          <a:p>
            <a:pPr marL="0" marR="0" lvl="0" indent="0" algn="l" defTabSz="455613" rtl="0" eaLnBrk="1" fontAlgn="base" latinLnBrk="0" hangingPunct="1">
              <a:lnSpc>
                <a:spcPts val="185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S PGothic" charset="0"/>
              </a:rPr>
              <a:t>Adam M </a:t>
            </a:r>
            <a:r>
              <a:rPr kumimoji="0" lang="en-US" sz="1600" b="1" i="0" u="none" strike="noStrike" kern="1200" cap="none" spc="0" normalizeH="0" baseline="0" noProof="0" dirty="0" err="1">
                <a:ln>
                  <a:noFill/>
                </a:ln>
                <a:solidFill>
                  <a:srgbClr val="000000"/>
                </a:solidFill>
                <a:effectLst/>
                <a:uLnTx/>
                <a:uFillTx/>
                <a:latin typeface="Calibri"/>
                <a:ea typeface="MS PGothic" charset="0"/>
              </a:rPr>
              <a:t>Brufsky</a:t>
            </a:r>
            <a:r>
              <a:rPr kumimoji="0" lang="en-US" sz="1600" b="1" i="0" u="none" strike="noStrike" kern="1200" cap="none" spc="0" normalizeH="0" baseline="0" noProof="0" dirty="0">
                <a:ln>
                  <a:noFill/>
                </a:ln>
                <a:solidFill>
                  <a:srgbClr val="000000"/>
                </a:solidFill>
                <a:effectLst/>
                <a:uLnTx/>
                <a:uFillTx/>
                <a:latin typeface="Calibri"/>
                <a:ea typeface="MS PGothic" charset="0"/>
              </a:rPr>
              <a:t>, MD, PhD</a:t>
            </a:r>
          </a:p>
          <a:p>
            <a:pPr marL="0" marR="0" lvl="0" indent="0" algn="l" defTabSz="455613" rtl="0" eaLnBrk="1" fontAlgn="base" latinLnBrk="0" hangingPunct="1">
              <a:lnSpc>
                <a:spcPts val="185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Professor of Medicine</a:t>
            </a:r>
          </a:p>
          <a:p>
            <a:pPr marL="0" marR="0" lvl="0" indent="0" algn="l" defTabSz="455613" rtl="0" eaLnBrk="1" fontAlgn="base" latinLnBrk="0" hangingPunct="1">
              <a:lnSpc>
                <a:spcPts val="185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UPMC Hillman Cancer Center</a:t>
            </a:r>
          </a:p>
          <a:p>
            <a:pPr marL="0" marR="0" lvl="0" indent="0" algn="l" defTabSz="455613" rtl="0" eaLnBrk="1" fontAlgn="base" latinLnBrk="0" hangingPunct="1">
              <a:lnSpc>
                <a:spcPts val="185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Department of Medicine</a:t>
            </a:r>
          </a:p>
          <a:p>
            <a:pPr marL="0" marR="0" lvl="0" indent="0" algn="l" defTabSz="455613" rtl="0" eaLnBrk="1" fontAlgn="base" latinLnBrk="0" hangingPunct="1">
              <a:lnSpc>
                <a:spcPts val="185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University of Pittsburgh</a:t>
            </a:r>
          </a:p>
          <a:p>
            <a:pPr marL="0" marR="0" lvl="0" indent="0" algn="l" defTabSz="455613" rtl="0" eaLnBrk="1" fontAlgn="base" latinLnBrk="0" hangingPunct="1">
              <a:lnSpc>
                <a:spcPts val="185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Pittsburgh, Pennsylvania</a:t>
            </a:r>
          </a:p>
        </p:txBody>
      </p:sp>
      <p:pic>
        <p:nvPicPr>
          <p:cNvPr id="4" name="Picture 3">
            <a:extLst>
              <a:ext uri="{FF2B5EF4-FFF2-40B4-BE49-F238E27FC236}">
                <a16:creationId xmlns:a16="http://schemas.microsoft.com/office/drawing/2014/main" id="{1D5E46FA-033D-4ADE-F1DD-B3D65C2396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3392" y="1409328"/>
            <a:ext cx="1371600" cy="1371600"/>
          </a:xfrm>
          <a:prstGeom prst="rect">
            <a:avLst/>
          </a:prstGeom>
        </p:spPr>
      </p:pic>
      <p:sp>
        <p:nvSpPr>
          <p:cNvPr id="7" name="Text Box 7">
            <a:extLst>
              <a:ext uri="{FF2B5EF4-FFF2-40B4-BE49-F238E27FC236}">
                <a16:creationId xmlns:a16="http://schemas.microsoft.com/office/drawing/2014/main" id="{D7BD1AFE-E421-2415-B7FC-293739E78D9E}"/>
              </a:ext>
            </a:extLst>
          </p:cNvPr>
          <p:cNvSpPr txBox="1">
            <a:spLocks noChangeArrowheads="1"/>
          </p:cNvSpPr>
          <p:nvPr/>
        </p:nvSpPr>
        <p:spPr bwMode="auto">
          <a:xfrm>
            <a:off x="7906641" y="1415210"/>
            <a:ext cx="4301988" cy="1143000"/>
          </a:xfrm>
          <a:prstGeom prst="rect">
            <a:avLst/>
          </a:prstGeom>
          <a:noFill/>
          <a:ln w="9525">
            <a:noFill/>
            <a:miter lim="800000"/>
            <a:headEnd/>
            <a:tailEnd/>
          </a:ln>
        </p:spPr>
        <p:txBody>
          <a:bodyPr lIns="68580" tIns="0" rIns="0" bIns="0">
            <a:prstTxWarp prst="textNoShape">
              <a:avLst/>
            </a:prstTxWarp>
          </a:bodyPr>
          <a:lstStyle/>
          <a:p>
            <a:pPr marL="0" marR="0" lvl="0" indent="0" algn="l" defTabSz="455613" rtl="0" eaLnBrk="1" fontAlgn="base" latinLnBrk="0" hangingPunct="1">
              <a:lnSpc>
                <a:spcPts val="185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S PGothic" charset="0"/>
              </a:rPr>
              <a:t>Priyanka Sharma, MD</a:t>
            </a:r>
          </a:p>
          <a:p>
            <a:pPr marL="0" marR="0" lvl="0" indent="0" algn="l" defTabSz="455613" rtl="0" eaLnBrk="1" fontAlgn="base" latinLnBrk="0" hangingPunct="1">
              <a:lnSpc>
                <a:spcPts val="185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Frank B Tyler Professor in Cancer Research </a:t>
            </a:r>
          </a:p>
          <a:p>
            <a:pPr marL="0" marR="0" lvl="0" indent="0" algn="l" defTabSz="455613" rtl="0" eaLnBrk="1" fontAlgn="base" latinLnBrk="0" hangingPunct="1">
              <a:lnSpc>
                <a:spcPts val="185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Division of Medical Oncology, Department of Internal Medicine </a:t>
            </a:r>
          </a:p>
          <a:p>
            <a:pPr marL="0" marR="0" lvl="0" indent="0" algn="l" defTabSz="455613" rtl="0" eaLnBrk="1" fontAlgn="base" latinLnBrk="0" hangingPunct="1">
              <a:lnSpc>
                <a:spcPts val="185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Co-Program Leader</a:t>
            </a:r>
          </a:p>
          <a:p>
            <a:pPr marL="0" marR="0" lvl="0" indent="0" algn="l" defTabSz="455613" rtl="0" eaLnBrk="1" fontAlgn="base" latinLnBrk="0" hangingPunct="1">
              <a:lnSpc>
                <a:spcPts val="185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Drug Discovery, Delivery and Experimental Therapeutics Program </a:t>
            </a:r>
          </a:p>
          <a:p>
            <a:pPr marL="0" marR="0" lvl="0" indent="0" algn="l" defTabSz="455613" rtl="0" eaLnBrk="1" fontAlgn="base" latinLnBrk="0" hangingPunct="1">
              <a:lnSpc>
                <a:spcPts val="185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The University of Kansas Cancer Center</a:t>
            </a:r>
          </a:p>
          <a:p>
            <a:pPr marL="0" marR="0" lvl="0" indent="0" algn="l" defTabSz="455613" rtl="0" eaLnBrk="1" fontAlgn="base" latinLnBrk="0" hangingPunct="1">
              <a:lnSpc>
                <a:spcPts val="185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Westwood, Kansas</a:t>
            </a:r>
          </a:p>
        </p:txBody>
      </p:sp>
      <p:pic>
        <p:nvPicPr>
          <p:cNvPr id="8" name="Picture 7">
            <a:extLst>
              <a:ext uri="{FF2B5EF4-FFF2-40B4-BE49-F238E27FC236}">
                <a16:creationId xmlns:a16="http://schemas.microsoft.com/office/drawing/2014/main" id="{5ADD2B8E-C0B2-1AA7-4875-949A8617BE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75552" y="1415210"/>
            <a:ext cx="1371600" cy="1371600"/>
          </a:xfrm>
          <a:prstGeom prst="rect">
            <a:avLst/>
          </a:prstGeom>
        </p:spPr>
      </p:pic>
      <p:sp>
        <p:nvSpPr>
          <p:cNvPr id="17" name="Text Box 7">
            <a:extLst>
              <a:ext uri="{FF2B5EF4-FFF2-40B4-BE49-F238E27FC236}">
                <a16:creationId xmlns:a16="http://schemas.microsoft.com/office/drawing/2014/main" id="{7FCB994D-F23C-91E0-9F7B-F32CAE2E908C}"/>
              </a:ext>
            </a:extLst>
          </p:cNvPr>
          <p:cNvSpPr txBox="1">
            <a:spLocks noChangeArrowheads="1"/>
          </p:cNvSpPr>
          <p:nvPr/>
        </p:nvSpPr>
        <p:spPr bwMode="auto">
          <a:xfrm>
            <a:off x="2054481" y="4049351"/>
            <a:ext cx="3517952" cy="1143000"/>
          </a:xfrm>
          <a:prstGeom prst="rect">
            <a:avLst/>
          </a:prstGeom>
          <a:noFill/>
          <a:ln w="9525">
            <a:noFill/>
            <a:miter lim="800000"/>
            <a:headEnd/>
            <a:tailEnd/>
          </a:ln>
        </p:spPr>
        <p:txBody>
          <a:bodyPr lIns="68580" tIns="0" rIns="0" bIns="0">
            <a:prstTxWarp prst="textNoShape">
              <a:avLst/>
            </a:prstTxWarp>
          </a:bodyPr>
          <a:lstStyle/>
          <a:p>
            <a:pPr marL="0" marR="0" lvl="0" indent="0" algn="l" defTabSz="455613" rtl="0" eaLnBrk="1" fontAlgn="base" latinLnBrk="0" hangingPunct="1">
              <a:lnSpc>
                <a:spcPts val="185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S PGothic" charset="0"/>
              </a:rPr>
              <a:t>Joyce O’Shaughnessy, MD</a:t>
            </a:r>
          </a:p>
          <a:p>
            <a:pPr marL="0" marR="0" lvl="0" indent="0" algn="l" defTabSz="455613" rtl="0" eaLnBrk="1" fontAlgn="base" latinLnBrk="0" hangingPunct="1">
              <a:lnSpc>
                <a:spcPts val="185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Celebrating Women Chair in Breast Cancer Research</a:t>
            </a:r>
          </a:p>
          <a:p>
            <a:pPr marL="0" marR="0" lvl="0" indent="0" algn="l" defTabSz="455613" rtl="0" eaLnBrk="1" fontAlgn="base" latinLnBrk="0" hangingPunct="1">
              <a:lnSpc>
                <a:spcPts val="185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Baylor University Medical Center</a:t>
            </a:r>
          </a:p>
          <a:p>
            <a:pPr marL="0" marR="0" lvl="0" indent="0" algn="l" defTabSz="455613" rtl="0" eaLnBrk="1" fontAlgn="base" latinLnBrk="0" hangingPunct="1">
              <a:lnSpc>
                <a:spcPts val="185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Chair, Breast Disease Committee</a:t>
            </a:r>
          </a:p>
          <a:p>
            <a:pPr marL="0" marR="0" lvl="0" indent="0" algn="l" defTabSz="455613" rtl="0" eaLnBrk="1" fontAlgn="base" latinLnBrk="0" hangingPunct="1">
              <a:lnSpc>
                <a:spcPts val="185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Sarah Cannon Research Institute</a:t>
            </a:r>
          </a:p>
          <a:p>
            <a:pPr marL="0" marR="0" lvl="0" indent="0" algn="l" defTabSz="455613" rtl="0" eaLnBrk="1" fontAlgn="base" latinLnBrk="0" hangingPunct="1">
              <a:lnSpc>
                <a:spcPts val="185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Dallas, Texas</a:t>
            </a:r>
          </a:p>
        </p:txBody>
      </p:sp>
      <p:pic>
        <p:nvPicPr>
          <p:cNvPr id="18" name="Picture 17">
            <a:extLst>
              <a:ext uri="{FF2B5EF4-FFF2-40B4-BE49-F238E27FC236}">
                <a16:creationId xmlns:a16="http://schemas.microsoft.com/office/drawing/2014/main" id="{98CDEE27-9C71-1F9F-3536-DC084D2121C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23392" y="4049351"/>
            <a:ext cx="1371600" cy="1371600"/>
          </a:xfrm>
          <a:prstGeom prst="rect">
            <a:avLst/>
          </a:prstGeom>
        </p:spPr>
      </p:pic>
      <p:sp>
        <p:nvSpPr>
          <p:cNvPr id="19" name="Text Box 7">
            <a:extLst>
              <a:ext uri="{FF2B5EF4-FFF2-40B4-BE49-F238E27FC236}">
                <a16:creationId xmlns:a16="http://schemas.microsoft.com/office/drawing/2014/main" id="{1B2CD1DC-C072-46B3-CC29-012B824853F4}"/>
              </a:ext>
            </a:extLst>
          </p:cNvPr>
          <p:cNvSpPr txBox="1">
            <a:spLocks noChangeArrowheads="1"/>
          </p:cNvSpPr>
          <p:nvPr/>
        </p:nvSpPr>
        <p:spPr bwMode="auto">
          <a:xfrm>
            <a:off x="7906641" y="4049351"/>
            <a:ext cx="3661967" cy="1143000"/>
          </a:xfrm>
          <a:prstGeom prst="rect">
            <a:avLst/>
          </a:prstGeom>
          <a:noFill/>
          <a:ln w="9525">
            <a:noFill/>
            <a:miter lim="800000"/>
            <a:headEnd/>
            <a:tailEnd/>
          </a:ln>
        </p:spPr>
        <p:txBody>
          <a:bodyPr lIns="68580" tIns="0" rIns="0" bIns="0">
            <a:prstTxWarp prst="textNoShape">
              <a:avLst/>
            </a:prstTxWarp>
          </a:bodyPr>
          <a:lstStyle/>
          <a:p>
            <a:pPr marL="0" marR="0" lvl="0" indent="0" algn="l" defTabSz="455613" rtl="0" eaLnBrk="1" fontAlgn="base" latinLnBrk="0" hangingPunct="1">
              <a:lnSpc>
                <a:spcPts val="185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S PGothic" charset="0"/>
              </a:rPr>
              <a:t>Seth Wander, MD, PhD</a:t>
            </a:r>
          </a:p>
          <a:p>
            <a:pPr marL="0" marR="0" lvl="0" indent="0" algn="l" defTabSz="455613" rtl="0" eaLnBrk="1" fontAlgn="base" latinLnBrk="0" hangingPunct="1">
              <a:lnSpc>
                <a:spcPts val="185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Assistant Professor of Medicine</a:t>
            </a:r>
          </a:p>
          <a:p>
            <a:pPr marL="0" marR="0" lvl="0" indent="0" algn="l" defTabSz="455613" rtl="0" eaLnBrk="1" fontAlgn="base" latinLnBrk="0" hangingPunct="1">
              <a:lnSpc>
                <a:spcPts val="185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Harvard Medical School </a:t>
            </a:r>
          </a:p>
          <a:p>
            <a:pPr marL="0" marR="0" lvl="0" indent="0" algn="l" defTabSz="455613" rtl="0" eaLnBrk="1" fontAlgn="base" latinLnBrk="0" hangingPunct="1">
              <a:lnSpc>
                <a:spcPts val="185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Attending Physician</a:t>
            </a:r>
          </a:p>
          <a:p>
            <a:pPr marL="0" marR="0" lvl="0" indent="0" algn="l" defTabSz="455613" rtl="0" eaLnBrk="1" fontAlgn="base" latinLnBrk="0" hangingPunct="1">
              <a:lnSpc>
                <a:spcPts val="185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Massachusetts General Hospital</a:t>
            </a:r>
          </a:p>
          <a:p>
            <a:pPr marL="0" marR="0" lvl="0" indent="0" algn="l" defTabSz="455613" rtl="0" eaLnBrk="1" fontAlgn="base" latinLnBrk="0" hangingPunct="1">
              <a:lnSpc>
                <a:spcPts val="185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Boston, Massachusetts</a:t>
            </a:r>
          </a:p>
        </p:txBody>
      </p:sp>
      <p:pic>
        <p:nvPicPr>
          <p:cNvPr id="20" name="Picture 19">
            <a:extLst>
              <a:ext uri="{FF2B5EF4-FFF2-40B4-BE49-F238E27FC236}">
                <a16:creationId xmlns:a16="http://schemas.microsoft.com/office/drawing/2014/main" id="{B6FE751C-D748-088A-BC01-B8BDB542955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475552" y="4049351"/>
            <a:ext cx="1371600" cy="1371600"/>
          </a:xfrm>
          <a:prstGeom prst="rect">
            <a:avLst/>
          </a:prstGeom>
        </p:spPr>
      </p:pic>
    </p:spTree>
    <p:extLst>
      <p:ext uri="{BB962C8B-B14F-4D97-AF65-F5344CB8AC3E}">
        <p14:creationId xmlns:p14="http://schemas.microsoft.com/office/powerpoint/2010/main" val="36893936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220EB-8399-E58E-A6DA-9E5DFC4DB70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95D606E8-2DB6-6851-FEBA-82CC5EC76F00}"/>
              </a:ext>
            </a:extLst>
          </p:cNvPr>
          <p:cNvSpPr txBox="1">
            <a:spLocks/>
          </p:cNvSpPr>
          <p:nvPr/>
        </p:nvSpPr>
        <p:spPr bwMode="auto">
          <a:xfrm>
            <a:off x="267600" y="482589"/>
            <a:ext cx="11656800" cy="679237"/>
          </a:xfrm>
          <a:prstGeom prst="rect">
            <a:avLst/>
          </a:prstGeom>
          <a:solidFill>
            <a:srgbClr val="3333CC"/>
          </a:solidFill>
          <a:ln w="9525">
            <a:noFill/>
            <a:miter lim="800000"/>
            <a:headEnd/>
            <a:tailEnd/>
          </a:ln>
        </p:spPr>
        <p:txBody>
          <a:bodyPr vert="horz" wrap="square" lIns="182880" tIns="0" rIns="182880" bIns="0" numCol="1" anchor="ctr" anchorCtr="0" compatLnSpc="1">
            <a:prstTxWarp prst="textNoShape">
              <a:avLst/>
            </a:prstTxWarp>
          </a:bodyPr>
          <a:lst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a:lstStyle>
          <a:p>
            <a:pPr>
              <a:lnSpc>
                <a:spcPct val="100000"/>
              </a:lnSpc>
              <a:spcBef>
                <a:spcPts val="600"/>
              </a:spcBef>
              <a:spcAft>
                <a:spcPts val="600"/>
              </a:spcAft>
            </a:pPr>
            <a:r>
              <a:rPr lang="en-US" sz="3200">
                <a:solidFill>
                  <a:schemeClr val="bg1"/>
                </a:solidFill>
              </a:rPr>
              <a:t>Living Wills and Advanced Directives </a:t>
            </a:r>
            <a:endParaRPr lang="en-US" sz="3200" dirty="0">
              <a:solidFill>
                <a:schemeClr val="bg1"/>
              </a:solidFill>
            </a:endParaRPr>
          </a:p>
        </p:txBody>
      </p:sp>
      <p:pic>
        <p:nvPicPr>
          <p:cNvPr id="8" name="Picture 7">
            <a:extLst>
              <a:ext uri="{FF2B5EF4-FFF2-40B4-BE49-F238E27FC236}">
                <a16:creationId xmlns:a16="http://schemas.microsoft.com/office/drawing/2014/main" id="{BD2CF89C-3A28-1F41-9E91-ABBCFAFCFE54}"/>
              </a:ext>
            </a:extLst>
          </p:cNvPr>
          <p:cNvPicPr>
            <a:picLocks noChangeAspect="1"/>
          </p:cNvPicPr>
          <p:nvPr/>
        </p:nvPicPr>
        <p:blipFill>
          <a:blip r:embed="rId3"/>
          <a:srcRect/>
          <a:stretch/>
        </p:blipFill>
        <p:spPr>
          <a:xfrm>
            <a:off x="2824643" y="2102433"/>
            <a:ext cx="6339839" cy="3566160"/>
          </a:xfrm>
          <a:prstGeom prst="rect">
            <a:avLst/>
          </a:prstGeom>
        </p:spPr>
      </p:pic>
    </p:spTree>
    <p:extLst>
      <p:ext uri="{BB962C8B-B14F-4D97-AF65-F5344CB8AC3E}">
        <p14:creationId xmlns:p14="http://schemas.microsoft.com/office/powerpoint/2010/main" val="33774042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1E0-2C22-A894-D791-00EBF5E447F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DB20718-56DC-31B4-E0E4-4FF427022A06}"/>
              </a:ext>
            </a:extLst>
          </p:cNvPr>
          <p:cNvPicPr>
            <a:picLocks noChangeAspect="1"/>
          </p:cNvPicPr>
          <p:nvPr/>
        </p:nvPicPr>
        <p:blipFill>
          <a:blip r:embed="rId2"/>
          <a:srcRect/>
          <a:stretch/>
        </p:blipFill>
        <p:spPr>
          <a:xfrm>
            <a:off x="-426187" y="59630"/>
            <a:ext cx="4815859" cy="2708920"/>
          </a:xfrm>
          <a:prstGeom prst="rect">
            <a:avLst/>
          </a:prstGeom>
        </p:spPr>
      </p:pic>
      <p:pic>
        <p:nvPicPr>
          <p:cNvPr id="4" name="Picture 3">
            <a:extLst>
              <a:ext uri="{FF2B5EF4-FFF2-40B4-BE49-F238E27FC236}">
                <a16:creationId xmlns:a16="http://schemas.microsoft.com/office/drawing/2014/main" id="{24D111C0-C063-4097-7FCD-C54CA6E0FBDC}"/>
              </a:ext>
            </a:extLst>
          </p:cNvPr>
          <p:cNvPicPr>
            <a:picLocks noChangeAspect="1"/>
          </p:cNvPicPr>
          <p:nvPr/>
        </p:nvPicPr>
        <p:blipFill>
          <a:blip r:embed="rId3"/>
          <a:srcRect/>
          <a:stretch/>
        </p:blipFill>
        <p:spPr>
          <a:xfrm>
            <a:off x="2971376" y="-73260"/>
            <a:ext cx="4236485" cy="2383024"/>
          </a:xfrm>
          <a:prstGeom prst="rect">
            <a:avLst/>
          </a:prstGeom>
        </p:spPr>
      </p:pic>
      <p:pic>
        <p:nvPicPr>
          <p:cNvPr id="5" name="Picture 4">
            <a:extLst>
              <a:ext uri="{FF2B5EF4-FFF2-40B4-BE49-F238E27FC236}">
                <a16:creationId xmlns:a16="http://schemas.microsoft.com/office/drawing/2014/main" id="{F0E7B3E2-F9AC-87D2-0AEA-73749C1C2A2E}"/>
              </a:ext>
            </a:extLst>
          </p:cNvPr>
          <p:cNvPicPr>
            <a:picLocks noChangeAspect="1"/>
          </p:cNvPicPr>
          <p:nvPr/>
        </p:nvPicPr>
        <p:blipFill>
          <a:blip r:embed="rId4"/>
          <a:srcRect/>
          <a:stretch/>
        </p:blipFill>
        <p:spPr>
          <a:xfrm>
            <a:off x="5879976" y="400351"/>
            <a:ext cx="4236486" cy="2383024"/>
          </a:xfrm>
          <a:prstGeom prst="rect">
            <a:avLst/>
          </a:prstGeom>
        </p:spPr>
      </p:pic>
      <p:pic>
        <p:nvPicPr>
          <p:cNvPr id="6" name="Picture 5">
            <a:extLst>
              <a:ext uri="{FF2B5EF4-FFF2-40B4-BE49-F238E27FC236}">
                <a16:creationId xmlns:a16="http://schemas.microsoft.com/office/drawing/2014/main" id="{08117367-391F-EE46-E0AF-BC0518A1C9AA}"/>
              </a:ext>
            </a:extLst>
          </p:cNvPr>
          <p:cNvPicPr>
            <a:picLocks noChangeAspect="1"/>
          </p:cNvPicPr>
          <p:nvPr/>
        </p:nvPicPr>
        <p:blipFill>
          <a:blip r:embed="rId5"/>
          <a:srcRect/>
          <a:stretch/>
        </p:blipFill>
        <p:spPr>
          <a:xfrm>
            <a:off x="8540515" y="-73260"/>
            <a:ext cx="4236485" cy="2383024"/>
          </a:xfrm>
          <a:prstGeom prst="rect">
            <a:avLst/>
          </a:prstGeom>
        </p:spPr>
      </p:pic>
      <p:pic>
        <p:nvPicPr>
          <p:cNvPr id="14" name="Picture 13">
            <a:extLst>
              <a:ext uri="{FF2B5EF4-FFF2-40B4-BE49-F238E27FC236}">
                <a16:creationId xmlns:a16="http://schemas.microsoft.com/office/drawing/2014/main" id="{225DB166-10F1-66B3-FD49-5DF81A613FBF}"/>
              </a:ext>
            </a:extLst>
          </p:cNvPr>
          <p:cNvPicPr>
            <a:picLocks noChangeAspect="1"/>
          </p:cNvPicPr>
          <p:nvPr/>
        </p:nvPicPr>
        <p:blipFill>
          <a:blip r:embed="rId6"/>
          <a:srcRect/>
          <a:stretch/>
        </p:blipFill>
        <p:spPr>
          <a:xfrm>
            <a:off x="8425371" y="4452479"/>
            <a:ext cx="4236486" cy="2383022"/>
          </a:xfrm>
          <a:prstGeom prst="rect">
            <a:avLst/>
          </a:prstGeom>
        </p:spPr>
      </p:pic>
      <p:sp>
        <p:nvSpPr>
          <p:cNvPr id="2" name="Title 1">
            <a:extLst>
              <a:ext uri="{FF2B5EF4-FFF2-40B4-BE49-F238E27FC236}">
                <a16:creationId xmlns:a16="http://schemas.microsoft.com/office/drawing/2014/main" id="{FC909BF8-AB25-9519-34F1-53976827D953}"/>
              </a:ext>
            </a:extLst>
          </p:cNvPr>
          <p:cNvSpPr txBox="1">
            <a:spLocks/>
          </p:cNvSpPr>
          <p:nvPr/>
        </p:nvSpPr>
        <p:spPr bwMode="auto">
          <a:xfrm>
            <a:off x="0" y="2942744"/>
            <a:ext cx="12192000" cy="857948"/>
          </a:xfrm>
          <a:prstGeom prst="rect">
            <a:avLst/>
          </a:prstGeom>
          <a:solidFill>
            <a:srgbClr val="3333CC"/>
          </a:solidFill>
          <a:ln w="9525">
            <a:noFill/>
            <a:miter lim="800000"/>
            <a:headEnd/>
            <a:tailEnd/>
          </a:ln>
        </p:spPr>
        <p:txBody>
          <a:bodyPr vert="horz" wrap="square" lIns="182880" tIns="0" rIns="182880" bIns="0" numCol="1" anchor="ctr" anchorCtr="0" compatLnSpc="1">
            <a:prstTxWarp prst="textNoShape">
              <a:avLst/>
            </a:prstTxWarp>
          </a:bodyPr>
          <a:lst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a:lstStyle>
          <a:p>
            <a:pPr>
              <a:lnSpc>
                <a:spcPct val="100000"/>
              </a:lnSpc>
              <a:spcBef>
                <a:spcPts val="600"/>
              </a:spcBef>
              <a:spcAft>
                <a:spcPts val="600"/>
              </a:spcAft>
            </a:pPr>
            <a:r>
              <a:rPr lang="en-US" sz="4000" dirty="0">
                <a:solidFill>
                  <a:schemeClr val="bg1"/>
                </a:solidFill>
              </a:rPr>
              <a:t>Thank you</a:t>
            </a:r>
          </a:p>
        </p:txBody>
      </p:sp>
      <p:pic>
        <p:nvPicPr>
          <p:cNvPr id="11" name="Picture 10">
            <a:extLst>
              <a:ext uri="{FF2B5EF4-FFF2-40B4-BE49-F238E27FC236}">
                <a16:creationId xmlns:a16="http://schemas.microsoft.com/office/drawing/2014/main" id="{62B1415A-443F-555E-D00A-9FEBDD68AF79}"/>
              </a:ext>
            </a:extLst>
          </p:cNvPr>
          <p:cNvPicPr>
            <a:picLocks noChangeAspect="1"/>
          </p:cNvPicPr>
          <p:nvPr/>
        </p:nvPicPr>
        <p:blipFill>
          <a:blip r:embed="rId7"/>
          <a:srcRect l="9772"/>
          <a:stretch/>
        </p:blipFill>
        <p:spPr>
          <a:xfrm>
            <a:off x="-261494" y="3371718"/>
            <a:ext cx="3606549" cy="2248386"/>
          </a:xfrm>
          <a:prstGeom prst="rect">
            <a:avLst/>
          </a:prstGeom>
        </p:spPr>
      </p:pic>
      <p:pic>
        <p:nvPicPr>
          <p:cNvPr id="12" name="Picture 11">
            <a:extLst>
              <a:ext uri="{FF2B5EF4-FFF2-40B4-BE49-F238E27FC236}">
                <a16:creationId xmlns:a16="http://schemas.microsoft.com/office/drawing/2014/main" id="{34C55A72-6D84-DEAE-3952-AD74930E8001}"/>
              </a:ext>
            </a:extLst>
          </p:cNvPr>
          <p:cNvPicPr>
            <a:picLocks noChangeAspect="1"/>
          </p:cNvPicPr>
          <p:nvPr/>
        </p:nvPicPr>
        <p:blipFill>
          <a:blip r:embed="rId8"/>
          <a:srcRect l="20916"/>
          <a:stretch/>
        </p:blipFill>
        <p:spPr>
          <a:xfrm>
            <a:off x="2566788" y="4196622"/>
            <a:ext cx="3808567" cy="2708920"/>
          </a:xfrm>
          <a:prstGeom prst="rect">
            <a:avLst/>
          </a:prstGeom>
        </p:spPr>
      </p:pic>
      <p:pic>
        <p:nvPicPr>
          <p:cNvPr id="13" name="Picture 12">
            <a:extLst>
              <a:ext uri="{FF2B5EF4-FFF2-40B4-BE49-F238E27FC236}">
                <a16:creationId xmlns:a16="http://schemas.microsoft.com/office/drawing/2014/main" id="{11E878BA-7CB5-8897-3747-6D18F07237C7}"/>
              </a:ext>
            </a:extLst>
          </p:cNvPr>
          <p:cNvPicPr>
            <a:picLocks noChangeAspect="1"/>
          </p:cNvPicPr>
          <p:nvPr/>
        </p:nvPicPr>
        <p:blipFill>
          <a:blip r:embed="rId9"/>
          <a:srcRect/>
          <a:stretch/>
        </p:blipFill>
        <p:spPr>
          <a:xfrm>
            <a:off x="5089618" y="3752605"/>
            <a:ext cx="4579552" cy="2575999"/>
          </a:xfrm>
          <a:prstGeom prst="rect">
            <a:avLst/>
          </a:prstGeom>
        </p:spPr>
      </p:pic>
    </p:spTree>
    <p:extLst>
      <p:ext uri="{BB962C8B-B14F-4D97-AF65-F5344CB8AC3E}">
        <p14:creationId xmlns:p14="http://schemas.microsoft.com/office/powerpoint/2010/main" val="22680644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516" y="0"/>
            <a:ext cx="10358967" cy="1223590"/>
          </a:xfrm>
        </p:spPr>
        <p:txBody>
          <a:bodyPr/>
          <a:lstStyle/>
          <a:p>
            <a:r>
              <a:rPr lang="en-US" sz="3200" dirty="0">
                <a:solidFill>
                  <a:srgbClr val="0432FF"/>
                </a:solidFill>
              </a:rPr>
              <a:t>Dr Carey — Disclosures</a:t>
            </a:r>
          </a:p>
        </p:txBody>
      </p:sp>
      <p:graphicFrame>
        <p:nvGraphicFramePr>
          <p:cNvPr id="4" name="Content Placeholder 3">
            <a:extLst>
              <a:ext uri="{FF2B5EF4-FFF2-40B4-BE49-F238E27FC236}">
                <a16:creationId xmlns:a16="http://schemas.microsoft.com/office/drawing/2014/main" id="{7BBF934E-BFDC-EFE6-CEA2-C399714AA954}"/>
              </a:ext>
            </a:extLst>
          </p:cNvPr>
          <p:cNvGraphicFramePr>
            <a:graphicFrameLocks/>
          </p:cNvGraphicFramePr>
          <p:nvPr>
            <p:extLst>
              <p:ext uri="{D42A27DB-BD31-4B8C-83A1-F6EECF244321}">
                <p14:modId xmlns:p14="http://schemas.microsoft.com/office/powerpoint/2010/main" val="2088354553"/>
              </p:ext>
            </p:extLst>
          </p:nvPr>
        </p:nvGraphicFramePr>
        <p:xfrm>
          <a:off x="1595500" y="2205410"/>
          <a:ext cx="9001000" cy="1223590"/>
        </p:xfrm>
        <a:graphic>
          <a:graphicData uri="http://schemas.openxmlformats.org/drawingml/2006/table">
            <a:tbl>
              <a:tblPr firstRow="1" bandRow="1">
                <a:tableStyleId>{F2DE63D5-997A-4646-A377-4702673A728D}</a:tableStyleId>
              </a:tblPr>
              <a:tblGrid>
                <a:gridCol w="9001000">
                  <a:extLst>
                    <a:ext uri="{9D8B030D-6E8A-4147-A177-3AD203B41FA5}">
                      <a16:colId xmlns:a16="http://schemas.microsoft.com/office/drawing/2014/main" val="20000"/>
                    </a:ext>
                  </a:extLst>
                </a:gridCol>
              </a:tblGrid>
              <a:tr h="1223590">
                <a:tc>
                  <a:txBody>
                    <a:bodyPr/>
                    <a:lstStyle/>
                    <a:p>
                      <a:pPr algn="ctr"/>
                      <a:r>
                        <a:rPr lang="en-US" sz="1600" b="0" dirty="0">
                          <a:solidFill>
                            <a:schemeClr val="tx1"/>
                          </a:solidFill>
                        </a:rPr>
                        <a:t>No relevant conflicts of interest to disclose.</a:t>
                      </a: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custDataLst>
      <p:tags r:id="rId1"/>
    </p:custDataLst>
    <p:extLst>
      <p:ext uri="{BB962C8B-B14F-4D97-AF65-F5344CB8AC3E}">
        <p14:creationId xmlns:p14="http://schemas.microsoft.com/office/powerpoint/2010/main" val="27405889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516" y="0"/>
            <a:ext cx="10358967" cy="1268760"/>
          </a:xfrm>
        </p:spPr>
        <p:txBody>
          <a:bodyPr/>
          <a:lstStyle/>
          <a:p>
            <a:r>
              <a:rPr lang="en-US" sz="3200" dirty="0">
                <a:solidFill>
                  <a:srgbClr val="0432FF"/>
                </a:solidFill>
              </a:rPr>
              <a:t>Dr Nanda — Disclosures</a:t>
            </a:r>
          </a:p>
        </p:txBody>
      </p:sp>
      <p:graphicFrame>
        <p:nvGraphicFramePr>
          <p:cNvPr id="4" name="Content Placeholder 3">
            <a:extLst>
              <a:ext uri="{FF2B5EF4-FFF2-40B4-BE49-F238E27FC236}">
                <a16:creationId xmlns:a16="http://schemas.microsoft.com/office/drawing/2014/main" id="{7BBF934E-BFDC-EFE6-CEA2-C399714AA954}"/>
              </a:ext>
            </a:extLst>
          </p:cNvPr>
          <p:cNvGraphicFramePr>
            <a:graphicFrameLocks/>
          </p:cNvGraphicFramePr>
          <p:nvPr>
            <p:extLst>
              <p:ext uri="{D42A27DB-BD31-4B8C-83A1-F6EECF244321}">
                <p14:modId xmlns:p14="http://schemas.microsoft.com/office/powerpoint/2010/main" val="2350505436"/>
              </p:ext>
            </p:extLst>
          </p:nvPr>
        </p:nvGraphicFramePr>
        <p:xfrm>
          <a:off x="1487488" y="1700808"/>
          <a:ext cx="9361040" cy="2808312"/>
        </p:xfrm>
        <a:graphic>
          <a:graphicData uri="http://schemas.openxmlformats.org/drawingml/2006/table">
            <a:tbl>
              <a:tblPr firstRow="1" bandRow="1">
                <a:tableStyleId>{F2DE63D5-997A-4646-A377-4702673A728D}</a:tableStyleId>
              </a:tblPr>
              <a:tblGrid>
                <a:gridCol w="2808312">
                  <a:extLst>
                    <a:ext uri="{9D8B030D-6E8A-4147-A177-3AD203B41FA5}">
                      <a16:colId xmlns:a16="http://schemas.microsoft.com/office/drawing/2014/main" val="20000"/>
                    </a:ext>
                  </a:extLst>
                </a:gridCol>
                <a:gridCol w="6552728">
                  <a:extLst>
                    <a:ext uri="{9D8B030D-6E8A-4147-A177-3AD203B41FA5}">
                      <a16:colId xmlns:a16="http://schemas.microsoft.com/office/drawing/2014/main" val="762323566"/>
                    </a:ext>
                  </a:extLst>
                </a:gridCol>
              </a:tblGrid>
              <a:tr h="1404156">
                <a:tc>
                  <a:txBody>
                    <a:bodyPr/>
                    <a:lstStyle/>
                    <a:p>
                      <a:pPr algn="l"/>
                      <a:r>
                        <a:rPr lang="en-US" sz="1600" b="1" dirty="0">
                          <a:solidFill>
                            <a:schemeClr val="tx1"/>
                          </a:solidFill>
                        </a:rPr>
                        <a:t>Advisory Committees</a:t>
                      </a: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AstraZeneca Pharmaceuticals LP, Daiichi Sankyo Inc, Exact Sciences Corporation, GE Healthcare, Gilead Sciences Inc, Guardant Health, Merck, Moderna, Novartis, OBI Pharma Inc, Pfizer Inc, Sanofi, </a:t>
                      </a:r>
                      <a:r>
                        <a:rPr lang="en-US" sz="1600" b="0" dirty="0" err="1">
                          <a:solidFill>
                            <a:schemeClr val="tx1"/>
                          </a:solidFill>
                        </a:rPr>
                        <a:t>Seagen</a:t>
                      </a:r>
                      <a:r>
                        <a:rPr lang="en-US" sz="1600" b="0" dirty="0">
                          <a:solidFill>
                            <a:schemeClr val="tx1"/>
                          </a:solidFill>
                        </a:rPr>
                        <a:t> Inc, </a:t>
                      </a:r>
                      <a:r>
                        <a:rPr lang="en-US" sz="1600" b="0" dirty="0" err="1">
                          <a:solidFill>
                            <a:schemeClr val="tx1"/>
                          </a:solidFill>
                        </a:rPr>
                        <a:t>Stemline</a:t>
                      </a:r>
                      <a:r>
                        <a:rPr lang="en-US" sz="1600" b="0" dirty="0">
                          <a:solidFill>
                            <a:schemeClr val="tx1"/>
                          </a:solidFill>
                        </a:rPr>
                        <a:t> Therapeutics Inc, Summit Therapeutics</a:t>
                      </a: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404156">
                <a:tc>
                  <a:txBody>
                    <a:bodyPr/>
                    <a:lstStyle/>
                    <a:p>
                      <a:pPr algn="l"/>
                      <a:r>
                        <a:rPr lang="en-US" sz="1600" b="1" dirty="0">
                          <a:solidFill>
                            <a:schemeClr val="tx1"/>
                          </a:solidFill>
                        </a:rPr>
                        <a:t>Contracted Research</a:t>
                      </a: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Arvinas</a:t>
                      </a:r>
                      <a:r>
                        <a:rPr lang="en-US" sz="1600" b="0" dirty="0">
                          <a:solidFill>
                            <a:schemeClr val="tx1"/>
                          </a:solidFill>
                        </a:rPr>
                        <a:t>, AstraZeneca Pharmaceuticals LP, Bristol Myers Squibb, </a:t>
                      </a:r>
                      <a:r>
                        <a:rPr lang="en-US" sz="1600" b="0" dirty="0" err="1">
                          <a:solidFill>
                            <a:schemeClr val="tx1"/>
                          </a:solidFill>
                        </a:rPr>
                        <a:t>Corcept</a:t>
                      </a:r>
                      <a:r>
                        <a:rPr lang="en-US" sz="1600" b="0" dirty="0">
                          <a:solidFill>
                            <a:schemeClr val="tx1"/>
                          </a:solidFill>
                        </a:rPr>
                        <a:t> Therapeutics, Genentech, a member of the Roche Group, Gilead Sciences Inc, GSK, Merck, Novartis, OBI Pharma Inc, Pfizer Inc, Relay Therapeutics, </a:t>
                      </a:r>
                      <a:r>
                        <a:rPr lang="en-US" sz="1600" b="0" dirty="0" err="1">
                          <a:solidFill>
                            <a:schemeClr val="tx1"/>
                          </a:solidFill>
                        </a:rPr>
                        <a:t>Seagen</a:t>
                      </a:r>
                      <a:r>
                        <a:rPr lang="en-US" sz="1600" b="0" dirty="0">
                          <a:solidFill>
                            <a:schemeClr val="tx1"/>
                          </a:solidFill>
                        </a:rPr>
                        <a:t> Inc, Sun Pharmaceutical Industries Ltd, Taiho Oncology Inc</a:t>
                      </a: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602034"/>
                  </a:ext>
                </a:extLst>
              </a:tr>
            </a:tbl>
          </a:graphicData>
        </a:graphic>
      </p:graphicFrame>
    </p:spTree>
    <p:custDataLst>
      <p:tags r:id="rId1"/>
    </p:custDataLst>
    <p:extLst>
      <p:ext uri="{BB962C8B-B14F-4D97-AF65-F5344CB8AC3E}">
        <p14:creationId xmlns:p14="http://schemas.microsoft.com/office/powerpoint/2010/main" val="29473069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1A6C8-C92E-A241-858C-742836094465}"/>
              </a:ext>
            </a:extLst>
          </p:cNvPr>
          <p:cNvSpPr>
            <a:spLocks noGrp="1"/>
          </p:cNvSpPr>
          <p:nvPr>
            <p:ph type="title"/>
          </p:nvPr>
        </p:nvSpPr>
        <p:spPr>
          <a:xfrm>
            <a:off x="912286" y="53752"/>
            <a:ext cx="10358967" cy="926976"/>
          </a:xfrm>
        </p:spPr>
        <p:txBody>
          <a:bodyPr/>
          <a:lstStyle/>
          <a:p>
            <a:r>
              <a:rPr lang="en-US" dirty="0"/>
              <a:t>Dr Love — Disclosures</a:t>
            </a:r>
          </a:p>
        </p:txBody>
      </p:sp>
      <p:sp>
        <p:nvSpPr>
          <p:cNvPr id="6" name="Content Placeholder 2">
            <a:extLst>
              <a:ext uri="{FF2B5EF4-FFF2-40B4-BE49-F238E27FC236}">
                <a16:creationId xmlns:a16="http://schemas.microsoft.com/office/drawing/2014/main" id="{CDE0B523-DC14-3BCC-7832-17E26722FB0E}"/>
              </a:ext>
            </a:extLst>
          </p:cNvPr>
          <p:cNvSpPr>
            <a:spLocks noGrp="1"/>
          </p:cNvSpPr>
          <p:nvPr>
            <p:ph idx="1"/>
          </p:nvPr>
        </p:nvSpPr>
        <p:spPr>
          <a:xfrm>
            <a:off x="563254" y="970519"/>
            <a:ext cx="11365393" cy="4799013"/>
          </a:xfrm>
        </p:spPr>
        <p:txBody>
          <a:bodyPr/>
          <a:lstStyle/>
          <a:p>
            <a:pPr marL="98425" indent="0">
              <a:lnSpc>
                <a:spcPct val="100000"/>
              </a:lnSpc>
              <a:buNone/>
            </a:pPr>
            <a:r>
              <a:rPr lang="en-US" sz="1850" dirty="0"/>
              <a:t>Dr Love</a:t>
            </a:r>
            <a:r>
              <a:rPr lang="en-US" sz="1850" b="0" dirty="0"/>
              <a:t> </a:t>
            </a:r>
            <a:r>
              <a:rPr lang="en-US" sz="1850" b="0" i="0" u="none" strike="noStrike" dirty="0">
                <a:solidFill>
                  <a:schemeClr val="tx1"/>
                </a:solidFill>
                <a:effectLst/>
                <a:latin typeface="Calibri" panose="020F0502020204030204" pitchFamily="34" charset="0"/>
              </a:rPr>
              <a:t>is president and CEO of Research To Practice. Research To Practice receives funds in the form of educational grants to develop CME activities from the following companies: AbbVie Inc, Adaptive Biotechnologies Corporation, ADC Therapeutics, Agios Pharmaceuticals Inc, Alexion Pharmaceuticals, Amgen Inc, Array BioPharma Inc, a subsidiary of Pfizer Inc, </a:t>
            </a:r>
            <a:r>
              <a:rPr lang="en-US" sz="1850" b="0" i="0" u="none" strike="noStrike" dirty="0" err="1">
                <a:solidFill>
                  <a:schemeClr val="tx1"/>
                </a:solidFill>
                <a:effectLst/>
                <a:latin typeface="Calibri" panose="020F0502020204030204" pitchFamily="34" charset="0"/>
              </a:rPr>
              <a:t>Arvinas</a:t>
            </a:r>
            <a:r>
              <a:rPr lang="en-US" sz="1850" b="0" i="0" u="none" strike="noStrike" dirty="0">
                <a:solidFill>
                  <a:schemeClr val="tx1"/>
                </a:solidFill>
                <a:effectLst/>
                <a:latin typeface="Calibri" panose="020F0502020204030204" pitchFamily="34" charset="0"/>
              </a:rPr>
              <a:t>, Astellas, AstraZeneca Pharmaceuticals LP, Aveo Pharmaceuticals, Bayer HealthCare Pharmaceuticals, </a:t>
            </a:r>
            <a:r>
              <a:rPr lang="en-US" sz="1850" b="0" i="0" u="none" strike="noStrike" dirty="0" err="1">
                <a:solidFill>
                  <a:schemeClr val="tx1"/>
                </a:solidFill>
                <a:effectLst/>
                <a:latin typeface="Calibri" panose="020F0502020204030204" pitchFamily="34" charset="0"/>
              </a:rPr>
              <a:t>BeiGene</a:t>
            </a:r>
            <a:r>
              <a:rPr lang="en-US" sz="1850" b="0" i="0" u="none" strike="noStrike" dirty="0">
                <a:solidFill>
                  <a:schemeClr val="tx1"/>
                </a:solidFill>
                <a:effectLst/>
                <a:latin typeface="Calibri" panose="020F0502020204030204" pitchFamily="34" charset="0"/>
              </a:rPr>
              <a:t> Ltd, </a:t>
            </a:r>
            <a:r>
              <a:rPr lang="en-US" sz="1850" b="0" i="0" u="none" strike="noStrike" dirty="0" err="1">
                <a:solidFill>
                  <a:schemeClr val="tx1"/>
                </a:solidFill>
                <a:effectLst/>
                <a:latin typeface="Calibri" panose="020F0502020204030204" pitchFamily="34" charset="0"/>
              </a:rPr>
              <a:t>BeyondSpring</a:t>
            </a:r>
            <a:r>
              <a:rPr lang="en-US" sz="1850" b="0" i="0" u="none" strike="noStrike" dirty="0">
                <a:solidFill>
                  <a:schemeClr val="tx1"/>
                </a:solidFill>
                <a:effectLst/>
                <a:latin typeface="Calibri" panose="020F0502020204030204" pitchFamily="34" charset="0"/>
              </a:rPr>
              <a:t> Pharmaceuticals Inc, Black Diamond Therapeutics Inc, Blueprint Medicines, Boehringer Ingelheim Pharmaceuticals Inc, Bristol Myers Squibb, Celgene Corporation, Clovis Oncology, </a:t>
            </a:r>
            <a:r>
              <a:rPr lang="en-US" sz="1850" b="0" i="0" u="none" strike="noStrike" dirty="0" err="1">
                <a:solidFill>
                  <a:schemeClr val="tx1"/>
                </a:solidFill>
                <a:effectLst/>
                <a:latin typeface="Calibri" panose="020F0502020204030204" pitchFamily="34" charset="0"/>
              </a:rPr>
              <a:t>Coherus</a:t>
            </a:r>
            <a:r>
              <a:rPr lang="en-US" sz="1850" b="0" i="0" u="none" strike="noStrike" dirty="0">
                <a:solidFill>
                  <a:schemeClr val="tx1"/>
                </a:solidFill>
                <a:effectLst/>
                <a:latin typeface="Calibri" panose="020F0502020204030204" pitchFamily="34" charset="0"/>
              </a:rPr>
              <a:t> </a:t>
            </a:r>
            <a:r>
              <a:rPr lang="en-US" sz="1850" b="0" i="0" u="none" strike="noStrike" dirty="0" err="1">
                <a:solidFill>
                  <a:schemeClr val="tx1"/>
                </a:solidFill>
                <a:effectLst/>
                <a:latin typeface="Calibri" panose="020F0502020204030204" pitchFamily="34" charset="0"/>
              </a:rPr>
              <a:t>BioSciences</a:t>
            </a:r>
            <a:r>
              <a:rPr lang="en-US" sz="1850" b="0" i="0" u="none" strike="noStrike" dirty="0">
                <a:solidFill>
                  <a:schemeClr val="tx1"/>
                </a:solidFill>
                <a:effectLst/>
                <a:latin typeface="Calibri" panose="020F0502020204030204" pitchFamily="34" charset="0"/>
              </a:rPr>
              <a:t>, CTI BioPharma, a </a:t>
            </a:r>
            <a:r>
              <a:rPr lang="en-US" sz="1850" b="0" i="0" u="none" strike="noStrike" dirty="0" err="1">
                <a:solidFill>
                  <a:schemeClr val="tx1"/>
                </a:solidFill>
                <a:effectLst/>
                <a:latin typeface="Calibri" panose="020F0502020204030204" pitchFamily="34" charset="0"/>
              </a:rPr>
              <a:t>Sobi</a:t>
            </a:r>
            <a:r>
              <a:rPr lang="en-US" sz="1850" b="0" i="0" u="none" strike="noStrike" dirty="0">
                <a:solidFill>
                  <a:schemeClr val="tx1"/>
                </a:solidFill>
                <a:effectLst/>
                <a:latin typeface="Calibri" panose="020F0502020204030204" pitchFamily="34" charset="0"/>
              </a:rPr>
              <a:t> Company, Daiichi Sankyo Inc, Eisai Inc, Elevation Oncology Inc, EMD Serono Inc, </a:t>
            </a:r>
            <a:r>
              <a:rPr lang="en-US" sz="1850" b="0" i="0" u="none" strike="noStrike" dirty="0" err="1">
                <a:solidFill>
                  <a:schemeClr val="tx1"/>
                </a:solidFill>
                <a:effectLst/>
                <a:latin typeface="Calibri" panose="020F0502020204030204" pitchFamily="34" charset="0"/>
              </a:rPr>
              <a:t>Epizyme</a:t>
            </a:r>
            <a:r>
              <a:rPr lang="en-US" sz="1850" b="0" i="0" u="none" strike="noStrike" dirty="0">
                <a:solidFill>
                  <a:schemeClr val="tx1"/>
                </a:solidFill>
                <a:effectLst/>
                <a:latin typeface="Calibri" panose="020F0502020204030204" pitchFamily="34" charset="0"/>
              </a:rPr>
              <a:t> Inc, Exact Sciences Corporation, Exelixis Inc, Five Prime Therapeutics Inc, Foundation Medicine, G1 Therapeutics Inc, Genentech, a member of the Roche Group, Genmab US Inc, Geron Corporation, Gilead Sciences Inc, Grail Inc, GSK, Halozyme Inc, </a:t>
            </a:r>
            <a:r>
              <a:rPr lang="en-US" sz="1850" b="0" i="0" u="none" strike="noStrike" dirty="0" err="1">
                <a:solidFill>
                  <a:schemeClr val="tx1"/>
                </a:solidFill>
                <a:effectLst/>
                <a:latin typeface="Calibri" panose="020F0502020204030204" pitchFamily="34" charset="0"/>
              </a:rPr>
              <a:t>Helsinn</a:t>
            </a:r>
            <a:r>
              <a:rPr lang="en-US" sz="1850" b="0" i="0" u="none" strike="noStrike" dirty="0">
                <a:solidFill>
                  <a:schemeClr val="tx1"/>
                </a:solidFill>
                <a:effectLst/>
                <a:latin typeface="Calibri" panose="020F0502020204030204" pitchFamily="34" charset="0"/>
              </a:rPr>
              <a:t> Healthcare SA, Hologic Inc, </a:t>
            </a:r>
            <a:r>
              <a:rPr lang="en-US" sz="1850" b="0" i="0" u="none" strike="noStrike" dirty="0" err="1">
                <a:solidFill>
                  <a:schemeClr val="tx1"/>
                </a:solidFill>
                <a:effectLst/>
                <a:latin typeface="Calibri" panose="020F0502020204030204" pitchFamily="34" charset="0"/>
              </a:rPr>
              <a:t>ImmunoGen</a:t>
            </a:r>
            <a:r>
              <a:rPr lang="en-US" sz="1850" b="0" i="0" u="none" strike="noStrike" dirty="0">
                <a:solidFill>
                  <a:schemeClr val="tx1"/>
                </a:solidFill>
                <a:effectLst/>
                <a:latin typeface="Calibri" panose="020F0502020204030204" pitchFamily="34" charset="0"/>
              </a:rPr>
              <a:t> Inc, Incyte Corporation, Ipsen Biopharmaceuticals Inc, Janssen Biotech Inc, administered by Janssen Scientific Affairs LLC, Jazz Pharmaceuticals Inc, </a:t>
            </a:r>
            <a:r>
              <a:rPr lang="en-US" sz="1850" b="0" i="0" u="none" strike="noStrike" dirty="0" err="1">
                <a:solidFill>
                  <a:schemeClr val="tx1"/>
                </a:solidFill>
                <a:effectLst/>
                <a:latin typeface="Calibri" panose="020F0502020204030204" pitchFamily="34" charset="0"/>
              </a:rPr>
              <a:t>Karyopharm</a:t>
            </a:r>
            <a:r>
              <a:rPr lang="en-US" sz="1850" b="0" i="0" u="none" strike="noStrike" dirty="0">
                <a:solidFill>
                  <a:schemeClr val="tx1"/>
                </a:solidFill>
                <a:effectLst/>
                <a:latin typeface="Calibri" panose="020F0502020204030204" pitchFamily="34" charset="0"/>
              </a:rPr>
              <a:t> Therapeutics, Kite, A Gilead Company, Kronos Bio Inc, Legend Biotech, Lilly, </a:t>
            </a:r>
            <a:r>
              <a:rPr lang="en-US" sz="1850" b="0" i="0" u="none" strike="noStrike" dirty="0" err="1">
                <a:solidFill>
                  <a:schemeClr val="tx1"/>
                </a:solidFill>
                <a:effectLst/>
                <a:latin typeface="Calibri" panose="020F0502020204030204" pitchFamily="34" charset="0"/>
              </a:rPr>
              <a:t>Loxo</a:t>
            </a:r>
            <a:r>
              <a:rPr lang="en-US" sz="1850" b="0" i="0" u="none" strike="noStrike" dirty="0">
                <a:solidFill>
                  <a:schemeClr val="tx1"/>
                </a:solidFill>
                <a:effectLst/>
                <a:latin typeface="Calibri" panose="020F0502020204030204" pitchFamily="34" charset="0"/>
              </a:rPr>
              <a:t> Oncology Inc, a wholly owned subsidiary of Eli Lilly &amp; Company, MEI Pharma Inc, Merck, Mersana Therapeutics Inc, Mirati Therapeutics Inc, Mural Oncology Inc, Natera Inc, Novartis, Novartis Pharmaceuticals Corporation on behalf of Advanced Accelerator Applications, </a:t>
            </a:r>
            <a:r>
              <a:rPr lang="en-US" sz="1850" b="0" i="0" u="none" strike="noStrike" dirty="0" err="1">
                <a:solidFill>
                  <a:schemeClr val="tx1"/>
                </a:solidFill>
                <a:effectLst/>
                <a:latin typeface="Calibri" panose="020F0502020204030204" pitchFamily="34" charset="0"/>
              </a:rPr>
              <a:t>Novocure</a:t>
            </a:r>
            <a:r>
              <a:rPr lang="en-US" sz="1850" b="0" i="0" u="none" strike="noStrike" dirty="0">
                <a:solidFill>
                  <a:schemeClr val="tx1"/>
                </a:solidFill>
                <a:effectLst/>
                <a:latin typeface="Calibri" panose="020F0502020204030204" pitchFamily="34" charset="0"/>
              </a:rPr>
              <a:t> Inc, </a:t>
            </a:r>
            <a:r>
              <a:rPr lang="en-US" sz="1850" b="0" i="0" u="none" strike="noStrike" dirty="0" err="1">
                <a:solidFill>
                  <a:schemeClr val="tx1"/>
                </a:solidFill>
                <a:effectLst/>
                <a:latin typeface="Calibri" panose="020F0502020204030204" pitchFamily="34" charset="0"/>
              </a:rPr>
              <a:t>Nuvalent</a:t>
            </a:r>
            <a:r>
              <a:rPr lang="en-US" sz="1850" b="0" i="0" u="none" strike="noStrike" dirty="0">
                <a:solidFill>
                  <a:schemeClr val="tx1"/>
                </a:solidFill>
                <a:effectLst/>
                <a:latin typeface="Calibri" panose="020F0502020204030204" pitchFamily="34" charset="0"/>
              </a:rPr>
              <a:t>, </a:t>
            </a:r>
            <a:r>
              <a:rPr lang="en-US" sz="1850" b="0" i="0" u="none" strike="noStrike" dirty="0" err="1">
                <a:solidFill>
                  <a:schemeClr val="tx1"/>
                </a:solidFill>
                <a:effectLst/>
                <a:latin typeface="Calibri" panose="020F0502020204030204" pitchFamily="34" charset="0"/>
              </a:rPr>
              <a:t>Oncopeptides</a:t>
            </a:r>
            <a:r>
              <a:rPr lang="en-US" sz="1850" b="0" i="0" u="none" strike="noStrike" dirty="0">
                <a:solidFill>
                  <a:schemeClr val="tx1"/>
                </a:solidFill>
                <a:effectLst/>
                <a:latin typeface="Calibri" panose="020F0502020204030204" pitchFamily="34" charset="0"/>
              </a:rPr>
              <a:t>, Pfizer Inc, Pharmacyclics LLC, an AbbVie Company, Puma Biotechnology Inc, Regeneron Pharmaceuticals Inc, R-Pharm US, Sanofi, </a:t>
            </a:r>
            <a:r>
              <a:rPr lang="en-US" sz="1850" b="0" i="0" u="none" strike="noStrike" dirty="0" err="1">
                <a:solidFill>
                  <a:schemeClr val="tx1"/>
                </a:solidFill>
                <a:effectLst/>
                <a:latin typeface="Calibri" panose="020F0502020204030204" pitchFamily="34" charset="0"/>
              </a:rPr>
              <a:t>Seagen</a:t>
            </a:r>
            <a:r>
              <a:rPr lang="en-US" sz="1850" b="0" i="0" u="none" strike="noStrike" dirty="0">
                <a:solidFill>
                  <a:schemeClr val="tx1"/>
                </a:solidFill>
                <a:effectLst/>
                <a:latin typeface="Calibri" panose="020F0502020204030204" pitchFamily="34" charset="0"/>
              </a:rPr>
              <a:t> Inc, Servier Pharmaceuticals LLC, </a:t>
            </a:r>
            <a:r>
              <a:rPr lang="en-US" sz="1850" b="0" i="0" u="none" strike="noStrike" dirty="0" err="1">
                <a:solidFill>
                  <a:schemeClr val="tx1"/>
                </a:solidFill>
                <a:effectLst/>
                <a:latin typeface="Calibri" panose="020F0502020204030204" pitchFamily="34" charset="0"/>
              </a:rPr>
              <a:t>SpringWorks</a:t>
            </a:r>
            <a:r>
              <a:rPr lang="en-US" sz="1850" b="0" i="0" u="none" strike="noStrike" dirty="0">
                <a:solidFill>
                  <a:schemeClr val="tx1"/>
                </a:solidFill>
                <a:effectLst/>
                <a:latin typeface="Calibri" panose="020F0502020204030204" pitchFamily="34" charset="0"/>
              </a:rPr>
              <a:t> Therapeutics Inc, </a:t>
            </a:r>
            <a:r>
              <a:rPr lang="en-US" sz="1850" b="0" i="0" u="none" strike="noStrike" dirty="0" err="1">
                <a:solidFill>
                  <a:schemeClr val="tx1"/>
                </a:solidFill>
                <a:effectLst/>
                <a:latin typeface="Calibri" panose="020F0502020204030204" pitchFamily="34" charset="0"/>
              </a:rPr>
              <a:t>Stemline</a:t>
            </a:r>
            <a:r>
              <a:rPr lang="en-US" sz="1850" b="0" i="0" u="none" strike="noStrike" dirty="0">
                <a:solidFill>
                  <a:schemeClr val="tx1"/>
                </a:solidFill>
                <a:effectLst/>
                <a:latin typeface="Calibri" panose="020F0502020204030204" pitchFamily="34" charset="0"/>
              </a:rPr>
              <a:t> Therapeutics Inc, Sumitomo Dainippon Pharma Oncology Inc, </a:t>
            </a:r>
            <a:r>
              <a:rPr lang="en-US" sz="1850" b="0" i="0" u="none" strike="noStrike" dirty="0" err="1">
                <a:solidFill>
                  <a:schemeClr val="tx1"/>
                </a:solidFill>
                <a:effectLst/>
                <a:latin typeface="Calibri" panose="020F0502020204030204" pitchFamily="34" charset="0"/>
              </a:rPr>
              <a:t>Syndax</a:t>
            </a:r>
            <a:r>
              <a:rPr lang="en-US" sz="1850" b="0" i="0" u="none" strike="noStrike" dirty="0">
                <a:solidFill>
                  <a:schemeClr val="tx1"/>
                </a:solidFill>
                <a:effectLst/>
                <a:latin typeface="Calibri" panose="020F0502020204030204" pitchFamily="34" charset="0"/>
              </a:rPr>
              <a:t> Pharmaceuticals, Taiho Oncology Inc, Takeda Pharmaceuticals USA Inc, </a:t>
            </a:r>
            <a:r>
              <a:rPr lang="en-US" sz="1850" b="0" i="0" u="none" strike="noStrike" dirty="0" err="1">
                <a:solidFill>
                  <a:schemeClr val="tx1"/>
                </a:solidFill>
                <a:effectLst/>
                <a:latin typeface="Calibri" panose="020F0502020204030204" pitchFamily="34" charset="0"/>
              </a:rPr>
              <a:t>TerSera</a:t>
            </a:r>
            <a:r>
              <a:rPr lang="en-US" sz="1850" b="0" i="0" u="none" strike="noStrike" dirty="0">
                <a:solidFill>
                  <a:schemeClr val="tx1"/>
                </a:solidFill>
                <a:effectLst/>
                <a:latin typeface="Calibri" panose="020F0502020204030204" pitchFamily="34" charset="0"/>
              </a:rPr>
              <a:t> Therapeutics LLC, </a:t>
            </a:r>
            <a:r>
              <a:rPr lang="en-US" sz="1850" b="0" i="0" u="none" strike="noStrike" dirty="0" err="1">
                <a:solidFill>
                  <a:schemeClr val="tx1"/>
                </a:solidFill>
                <a:effectLst/>
                <a:latin typeface="Calibri" panose="020F0502020204030204" pitchFamily="34" charset="0"/>
              </a:rPr>
              <a:t>Tesaro</a:t>
            </a:r>
            <a:r>
              <a:rPr lang="en-US" sz="1850" b="0" i="0" u="none" strike="noStrike" dirty="0">
                <a:solidFill>
                  <a:schemeClr val="tx1"/>
                </a:solidFill>
                <a:effectLst/>
                <a:latin typeface="Calibri" panose="020F0502020204030204" pitchFamily="34" charset="0"/>
              </a:rPr>
              <a:t>, A GSK Company, TG Therapeutics Inc, Turning Point Therapeutics Inc, </a:t>
            </a:r>
            <a:r>
              <a:rPr lang="en-US" sz="1850" b="0" i="0" u="none" strike="noStrike" dirty="0" err="1">
                <a:solidFill>
                  <a:schemeClr val="tx1"/>
                </a:solidFill>
                <a:effectLst/>
                <a:latin typeface="Calibri" panose="020F0502020204030204" pitchFamily="34" charset="0"/>
              </a:rPr>
              <a:t>Verastem</a:t>
            </a:r>
            <a:r>
              <a:rPr lang="en-US" sz="1850" b="0" i="0" u="none" strike="noStrike" dirty="0">
                <a:solidFill>
                  <a:schemeClr val="tx1"/>
                </a:solidFill>
                <a:effectLst/>
                <a:latin typeface="Calibri" panose="020F0502020204030204" pitchFamily="34" charset="0"/>
              </a:rPr>
              <a:t> Inc, and </a:t>
            </a:r>
            <a:r>
              <a:rPr lang="en-US" sz="1850" b="0" i="0" u="none" strike="noStrike" dirty="0" err="1">
                <a:solidFill>
                  <a:schemeClr val="tx1"/>
                </a:solidFill>
                <a:effectLst/>
                <a:latin typeface="Calibri" panose="020F0502020204030204" pitchFamily="34" charset="0"/>
              </a:rPr>
              <a:t>Zymeworks</a:t>
            </a:r>
            <a:r>
              <a:rPr lang="en-US" sz="1850" b="0" i="0" u="none" strike="noStrike" dirty="0">
                <a:solidFill>
                  <a:schemeClr val="tx1"/>
                </a:solidFill>
                <a:effectLst/>
                <a:latin typeface="Calibri" panose="020F0502020204030204" pitchFamily="34" charset="0"/>
              </a:rPr>
              <a:t> Inc.</a:t>
            </a:r>
            <a:endParaRPr lang="en-US" sz="1850" b="0" dirty="0">
              <a:solidFill>
                <a:schemeClr val="tx1"/>
              </a:solidFill>
            </a:endParaRPr>
          </a:p>
        </p:txBody>
      </p:sp>
    </p:spTree>
    <p:extLst>
      <p:ext uri="{BB962C8B-B14F-4D97-AF65-F5344CB8AC3E}">
        <p14:creationId xmlns:p14="http://schemas.microsoft.com/office/powerpoint/2010/main" val="26269516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1A6C8-C92E-A241-858C-742836094465}"/>
              </a:ext>
            </a:extLst>
          </p:cNvPr>
          <p:cNvSpPr>
            <a:spLocks noGrp="1"/>
          </p:cNvSpPr>
          <p:nvPr>
            <p:ph type="title"/>
          </p:nvPr>
        </p:nvSpPr>
        <p:spPr/>
        <p:txBody>
          <a:bodyPr/>
          <a:lstStyle/>
          <a:p>
            <a:r>
              <a:rPr lang="en-US" dirty="0"/>
              <a:t>Commercial Support</a:t>
            </a:r>
          </a:p>
        </p:txBody>
      </p:sp>
      <p:sp>
        <p:nvSpPr>
          <p:cNvPr id="3" name="Content Placeholder 2">
            <a:extLst>
              <a:ext uri="{FF2B5EF4-FFF2-40B4-BE49-F238E27FC236}">
                <a16:creationId xmlns:a16="http://schemas.microsoft.com/office/drawing/2014/main" id="{5DF225B5-DDBB-F04C-87FC-4A699DA2706A}"/>
              </a:ext>
            </a:extLst>
          </p:cNvPr>
          <p:cNvSpPr>
            <a:spLocks noGrp="1"/>
          </p:cNvSpPr>
          <p:nvPr>
            <p:ph idx="1"/>
          </p:nvPr>
        </p:nvSpPr>
        <p:spPr>
          <a:xfrm>
            <a:off x="1051639" y="1240953"/>
            <a:ext cx="9940905" cy="1323951"/>
          </a:xfrm>
        </p:spPr>
        <p:txBody>
          <a:bodyPr/>
          <a:lstStyle/>
          <a:p>
            <a:pPr marL="98425" indent="0">
              <a:buNone/>
            </a:pPr>
            <a:r>
              <a:rPr lang="en-US" sz="2500" b="0" dirty="0">
                <a:solidFill>
                  <a:schemeClr val="tx1"/>
                </a:solidFill>
              </a:rPr>
              <a:t>This activity is supported by an educational grant from Gilead Sciences Inc.</a:t>
            </a:r>
          </a:p>
        </p:txBody>
      </p:sp>
      <p:sp>
        <p:nvSpPr>
          <p:cNvPr id="4" name="Title 1">
            <a:extLst>
              <a:ext uri="{FF2B5EF4-FFF2-40B4-BE49-F238E27FC236}">
                <a16:creationId xmlns:a16="http://schemas.microsoft.com/office/drawing/2014/main" id="{1F6875F1-59FE-254D-A8FE-1316270A7DC6}"/>
              </a:ext>
            </a:extLst>
          </p:cNvPr>
          <p:cNvSpPr txBox="1">
            <a:spLocks/>
          </p:cNvSpPr>
          <p:nvPr/>
        </p:nvSpPr>
        <p:spPr bwMode="auto">
          <a:xfrm>
            <a:off x="912286" y="3251348"/>
            <a:ext cx="10532291"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a:lstStyle>
          <a:p>
            <a:pPr marL="0" marR="0" lvl="0" indent="0" algn="ctr" defTabSz="412750" rtl="0" eaLnBrk="0" fontAlgn="base" latinLnBrk="0" hangingPunct="0">
              <a:lnSpc>
                <a:spcPct val="88000"/>
              </a:lnSpc>
              <a:spcBef>
                <a:spcPct val="0"/>
              </a:spcBef>
              <a:spcAft>
                <a:spcPct val="0"/>
              </a:spcAft>
              <a:buClr>
                <a:srgbClr val="000000"/>
              </a:buClr>
              <a:buSzPct val="45000"/>
              <a:buFont typeface="Wingdings" pitchFamily="-72" charset="2"/>
              <a:buNone/>
              <a:tabLst/>
              <a:defRPr/>
            </a:pPr>
            <a:r>
              <a:rPr kumimoji="0" lang="en-US" sz="3000" b="1" i="0" u="none" strike="noStrike" kern="0" cap="none" spc="0" normalizeH="0" baseline="0" noProof="0" dirty="0">
                <a:ln>
                  <a:noFill/>
                </a:ln>
                <a:solidFill>
                  <a:srgbClr val="3333FF"/>
                </a:solidFill>
                <a:effectLst/>
                <a:uLnTx/>
                <a:uFillTx/>
                <a:latin typeface="Calibri"/>
                <a:ea typeface="MS PGothic" pitchFamily="34" charset="-128"/>
                <a:cs typeface="Calibri"/>
              </a:rPr>
              <a:t>Research To Practice CME Planning Committee Members, </a:t>
            </a:r>
            <a:br>
              <a:rPr kumimoji="0" lang="en-US" sz="3000" b="1" i="0" u="none" strike="noStrike" kern="0" cap="none" spc="0" normalizeH="0" baseline="0" noProof="0" dirty="0">
                <a:ln>
                  <a:noFill/>
                </a:ln>
                <a:solidFill>
                  <a:srgbClr val="3333FF"/>
                </a:solidFill>
                <a:effectLst/>
                <a:uLnTx/>
                <a:uFillTx/>
                <a:latin typeface="Calibri"/>
                <a:ea typeface="MS PGothic" pitchFamily="34" charset="-128"/>
                <a:cs typeface="Calibri"/>
              </a:rPr>
            </a:br>
            <a:r>
              <a:rPr kumimoji="0" lang="en-US" sz="3000" b="1" i="0" u="none" strike="noStrike" kern="0" cap="none" spc="0" normalizeH="0" baseline="0" noProof="0" dirty="0">
                <a:ln>
                  <a:noFill/>
                </a:ln>
                <a:solidFill>
                  <a:srgbClr val="3333FF"/>
                </a:solidFill>
                <a:effectLst/>
                <a:uLnTx/>
                <a:uFillTx/>
                <a:latin typeface="Calibri"/>
                <a:ea typeface="MS PGothic" pitchFamily="34" charset="-128"/>
                <a:cs typeface="Calibri"/>
              </a:rPr>
              <a:t>Staff and Reviewers</a:t>
            </a:r>
          </a:p>
        </p:txBody>
      </p:sp>
      <p:sp>
        <p:nvSpPr>
          <p:cNvPr id="5" name="Content Placeholder 2">
            <a:extLst>
              <a:ext uri="{FF2B5EF4-FFF2-40B4-BE49-F238E27FC236}">
                <a16:creationId xmlns:a16="http://schemas.microsoft.com/office/drawing/2014/main" id="{80DDE065-FB06-F943-98BC-99AF1283D66B}"/>
              </a:ext>
            </a:extLst>
          </p:cNvPr>
          <p:cNvSpPr txBox="1">
            <a:spLocks/>
          </p:cNvSpPr>
          <p:nvPr/>
        </p:nvSpPr>
        <p:spPr bwMode="auto">
          <a:xfrm>
            <a:off x="1051640" y="4581128"/>
            <a:ext cx="10512305" cy="15121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90525" indent="-292100" algn="l" defTabSz="412750" rtl="0" eaLnBrk="0" fontAlgn="base" hangingPunct="0">
              <a:lnSpc>
                <a:spcPct val="105000"/>
              </a:lnSpc>
              <a:spcBef>
                <a:spcPct val="30000"/>
              </a:spcBef>
              <a:spcAft>
                <a:spcPts val="800"/>
              </a:spcAft>
              <a:buClr>
                <a:srgbClr val="000000"/>
              </a:buClr>
              <a:buSzPct val="100000"/>
              <a:buFont typeface="Arial" pitchFamily="-72" charset="0"/>
              <a:buChar char="•"/>
              <a:defRPr sz="2900" b="1">
                <a:solidFill>
                  <a:srgbClr val="000000"/>
                </a:solidFill>
                <a:latin typeface="Calibri" charset="0"/>
                <a:ea typeface="MS PGothic" pitchFamily="34" charset="-128"/>
                <a:cs typeface="MS PGothic" charset="0"/>
              </a:defRPr>
            </a:lvl1pPr>
            <a:lvl2pPr marL="782638" indent="-260350" algn="l" defTabSz="412750" rtl="0" eaLnBrk="0" fontAlgn="base" hangingPunct="0">
              <a:lnSpc>
                <a:spcPct val="90000"/>
              </a:lnSpc>
              <a:spcBef>
                <a:spcPct val="30000"/>
              </a:spcBef>
              <a:spcAft>
                <a:spcPct val="0"/>
              </a:spcAft>
              <a:buClr>
                <a:srgbClr val="000000"/>
              </a:buClr>
              <a:buSzPct val="75000"/>
              <a:buFont typeface="Symbol" pitchFamily="-72" charset="2"/>
              <a:buChar char=""/>
              <a:defRPr sz="2600" b="1">
                <a:solidFill>
                  <a:srgbClr val="000000"/>
                </a:solidFill>
                <a:latin typeface="Calibri" charset="0"/>
                <a:ea typeface="MS PGothic" pitchFamily="34" charset="-128"/>
              </a:defRPr>
            </a:lvl2pPr>
            <a:lvl3pPr marL="1173163" indent="-193675"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400" b="1">
                <a:solidFill>
                  <a:srgbClr val="000000"/>
                </a:solidFill>
                <a:latin typeface="Calibri" charset="0"/>
                <a:ea typeface="ＭＳ Ｐゴシック" pitchFamily="-123" charset="-128"/>
                <a:cs typeface="ＭＳ Ｐゴシック" pitchFamily="-72" charset="-128"/>
              </a:defRPr>
            </a:lvl3pPr>
            <a:lvl4pPr marL="1565275" indent="-193675" algn="l" defTabSz="412750" rtl="0" eaLnBrk="0" fontAlgn="base" hangingPunct="0">
              <a:lnSpc>
                <a:spcPct val="90000"/>
              </a:lnSpc>
              <a:spcBef>
                <a:spcPct val="30000"/>
              </a:spcBef>
              <a:spcAft>
                <a:spcPct val="0"/>
              </a:spcAft>
              <a:buClr>
                <a:srgbClr val="000000"/>
              </a:buClr>
              <a:buSzPct val="75000"/>
              <a:buFont typeface="Symbol" pitchFamily="-72" charset="2"/>
              <a:buChar char=""/>
              <a:defRPr sz="2200" b="1">
                <a:solidFill>
                  <a:srgbClr val="000000"/>
                </a:solidFill>
                <a:latin typeface="Calibri" charset="0"/>
                <a:ea typeface="ＭＳ Ｐゴシック" pitchFamily="-123" charset="-128"/>
              </a:defRPr>
            </a:lvl4pPr>
            <a:lvl5pPr marL="1957388" indent="-195263"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000" b="1">
                <a:solidFill>
                  <a:srgbClr val="000000"/>
                </a:solidFill>
                <a:latin typeface="Calibri" charset="0"/>
                <a:ea typeface="ＭＳ Ｐゴシック" pitchFamily="-123" charset="-128"/>
              </a:defRPr>
            </a:lvl5pPr>
            <a:lvl6pPr marL="2615386"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6pPr>
            <a:lvl7pPr marL="3072444"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7pPr>
            <a:lvl8pPr marL="3529502"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8pPr>
            <a:lvl9pPr marL="3986559"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9pPr>
          </a:lstStyle>
          <a:p>
            <a:pPr marL="98425" marR="0" lvl="0" indent="0" algn="l" defTabSz="412750" rtl="0" eaLnBrk="0" fontAlgn="base" latinLnBrk="0" hangingPunct="0">
              <a:lnSpc>
                <a:spcPct val="105000"/>
              </a:lnSpc>
              <a:spcBef>
                <a:spcPct val="30000"/>
              </a:spcBef>
              <a:spcAft>
                <a:spcPts val="800"/>
              </a:spcAft>
              <a:buClr>
                <a:srgbClr val="000000"/>
              </a:buClr>
              <a:buSzPct val="100000"/>
              <a:buFont typeface="Arial" pitchFamily="-72" charset="0"/>
              <a:buNone/>
              <a:tabLst/>
              <a:defRPr/>
            </a:pPr>
            <a:r>
              <a:rPr kumimoji="0" lang="en-US" sz="2500" b="0" i="0" u="none" strike="noStrike" kern="0" cap="none" spc="0" normalizeH="0" baseline="0" noProof="0" dirty="0">
                <a:ln>
                  <a:noFill/>
                </a:ln>
                <a:solidFill>
                  <a:srgbClr val="000000"/>
                </a:solidFill>
                <a:effectLst/>
                <a:uLnTx/>
                <a:uFillTx/>
                <a:latin typeface="Calibri" charset="0"/>
                <a:ea typeface="MS PGothic" pitchFamily="34" charset="-128"/>
              </a:rPr>
              <a:t>Planners, scientific staff and independent reviewers for Research To Practice have no relevant conflicts of interest to disclose.</a:t>
            </a:r>
          </a:p>
        </p:txBody>
      </p:sp>
    </p:spTree>
    <p:extLst>
      <p:ext uri="{BB962C8B-B14F-4D97-AF65-F5344CB8AC3E}">
        <p14:creationId xmlns:p14="http://schemas.microsoft.com/office/powerpoint/2010/main" val="19945836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AF690AF-19BF-01A1-8D52-20A82A949FCD}"/>
              </a:ext>
            </a:extLst>
          </p:cNvPr>
          <p:cNvSpPr>
            <a:spLocks noGrp="1"/>
          </p:cNvSpPr>
          <p:nvPr>
            <p:ph idx="1"/>
          </p:nvPr>
        </p:nvSpPr>
        <p:spPr>
          <a:xfrm>
            <a:off x="1415480" y="1916832"/>
            <a:ext cx="9361040" cy="2520280"/>
          </a:xfrm>
          <a:solidFill>
            <a:srgbClr val="E9F8FD"/>
          </a:solidFill>
          <a:ln>
            <a:solidFill>
              <a:schemeClr val="tx2">
                <a:lumMod val="50000"/>
                <a:lumOff val="50000"/>
              </a:schemeClr>
            </a:solidFill>
          </a:ln>
        </p:spPr>
        <p:txBody>
          <a:bodyPr lIns="365760" rIns="365760" anchor="ctr"/>
          <a:lstStyle/>
          <a:p>
            <a:pPr marL="98425" indent="0">
              <a:lnSpc>
                <a:spcPct val="100000"/>
              </a:lnSpc>
              <a:buNone/>
            </a:pPr>
            <a:r>
              <a:rPr lang="en-US" sz="3200" dirty="0"/>
              <a:t>This educational activity contains discussion of </a:t>
            </a:r>
            <a:br>
              <a:rPr lang="en-US" sz="3200" dirty="0"/>
            </a:br>
            <a:r>
              <a:rPr lang="en-US" sz="3200" dirty="0"/>
              <a:t>non-FDA-approved uses of agents and regimens. Please refer to official prescribing information for each product for approved indications. </a:t>
            </a:r>
          </a:p>
        </p:txBody>
      </p:sp>
    </p:spTree>
    <p:extLst>
      <p:ext uri="{BB962C8B-B14F-4D97-AF65-F5344CB8AC3E}">
        <p14:creationId xmlns:p14="http://schemas.microsoft.com/office/powerpoint/2010/main" val="40671944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PI_CFG_REPOLL" val="true"/>
  <p:tag name="KPI_CFG_RPCLEARS" val="true"/>
  <p:tag name="KPI_CFG_FB_TYPE" val="Tiny Counter"/>
  <p:tag name="KPI_CFG_FB_MONITOR" val="Slide Show Monitor"/>
  <p:tag name="KPI_CFG_FB_POSITION" val="Bottom Right"/>
  <p:tag name="KPI_CFG_INS_CLK" val="false"/>
  <p:tag name="KPI_CFG_UNITS" val="1"/>
  <p:tag name="KPI_CFG_SPEED" val="false"/>
  <p:tag name="KPI_SLIDE_COUNT" val="89"/>
  <p:tag name="KPI_VERSION" val="2.0.10292.1"/>
  <p:tag name="KPI_STORAGE" val="&lt;keypoint&quot;&quot;&lt;roster&quot;&quot;&lt;currentId&quot;200&quot;&gt;&lt;trIndex&quot;&quot;&lt;tr(@tid:1@pid:1)&quot;&quot;&lt;v&quot;1&quot;&gt;&gt;&lt;tr(@tid:1@pid:2)&quot;&quot;&lt;v&quot;2&quot;&gt;&gt;&lt;tr(@tid:1@pid:3)&quot;&quot;&lt;v&quot;3&quot;&gt;&gt;&lt;tr(@tid:1@pid:4)&quot;&quot;&lt;v&quot;4&quot;&gt;&gt;&lt;tr(@tid:1@pid:5)&quot;&quot;&lt;v&quot;5&quot;&gt;&gt;&lt;tr(@tid:1@pid:6)&quot;&quot;&lt;v&quot;6&quot;&gt;&gt;&lt;tr(@tid:1@pid:7)&quot;&quot;&lt;v&quot;7&quot;&gt;&gt;&lt;tr(@tid:1@pid:8)&quot;&quot;&lt;v&quot;8&quot;&gt;&gt;&lt;tr(@tid:1@pid:9)&quot;&quot;&lt;v&quot;9&quot;&gt;&gt;&lt;tr(@tid:1@pid:10)&quot;&quot;&lt;v&quot;10&quot;&gt;&gt;&lt;tr(@tid:1@pid:11)&quot;&quot;&lt;v&quot;11&quot;&gt;&gt;&lt;tr(@tid:1@pid:12)&quot;&quot;&lt;v&quot;12&quot;&gt;&gt;&lt;tr(@tid:1@pid:13)&quot;&quot;&lt;v&quot;13&quot;&gt;&gt;&lt;tr(@tid:1@pid:14)&quot;&quot;&lt;v&quot;14&quot;&gt;&gt;&lt;tr(@tid:1@pid:15)&quot;&quot;&lt;v&quot;15&quot;&gt;&gt;&lt;tr(@tid:1@pid:16)&quot;&quot;&lt;v&quot;16&quot;&gt;&gt;&lt;tr(@tid:1@pid:17)&quot;&quot;&lt;v&quot;17&quot;&gt;&gt;&lt;tr(@tid:1@pid:18)&quot;&quot;&lt;v&quot;18&quot;&gt;&gt;&lt;tr(@tid:1@pid:19)&quot;&quot;&lt;v&quot;19&quot;&gt;&gt;&lt;tr(@tid:1@pid:20)&quot;&quot;&lt;v&quot;20&quot;&gt;&gt;&lt;tr(@tid:1@pid:21)&quot;&quot;&lt;v&quot;21&quot;&gt;&gt;&lt;tr(@tid:1@pid:22)&quot;&quot;&lt;v&quot;22&quot;&gt;&gt;&lt;tr(@tid:1@pid:23)&quot;&quot;&lt;v&quot;23&quot;&gt;&gt;&lt;tr(@tid:1@pid:24)&quot;&quot;&lt;v&quot;24&quot;&gt;&gt;&lt;tr(@tid:1@pid:25)&quot;&quot;&lt;v&quot;25&quot;&gt;&gt;&lt;tr(@tid:1@pid:26)&quot;&quot;&lt;v&quot;26&quot;&gt;&gt;&lt;tr(@tid:1@pid:27)&quot;&quot;&lt;v&quot;27&quot;&gt;&gt;&lt;tr(@tid:1@pid:28)&quot;&quot;&lt;v&quot;28&quot;&gt;&gt;&lt;tr(@tid:1@pid:29)&quot;&quot;&lt;v&quot;29&quot;&gt;&gt;&lt;tr(@tid:1@pid:30)&quot;&quot;&lt;v&quot;30&quot;&gt;&gt;&lt;tr(@tid:1@pid:31)&quot;&quot;&lt;v&quot;31&quot;&gt;&gt;&lt;tr(@tid:1@pid:32)&quot;&quot;&lt;v&quot;32&quot;&gt;&gt;&lt;tr(@tid:1@pid:33)&quot;&quot;&lt;v&quot;33&quot;&gt;&gt;&lt;tr(@tid:1@pid:34)&quot;&quot;&lt;v&quot;34&quot;&gt;&gt;&lt;tr(@tid:1@pid:35)&quot;&quot;&lt;v&quot;35&quot;&gt;&gt;&lt;tr(@tid:1@pid:36)&quot;&quot;&lt;v&quot;36&quot;&gt;&gt;&lt;tr(@tid:1@pid:37)&quot;&quot;&lt;v&quot;37&quot;&gt;&gt;&lt;tr(@tid:1@pid:38)&quot;&quot;&lt;v&quot;38&quot;&gt;&gt;&lt;tr(@tid:1@pid:39)&quot;&quot;&lt;v&quot;39&quot;&gt;&gt;&lt;tr(@tid:1@pid:40)&quot;&quot;&lt;v&quot;40&quot;&gt;&gt;&lt;tr(@tid:1@pid:41)&quot;&quot;&lt;v&quot;41&quot;&gt;&gt;&lt;tr(@tid:1@pid:42)&quot;&quot;&lt;v&quot;42&quot;&gt;&gt;&lt;tr(@tid:1@pid:43)&quot;&quot;&lt;v&quot;43&quot;&gt;&gt;&lt;tr(@tid:1@pid:44)&quot;&quot;&lt;v&quot;44&quot;&gt;&gt;&lt;tr(@tid:1@pid:45)&quot;&quot;&lt;v&quot;45&quot;&gt;&gt;&lt;tr(@tid:1@pid:46)&quot;&quot;&lt;v&quot;46&quot;&gt;&gt;&lt;tr(@tid:1@pid:47)&quot;&quot;&lt;v&quot;47&quot;&gt;&gt;&lt;tr(@tid:1@pid:48)&quot;&quot;&lt;v&quot;48&quot;&gt;&gt;&lt;tr(@tid:1@pid:49)&quot;&quot;&lt;v&quot;49&quot;&gt;&gt;&lt;tr(@tid:1@pid:50)&quot;&quot;&lt;v&quot;50&quot;&gt;&gt;&lt;tr(@tid:1@pid:51)&quot;&quot;&lt;v&quot;51&quot;&gt;&gt;&lt;tr(@tid:1@pid:52)&quot;&quot;&lt;v&quot;52&quot;&gt;&gt;&lt;tr(@tid:1@pid:53)&quot;&quot;&lt;v&quot;53&quot;&gt;&gt;&lt;tr(@tid:1@pid:54)&quot;&quot;&lt;v&quot;54&quot;&gt;&gt;&lt;tr(@tid:1@pid:55)&quot;&quot;&lt;v&quot;55&quot;&gt;&gt;&lt;tr(@tid:1@pid:56)&quot;&quot;&lt;v&quot;56&quot;&gt;&gt;&lt;tr(@tid:1@pid:57)&quot;&quot;&lt;v&quot;57&quot;&gt;&gt;&lt;tr(@tid:1@pid:58)&quot;&quot;&lt;v&quot;58&quot;&gt;&gt;&lt;tr(@tid:1@pid:59)&quot;&quot;&lt;v&quot;59&quot;&gt;&gt;&lt;tr(@tid:1@pid:60)&quot;&quot;&lt;v&quot;60&quot;&gt;&gt;&lt;tr(@tid:1@pid:61)&quot;&quot;&lt;v&quot;61&quot;&gt;&gt;&lt;tr(@tid:1@pid:62)&quot;&quot;&lt;v&quot;62&quot;&gt;&gt;&lt;tr(@tid:1@pid:63)&quot;&quot;&lt;v&quot;63&quot;&gt;&gt;&lt;tr(@tid:1@pid:64)&quot;&quot;&lt;v&quot;64&quot;&gt;&gt;&lt;tr(@tid:1@pid:65)&quot;&quot;&lt;v&quot;65&quot;&gt;&gt;&lt;tr(@tid:1@pid:66)&quot;&quot;&lt;v&quot;66&quot;&gt;&gt;&lt;tr(@tid:1@pid:67)&quot;&quot;&lt;v&quot;67&quot;&gt;&gt;&lt;tr(@tid:1@pid:68)&quot;&quot;&lt;v&quot;68&quot;&gt;&gt;&lt;tr(@tid:1@pid:69)&quot;&quot;&lt;v&quot;69&quot;&gt;&gt;&lt;tr(@tid:1@pid:70)&quot;&quot;&lt;v&quot;70&quot;&gt;&gt;&lt;tr(@tid:1@pid:71)&quot;&quot;&lt;v&quot;71&quot;&gt;&gt;&lt;tr(@tid:1@pid:72)&quot;&quot;&lt;v&quot;72&quot;&gt;&gt;&lt;tr(@tid:1@pid:73)&quot;&quot;&lt;v&quot;73&quot;&gt;&gt;&lt;tr(@tid:1@pid:74)&quot;&quot;&lt;v&quot;74&quot;&gt;&gt;&lt;tr(@tid:1@pid:75)&quot;&quot;&lt;v&quot;75&quot;&gt;&gt;&lt;tr(@tid:1@pid:76)&quot;&quot;&lt;v&quot;76&quot;&gt;&gt;&lt;tr(@tid:1@pid:77)&quot;&quot;&lt;v&quot;77&quot;&gt;&gt;&lt;tr(@tid:1@pid:78)&quot;&quot;&lt;v&quot;78&quot;&gt;&gt;&lt;tr(@tid:1@pid:79)&quot;&quot;&lt;v&quot;79&quot;&gt;&gt;&lt;tr(@tid:1@pid:80)&quot;&quot;&lt;v&quot;80&quot;&gt;&gt;&lt;tr(@tid:1@pid:81)&quot;&quot;&lt;v&quot;81&quot;&gt;&gt;&lt;tr(@tid:1@pid:82)&quot;&quot;&lt;v&quot;82&quot;&gt;&gt;&lt;tr(@tid:1@pid:83)&quot;&quot;&lt;v&quot;83&quot;&gt;&gt;&lt;tr(@tid:1@pid:84)&quot;&quot;&lt;v&quot;84&quot;&gt;&gt;&lt;tr(@tid:1@pid:85)&quot;&quot;&lt;v&quot;85&quot;&gt;&gt;&lt;tr(@tid:1@pid:86)&quot;&quot;&lt;v&quot;86&quot;&gt;&gt;&lt;tr(@tid:1@pid:87)&quot;&quot;&lt;v&quot;87&quot;&gt;&gt;&lt;tr(@tid:1@pid:88)&quot;&quot;&lt;v&quot;88&quot;&gt;&gt;&lt;tr(@tid:1@pid:89)&quot;&quot;&lt;v&quot;89&quot;&gt;&gt;&lt;tr(@tid:1@pid:90)&quot;&quot;&lt;v&quot;90&quot;&gt;&gt;&lt;tr(@tid:1@pid:91)&quot;&quot;&lt;v&quot;91&quot;&gt;&gt;&lt;tr(@tid:1@pid:92)&quot;&quot;&lt;v&quot;92&quot;&gt;&gt;&lt;tr(@tid:1@pid:93)&quot;&quot;&lt;v&quot;93&quot;&gt;&gt;&lt;tr(@tid:1@pid:94)&quot;&quot;&lt;v&quot;94&quot;&gt;&gt;&lt;tr(@tid:1@pid:95)&quot;&quot;&lt;v&quot;95&quot;&gt;&gt;&lt;tr(@tid:1@pid:96)&quot;&quot;&lt;v&quot;96&quot;&gt;&gt;&lt;tr(@tid:1@pid:97)&quot;&quot;&lt;v&quot;97&quot;&gt;&gt;&lt;tr(@tid:1@pid:98)&quot;&quot;&lt;v&quot;98&quot;&gt;&gt;&lt;tr(@tid:1@pid:99)&quot;&quot;&lt;v&quot;99&quot;&gt;&gt;&lt;tr(@tid:1@pid:100)&quot;&quot;&lt;v&quot;100&quot;&gt;&gt;&lt;tr(@tid:2@pid:1)&quot;&quot;&lt;v&quot;101&quot;&gt;&gt;&lt;tr(@tid:2@pid:2)&quot;&quot;&lt;v&quot;102&quot;&gt;&gt;&lt;tr(@tid:2@pid:3)&quot;&quot;&lt;v&quot;103&quot;&gt;&gt;&lt;tr(@tid:2@pid:4)&quot;&quot;&lt;v&quot;104&quot;&gt;&gt;&lt;tr(@tid:2@pid:5)&quot;&quot;&lt;v&quot;105&quot;&gt;&gt;&lt;tr(@tid:2@pid:6)&quot;&quot;&lt;v&quot;106&quot;&gt;&gt;&lt;tr(@tid:2@pid:7)&quot;&quot;&lt;v&quot;107&quot;&gt;&gt;&lt;tr(@tid:2@pid:8)&quot;&quot;&lt;v&quot;108&quot;&gt;&gt;&lt;tr(@tid:2@pid:9)&quot;&quot;&lt;v&quot;109&quot;&gt;&gt;&lt;tr(@tid:2@pid:10)&quot;&quot;&lt;v&quot;110&quot;&gt;&gt;&lt;tr(@tid:2@pid:11)&quot;&quot;&lt;v&quot;111&quot;&gt;&gt;&lt;tr(@tid:2@pid:12)&quot;&quot;&lt;v&quot;112&quot;&gt;&gt;&lt;tr(@tid:2@pid:13)&quot;&quot;&lt;v&quot;113&quot;&gt;&gt;&lt;tr(@tid:2@pid:14)&quot;&quot;&lt;v&quot;114&quot;&gt;&gt;&lt;tr(@tid:2@pid:15)&quot;&quot;&lt;v&quot;115&quot;&gt;&gt;&lt;tr(@tid:2@pid:16)&quot;&quot;&lt;v&quot;116&quot;&gt;&gt;&lt;tr(@tid:2@pid:17)&quot;&quot;&lt;v&quot;117&quot;&gt;&gt;&lt;tr(@tid:2@pid:18)&quot;&quot;&lt;v&quot;118&quot;&gt;&gt;&lt;tr(@tid:2@pid:19)&quot;&quot;&lt;v&quot;119&quot;&gt;&gt;&lt;tr(@tid:2@pid:20)&quot;&quot;&lt;v&quot;120&quot;&gt;&gt;&lt;tr(@tid:2@pid:21)&quot;&quot;&lt;v&quot;121&quot;&gt;&gt;&lt;tr(@tid:2@pid:22)&quot;&quot;&lt;v&quot;122&quot;&gt;&gt;&lt;tr(@tid:2@pid:23)&quot;&quot;&lt;v&quot;123&quot;&gt;&gt;&lt;tr(@tid:2@pid:24)&quot;&quot;&lt;v&quot;124&quot;&gt;&gt;&lt;tr(@tid:2@pid:25)&quot;&quot;&lt;v&quot;125&quot;&gt;&gt;&lt;tr(@tid:2@pid:26)&quot;&quot;&lt;v&quot;126&quot;&gt;&gt;&lt;tr(@tid:2@pid:27)&quot;&quot;&lt;v&quot;127&quot;&gt;&gt;&lt;tr(@tid:2@pid:28)&quot;&quot;&lt;v&quot;128&quot;&gt;&gt;&lt;tr(@tid:2@pid:29)&quot;&quot;&lt;v&quot;129&quot;&gt;&gt;&lt;tr(@tid:2@pid:30)&quot;&quot;&lt;v&quot;130&quot;&gt;&gt;&lt;tr(@tid:2@pid:31)&quot;&quot;&lt;v&quot;131&quot;&gt;&gt;&lt;tr(@tid:2@pid:32)&quot;&quot;&lt;v&quot;132&quot;&gt;&gt;&lt;tr(@tid:2@pid:33)&quot;&quot;&lt;v&quot;133&quot;&gt;&gt;&lt;tr(@tid:2@pid:34)&quot;&quot;&lt;v&quot;134&quot;&gt;&gt;&lt;tr(@tid:2@pid:35)&quot;&quot;&lt;v&quot;135&quot;&gt;&gt;&lt;tr(@tid:2@pid:36)&quot;&quot;&lt;v&quot;136&quot;&gt;&gt;&lt;tr(@tid:2@pid:37)&quot;&quot;&lt;v&quot;137&quot;&gt;&gt;&lt;tr(@tid:2@pid:38)&quot;&quot;&lt;v&quot;138&quot;&gt;&gt;&lt;tr(@tid:2@pid:39)&quot;&quot;&lt;v&quot;139&quot;&gt;&gt;&lt;tr(@tid:2@pid:40)&quot;&quot;&lt;v&quot;140&quot;&gt;&gt;&lt;tr(@tid:2@pid:41)&quot;&quot;&lt;v&quot;141&quot;&gt;&gt;&lt;tr(@tid:2@pid:42)&quot;&quot;&lt;v&quot;142&quot;&gt;&gt;&lt;tr(@tid:2@pid:43)&quot;&quot;&lt;v&quot;143&quot;&gt;&gt;&lt;tr(@tid:2@pid:44)&quot;&quot;&lt;v&quot;144&quot;&gt;&gt;&lt;tr(@tid:2@pid:45)&quot;&quot;&lt;v&quot;145&quot;&gt;&gt;&lt;tr(@tid:2@pid:46)&quot;&quot;&lt;v&quot;146&quot;&gt;&gt;&lt;tr(@tid:2@pid:47)&quot;&quot;&lt;v&quot;147&quot;&gt;&gt;&lt;tr(@tid:2@pid:48)&quot;&quot;&lt;v&quot;148&quot;&gt;&gt;&lt;tr(@tid:2@pid:49)&quot;&quot;&lt;v&quot;149&quot;&gt;&gt;&lt;tr(@tid:2@pid:50)&quot;&quot;&lt;v&quot;150&quot;&gt;&gt;&lt;tr(@tid:2@pid:51)&quot;&quot;&lt;v&quot;151&quot;&gt;&gt;&lt;tr(@tid:2@pid:52)&quot;&quot;&lt;v&quot;152&quot;&gt;&gt;&lt;tr(@tid:2@pid:53)&quot;&quot;&lt;v&quot;153&quot;&gt;&gt;&lt;tr(@tid:2@pid:54)&quot;&quot;&lt;v&quot;154&quot;&gt;&gt;&lt;tr(@tid:2@pid:55)&quot;&quot;&lt;v&quot;155&quot;&gt;&gt;&lt;tr(@tid:2@pid:56)&quot;&quot;&lt;v&quot;156&quot;&gt;&gt;&lt;tr(@tid:2@pid:57)&quot;&quot;&lt;v&quot;157&quot;&gt;&gt;&lt;tr(@tid:2@pid:58)&quot;&quot;&lt;v&quot;158&quot;&gt;&gt;&lt;tr(@tid:2@pid:59)&quot;&quot;&lt;v&quot;159&quot;&gt;&gt;&lt;tr(@tid:2@pid:60)&quot;&quot;&lt;v&quot;160&quot;&gt;&gt;&lt;tr(@tid:2@pid:61)&quot;&quot;&lt;v&quot;161&quot;&gt;&gt;&lt;tr(@tid:2@pid:62)&quot;&quot;&lt;v&quot;162&quot;&gt;&gt;&lt;tr(@tid:2@pid:63)&quot;&quot;&lt;v&quot;163&quot;&gt;&gt;&lt;tr(@tid:2@pid:64)&quot;&quot;&lt;v&quot;164&quot;&gt;&gt;&lt;tr(@tid:2@pid:65)&quot;&quot;&lt;v&quot;165&quot;&gt;&gt;&lt;tr(@tid:2@pid:66)&quot;&quot;&lt;v&quot;166&quot;&gt;&gt;&lt;tr(@tid:2@pid:67)&quot;&quot;&lt;v&quot;167&quot;&gt;&gt;&lt;tr(@tid:2@pid:68)&quot;&quot;&lt;v&quot;168&quot;&gt;&gt;&lt;tr(@tid:2@pid:69)&quot;&quot;&lt;v&quot;169&quot;&gt;&gt;&lt;tr(@tid:2@pid:70)&quot;&quot;&lt;v&quot;170&quot;&gt;&gt;&lt;tr(@tid:2@pid:71)&quot;&quot;&lt;v&quot;171&quot;&gt;&gt;&lt;tr(@tid:2@pid:72)&quot;&quot;&lt;v&quot;172&quot;&gt;&gt;&lt;tr(@tid:2@pid:73)&quot;&quot;&lt;v&quot;173&quot;&gt;&gt;&lt;tr(@tid:2@pid:74)&quot;&quot;&lt;v&quot;174&quot;&gt;&gt;&lt;tr(@tid:2@pid:75)&quot;&quot;&lt;v&quot;175&quot;&gt;&gt;&lt;tr(@tid:2@pid:76)&quot;&quot;&lt;v&quot;176&quot;&gt;&gt;&lt;tr(@tid:2@pid:77)&quot;&quot;&lt;v&quot;177&quot;&gt;&gt;&lt;tr(@tid:2@pid:78)&quot;&quot;&lt;v&quot;178&quot;&gt;&gt;&lt;tr(@tid:2@pid:79)&quot;&quot;&lt;v&quot;179&quot;&gt;&gt;&lt;tr(@tid:2@pid:80)&quot;&quot;&lt;v&quot;180&quot;&gt;&gt;&lt;tr(@tid:2@pid:81)&quot;&quot;&lt;v&quot;181&quot;&gt;&gt;&lt;tr(@tid:2@pid:82)&quot;&quot;&lt;v&quot;182&quot;&gt;&gt;&lt;tr(@tid:2@pid:83)&quot;&quot;&lt;v&quot;183&quot;&gt;&gt;&lt;tr(@tid:2@pid:84)&quot;&quot;&lt;v&quot;184&quot;&gt;&gt;&lt;tr(@tid:2@pid:85)&quot;&quot;&lt;v&quot;185&quot;&gt;&gt;&lt;tr(@tid:2@pid:86)&quot;&quot;&lt;v&quot;186&quot;&gt;&gt;&lt;tr(@tid:2@pid:87)&quot;&quot;&lt;v&quot;187&quot;&gt;&gt;&lt;tr(@tid:2@pid:88)&quot;&quot;&lt;v&quot;188&quot;&gt;&gt;&lt;tr(@tid:2@pid:89)&quot;&quot;&lt;v&quot;189&quot;&gt;&gt;&lt;tr(@tid:2@pid:90)&quot;&quot;&lt;v&quot;190&quot;&gt;&gt;&lt;tr(@tid:2@pid:91)&quot;&quot;&lt;v&quot;191&quot;&gt;&gt;&lt;tr(@tid:2@pid:92)&quot;&quot;&lt;v&quot;192&quot;&gt;&gt;&lt;tr(@tid:2@pid:93)&quot;&quot;&lt;v&quot;193&quot;&gt;&gt;&lt;tr(@tid:2@pid:94)&quot;&quot;&lt;v&quot;194&quot;&gt;&gt;&lt;tr(@tid:2@pid:95)&quot;&quot;&lt;v&quot;195&quot;&gt;&gt;&lt;tr(@tid:2@pid:96)&quot;&quot;&lt;v&quot;196&quot;&gt;&gt;&lt;tr(@tid:2@pid:97)&quot;&quot;&lt;v&quot;197&quot;&gt;&gt;&lt;tr(@tid:2@pid:98)&quot;&quot;&lt;v&quot;198&quot;&gt;&gt;&lt;tr(@tid:2@pid:99)&quot;&quot;&lt;v&quot;199&quot;&gt;&gt;&lt;tr(@tid:2@pid:100)&quot;&quot;&lt;v&quot;200&quot;&gt;&gt;&gt;&lt;people&quot;&quot;&lt;p(@id:101)&quot;&quot;&lt;f(@i:0)&quot;Keypad&quot;&gt;&lt;f(@i:1)&quot;1&quot;&gt;&gt;&lt;p(@id:102)&quot;&quot;&lt;f(@i:0)&quot;Keypad&quot;&gt;&lt;f(@i:1)&quot;2&quot;&gt;&gt;&lt;p(@id:103)&quot;&quot;&lt;f(@i:0)&quot;Keypad&quot;&gt;&lt;f(@i:1)&quot;3&quot;&gt;&gt;&lt;p(@id:104)&quot;&quot;&lt;f(@i:0)&quot;Keypad&quot;&gt;&lt;f(@i:1)&quot;4&quot;&gt;&gt;&lt;p(@id:105)&quot;&quot;&lt;f(@i:0)&quot;Keypad&quot;&gt;&lt;f(@i:1)&quot;5&quot;&gt;&gt;&lt;p(@id:106)&quot;&quot;&lt;f(@i:0)&quot;Keypad&quot;&gt;&lt;f(@i:1)&quot;6&quot;&gt;&gt;&lt;p(@id:107)&quot;&quot;&lt;f(@i:0)&quot;Keypad&quot;&gt;&lt;f(@i:1)&quot;7&quot;&gt;&gt;&lt;p(@id:108)&quot;&quot;&lt;f(@i:0)&quot;Keypad&quot;&gt;&lt;f(@i:1)&quot;8&quot;&gt;&gt;&lt;p(@id:109)&quot;&quot;&lt;f(@i:0)&quot;Keypad&quot;&gt;&lt;f(@i:1)&quot;9&quot;&gt;&gt;&lt;p(@id:110)&quot;&quot;&lt;f(@i:0)&quot;Keypad&quot;&gt;&lt;f(@i:1)&quot;10&quot;&gt;&gt;&lt;p(@id:111)&quot;&quot;&lt;f(@i:0)&quot;Keypad&quot;&gt;&lt;f(@i:1)&quot;11&quot;&gt;&gt;&lt;p(@id:112)&quot;&quot;&lt;f(@i:0)&quot;Keypad&quot;&gt;&lt;f(@i:1)&quot;12&quot;&gt;&gt;&lt;p(@id:113)&quot;&quot;&lt;f(@i:0)&quot;Keypad&quot;&gt;&lt;f(@i:1)&quot;13&quot;&gt;&gt;&lt;p(@id:114)&quot;&quot;&lt;f(@i:0)&quot;Keypad&quot;&gt;&lt;f(@i:1)&quot;14&quot;&gt;&gt;&lt;p(@id:115)&quot;&quot;&lt;f(@i:0)&quot;Keypad&quot;&gt;&lt;f(@i:1)&quot;15&quot;&gt;&gt;&lt;p(@id:116)&quot;&quot;&lt;f(@i:0)&quot;Keypad&quot;&gt;&lt;f(@i:1)&quot;16&quot;&gt;&gt;&lt;p(@id:117)&quot;&quot;&lt;f(@i:0)&quot;Keypad&quot;&gt;&lt;f(@i:1)&quot;17&quot;&gt;&gt;&lt;p(@id:118)&quot;&quot;&lt;f(@i:0)&quot;Keypad&quot;&gt;&lt;f(@i:1)&quot;18&quot;&gt;&gt;&lt;p(@id:119)&quot;&quot;&lt;f(@i:0)&quot;Keypad&quot;&gt;&lt;f(@i:1)&quot;19&quot;&gt;&gt;&lt;p(@id:120)&quot;&quot;&lt;f(@i:0)&quot;Keypad&quot;&gt;&lt;f(@i:1)&quot;20&quot;&gt;&gt;&lt;p(@id:121)&quot;&quot;&lt;f(@i:0)&quot;Keypad&quot;&gt;&lt;f(@i:1)&quot;21&quot;&gt;&gt;&lt;p(@id:122)&quot;&quot;&lt;f(@i:0)&quot;Keypad&quot;&gt;&lt;f(@i:1)&quot;22&quot;&gt;&gt;&lt;p(@id:123)&quot;&quot;&lt;f(@i:0)&quot;Keypad&quot;&gt;&lt;f(@i:1)&quot;23&quot;&gt;&gt;&lt;p(@id:124)&quot;&quot;&lt;f(@i:0)&quot;Keypad&quot;&gt;&lt;f(@i:1)&quot;24&quot;&gt;&gt;&lt;p(@id:125)&quot;&quot;&lt;f(@i:0)&quot;Keypad&quot;&gt;&lt;f(@i:1)&quot;25&quot;&gt;&gt;&lt;p(@id:126)&quot;&quot;&lt;f(@i:0)&quot;Keypad&quot;&gt;&lt;f(@i:1)&quot;26&quot;&gt;&gt;&lt;p(@id:127)&quot;&quot;&lt;f(@i:0)&quot;Keypad&quot;&gt;&lt;f(@i:1)&quot;27&quot;&gt;&gt;&lt;p(@id:128)&quot;&quot;&lt;f(@i:0)&quot;Keypad&quot;&gt;&lt;f(@i:1)&quot;28&quot;&gt;&gt;&lt;p(@id:129)&quot;&quot;&lt;f(@i:0)&quot;Keypad&quot;&gt;&lt;f(@i:1)&quot;29&quot;&gt;&gt;&lt;p(@id:130)&quot;&quot;&lt;f(@i:0)&quot;Keypad&quot;&gt;&lt;f(@i:1)&quot;30&quot;&gt;&gt;&lt;p(@id:131)&quot;&quot;&lt;f(@i:0)&quot;Keypad&quot;&gt;&lt;f(@i:1)&quot;31&quot;&gt;&gt;&lt;p(@id:132)&quot;&quot;&lt;f(@i:0)&quot;Keypad&quot;&gt;&lt;f(@i:1)&quot;32&quot;&gt;&gt;&lt;p(@id:133)&quot;&quot;&lt;f(@i:0)&quot;Keypad&quot;&gt;&lt;f(@i:1)&quot;33&quot;&gt;&gt;&lt;p(@id:134)&quot;&quot;&lt;f(@i:0)&quot;Keypad&quot;&gt;&lt;f(@i:1)&quot;34&quot;&gt;&gt;&lt;p(@id:135)&quot;&quot;&lt;f(@i:0)&quot;Keypad&quot;&gt;&lt;f(@i:1)&quot;35&quot;&gt;&gt;&lt;p(@id:136)&quot;&quot;&lt;f(@i:0)&quot;Keypad&quot;&gt;&lt;f(@i:1)&quot;36&quot;&gt;&gt;&lt;p(@id:137)&quot;&quot;&lt;f(@i:0)&quot;Keypad&quot;&gt;&lt;f(@i:1)&quot;37&quot;&gt;&gt;&lt;p(@id:138)&quot;&quot;&lt;f(@i:0)&quot;Keypad&quot;&gt;&lt;f(@i:1)&quot;38&quot;&gt;&gt;&lt;p(@id:139)&quot;&quot;&lt;f(@i:0)&quot;Keypad&quot;&gt;&lt;f(@i:1)&quot;39&quot;&gt;&gt;&lt;p(@id:140)&quot;&quot;&lt;f(@i:0)&quot;Keypad&quot;&gt;&lt;f(@i:1)&quot;40&quot;&gt;&gt;&lt;p(@id:141)&quot;&quot;&lt;f(@i:0)&quot;Keypad&quot;&gt;&lt;f(@i:1)&quot;41&quot;&gt;&gt;&lt;p(@id:142)&quot;&quot;&lt;f(@i:0)&quot;Keypad&quot;&gt;&lt;f(@i:1)&quot;42&quot;&gt;&gt;&lt;p(@id:143)&quot;&quot;&lt;f(@i:0)&quot;Keypad&quot;&gt;&lt;f(@i:1)&quot;43&quot;&gt;&gt;&lt;p(@id:144)&quot;&quot;&lt;f(@i:0)&quot;Keypad&quot;&gt;&lt;f(@i:1)&quot;44&quot;&gt;&gt;&lt;p(@id:145)&quot;&quot;&lt;f(@i:0)&quot;Keypad&quot;&gt;&lt;f(@i:1)&quot;45&quot;&gt;&gt;&lt;p(@id:146)&quot;&quot;&lt;f(@i:0)&quot;Keypad&quot;&gt;&lt;f(@i:1)&quot;46&quot;&gt;&gt;&lt;p(@id:147)&quot;&quot;&lt;f(@i:0)&quot;Keypad&quot;&gt;&lt;f(@i:1)&quot;47&quot;&gt;&gt;&lt;p(@id:148)&quot;&quot;&lt;f(@i:0)&quot;Keypad&quot;&gt;&lt;f(@i:1)&quot;48&quot;&gt;&gt;&lt;p(@id:149)&quot;&quot;&lt;f(@i:0)&quot;Keypad&quot;&gt;&lt;f(@i:1)&quot;49&quot;&gt;&gt;&lt;p(@id:150)&quot;&quot;&lt;f(@i:0)&quot;Keypad&quot;&gt;&lt;f(@i:1)&quot;50&quot;&gt;&gt;&lt;p(@id:151)&quot;&quot;&lt;f(@i:0)&quot;Keypad&quot;&gt;&lt;f(@i:1)&quot;51&quot;&gt;&gt;&lt;p(@id:152)&quot;&quot;&lt;f(@i:0)&quot;Keypad&quot;&gt;&lt;f(@i:1)&quot;52&quot;&gt;&gt;&lt;p(@id:153)&quot;&quot;&lt;f(@i:0)&quot;Keypad&quot;&gt;&lt;f(@i:1)&quot;53&quot;&gt;&gt;&lt;p(@id:154)&quot;&quot;&lt;f(@i:0)&quot;Keypad&quot;&gt;&lt;f(@i:1)&quot;54&quot;&gt;&gt;&lt;p(@id:155)&quot;&quot;&lt;f(@i:0)&quot;Keypad&quot;&gt;&lt;f(@i:1)&quot;55&quot;&gt;&gt;&lt;p(@id:156)&quot;&quot;&lt;f(@i:0)&quot;Keypad&quot;&gt;&lt;f(@i:1)&quot;56&quot;&gt;&gt;&lt;p(@id:157)&quot;&quot;&lt;f(@i:0)&quot;Keypad&quot;&gt;&lt;f(@i:1)&quot;57&quot;&gt;&gt;&lt;p(@id:158)&quot;&quot;&lt;f(@i:0)&quot;Keypad&quot;&gt;&lt;f(@i:1)&quot;58&quot;&gt;&gt;&lt;p(@id:159)&quot;&quot;&lt;f(@i:0)&quot;Keypad&quot;&gt;&lt;f(@i:1)&quot;59&quot;&gt;&gt;&lt;p(@id:160)&quot;&quot;&lt;f(@i:0)&quot;Keypad&quot;&gt;&lt;f(@i:1)&quot;60&quot;&gt;&gt;&lt;p(@id:161)&quot;&quot;&lt;f(@i:0)&quot;Keypad&quot;&gt;&lt;f(@i:1)&quot;61&quot;&gt;&gt;&lt;p(@id:162)&quot;&quot;&lt;f(@i:0)&quot;Keypad&quot;&gt;&lt;f(@i:1)&quot;62&quot;&gt;&gt;&lt;p(@id:163)&quot;&quot;&lt;f(@i:0)&quot;Keypad&quot;&gt;&lt;f(@i:1)&quot;63&quot;&gt;&gt;&lt;p(@id:164)&quot;&quot;&lt;f(@i:0)&quot;Keypad&quot;&gt;&lt;f(@i:1)&quot;64&quot;&gt;&gt;&lt;p(@id:165)&quot;&quot;&lt;f(@i:0)&quot;Keypad&quot;&gt;&lt;f(@i:1)&quot;65&quot;&gt;&gt;&lt;p(@id:166)&quot;&quot;&lt;f(@i:0)&quot;Keypad&quot;&gt;&lt;f(@i:1)&quot;66&quot;&gt;&gt;&lt;p(@id:167)&quot;&quot;&lt;f(@i:0)&quot;Keypad&quot;&gt;&lt;f(@i:1)&quot;67&quot;&gt;&gt;&lt;p(@id:168)&quot;&quot;&lt;f(@i:0)&quot;Keypad&quot;&gt;&lt;f(@i:1)&quot;68&quot;&gt;&gt;&lt;p(@id:169)&quot;&quot;&lt;f(@i:0)&quot;Keypad&quot;&gt;&lt;f(@i:1)&quot;69&quot;&gt;&gt;&lt;p(@id:170)&quot;&quot;&lt;f(@i:0)&quot;Keypad&quot;&gt;&lt;f(@i:1)&quot;70&quot;&gt;&gt;&lt;p(@id:171)&quot;&quot;&lt;f(@i:0)&quot;Keypad&quot;&gt;&lt;f(@i:1)&quot;71&quot;&gt;&gt;&lt;p(@id:172)&quot;&quot;&lt;f(@i:0)&quot;Keypad&quot;&gt;&lt;f(@i:1)&quot;72&quot;&gt;&gt;&lt;p(@id:173)&quot;&quot;&lt;f(@i:0)&quot;Keypad&quot;&gt;&lt;f(@i:1)&quot;73&quot;&gt;&gt;&lt;p(@id:174)&quot;&quot;&lt;f(@i:0)&quot;Keypad&quot;&gt;&lt;f(@i:1)&quot;74&quot;&gt;&gt;&lt;p(@id:175)&quot;&quot;&lt;f(@i:0)&quot;Keypad&quot;&gt;&lt;f(@i:1)&quot;75&quot;&gt;&gt;&lt;p(@id:176)&quot;&quot;&lt;f(@i:0)&quot;Keypad&quot;&gt;&lt;f(@i:1)&quot;76&quot;&gt;&gt;&lt;p(@id:177)&quot;&quot;&lt;f(@i:0)&quot;Keypad&quot;&gt;&lt;f(@i:1)&quot;77&quot;&gt;&gt;&lt;p(@id:178)&quot;&quot;&lt;f(@i:0)&quot;Keypad&quot;&gt;&lt;f(@i:1)&quot;78&quot;&gt;&gt;&lt;p(@id:179)&quot;&quot;&lt;f(@i:0)&quot;Keypad&quot;&gt;&lt;f(@i:1)&quot;79&quot;&gt;&gt;&lt;p(@id:180)&quot;&quot;&lt;f(@i:0)&quot;Keypad&quot;&gt;&lt;f(@i:1)&quot;80&quot;&gt;&gt;&lt;p(@id:181)&quot;&quot;&lt;f(@i:0)&quot;Keypad&quot;&gt;&lt;f(@i:1)&quot;81&quot;&gt;&gt;&lt;p(@id:182)&quot;&quot;&lt;f(@i:0)&quot;Keypad&quot;&gt;&lt;f(@i:1)&quot;82&quot;&gt;&gt;&lt;p(@id:183)&quot;&quot;&lt;f(@i:0)&quot;Keypad&quot;&gt;&lt;f(@i:1)&quot;83&quot;&gt;&gt;&lt;p(@id:184)&quot;&quot;&lt;f(@i:0)&quot;Keypad&quot;&gt;&lt;f(@i:1)&quot;84&quot;&gt;&gt;&lt;p(@id:185)&quot;&quot;&lt;f(@i:0)&quot;Keypad&quot;&gt;&lt;f(@i:1)&quot;85&quot;&gt;&gt;&lt;p(@id:186)&quot;&quot;&lt;f(@i:0)&quot;Keypad&quot;&gt;&lt;f(@i:1)&quot;86&quot;&gt;&gt;&lt;p(@id:187)&quot;&quot;&lt;f(@i:0)&quot;Keypad&quot;&gt;&lt;f(@i:1)&quot;87&quot;&gt;&gt;&lt;p(@id:188)&quot;&quot;&lt;f(@i:0)&quot;Keypad&quot;&gt;&lt;f(@i:1)&quot;88&quot;&gt;&gt;&lt;p(@id:189)&quot;&quot;&lt;f(@i:0)&quot;Keypad&quot;&gt;&lt;f(@i:1)&quot;89&quot;&gt;&gt;&lt;p(@id:190)&quot;&quot;&lt;f(@i:0)&quot;Keypad&quot;&gt;&lt;f(@i:1)&quot;90&quot;&gt;&gt;&lt;p(@id:191)&quot;&quot;&lt;f(@i:0)&quot;Keypad&quot;&gt;&lt;f(@i:1)&quot;91&quot;&gt;&gt;&lt;p(@id:192)&quot;&quot;&lt;f(@i:0)&quot;Keypad&quot;&gt;&lt;f(@i:1)&quot;92&quot;&gt;&gt;&lt;p(@id:193)&quot;&quot;&lt;f(@i:0)&quot;Keypad&quot;&gt;&lt;f(@i:1)&quot;93&quot;&gt;&gt;&lt;p(@id:194)&quot;&quot;&lt;f(@i:0)&quot;Keypad&quot;&gt;&lt;f(@i:1)&quot;94&quot;&gt;&gt;&lt;p(@id:195)&quot;&quot;&lt;f(@i:0)&quot;Keypad&quot;&gt;&lt;f(@i:1)&quot;95&quot;&gt;&gt;&lt;p(@id:196)&quot;&quot;&lt;f(@i:0)&quot;Keypad&quot;&gt;&lt;f(@i:1)&quot;96&quot;&gt;&gt;&lt;p(@id:197)&quot;&quot;&lt;f(@i:0)&quot;Keypad&quot;&gt;&lt;f(@i:1)&quot;97&quot;&gt;&gt;&lt;p(@id:198)&quot;&quot;&lt;f(@i:0)&quot;Keypad&quot;&gt;&lt;f(@i:1)&quot;98&quot;&gt;&gt;&lt;p(@id:199)&quot;&quot;&lt;f(@i:0)&quot;Keypad&quot;&gt;&lt;f(@i:1)&quot;99&quot;&gt;&gt;&lt;p(@id:200)&quot;&quot;&lt;f(@i:0)&quot;Keypad&quot;&gt;&lt;f(@i:1)&quot;100&quot;&gt;&gt;&gt;&lt;fields&quot;&quot;&lt;fld(@i:0)&quot;&quot;&lt;n&quot;First Name&quot;&gt;&gt;&lt;fld(@i:1)&quot;&quot;&lt;n&quot;Last Name&quot;&gt;&gt;&lt;fld(@i:2)&quot;&quot;&lt;n&quot;Entry Disabled&quot;&gt;&gt;&lt;fld(@i:3)&quot;&quot;&lt;n&quot;Participant Group&quot;&gt;&gt;&lt;fld(@i:4)&quot;&quot;&lt;n&quot;Team&quot;&gt;&gt;&lt;fld(@i:5)&quot;&quot;&lt;n&quot;Voting Weight&quot;&gt;&gt;&gt;&gt;&lt;chart&quot;&quot;&lt;styles&quot;&quot;&gt;&gt;&lt;teams&quot;&quot;&gt;&lt;transceivers&quot;&quot;&lt;t(@id:2@tt:ReplyPlus@n:Transceiver 2)&quot;&quot;&lt;f(@id:c)&quot;3&quot;&gt;&lt;f(@id:comType)&quot;Usb&quot;&gt;&lt;f(@id:com)&quot;[Auto]&quot;&gt;&lt;f(@id:kIdType)&quot;Static&quot;&gt;&lt;f(@id:ac)&quot;false&quot;&gt;&lt;f(@id:bl)&quot;Normal&quot;&gt;&lt;f(@id:dm)&quot;false&quot;&gt;&lt;f(@id:dp)&quot;false&quot;&gt;&lt;f(@id:kMin)&quot;1&quot;&gt;&lt;f(@id:kMax)&quot;250&quot;&gt;&lt;f(@id:pl)&quot;EuMax&quot;&gt;&lt;f(@id:rs)&quot;false&quot;&gt;&lt;f(@id:rr)&quot;false&quot;&gt;&lt;f(@id:sr)&quot;true&quot;&gt;&lt;f(@id:ss)&quot;true&quot;&gt;&lt;f(@id:wa)&quot;Off&quot;&gt;&gt;&gt;&gt;"/>
</p:tagLst>
</file>

<file path=ppt/tags/tag10.xml><?xml version="1.0" encoding="utf-8"?>
<p:tagLst xmlns:a="http://schemas.openxmlformats.org/drawingml/2006/main" xmlns:r="http://schemas.openxmlformats.org/officeDocument/2006/relationships" xmlns:p="http://schemas.openxmlformats.org/presentationml/2006/main">
  <p:tag name="KPICLOCKTEMPLATE" val="true"/>
  <p:tag name="KPISTOPSPOLLING" val="true"/>
</p:tagLst>
</file>

<file path=ppt/tags/tag11.xml><?xml version="1.0" encoding="utf-8"?>
<p:tagLst xmlns:a="http://schemas.openxmlformats.org/drawingml/2006/main" xmlns:r="http://schemas.openxmlformats.org/officeDocument/2006/relationships" xmlns:p="http://schemas.openxmlformats.org/presentationml/2006/main">
  <p:tag name="KPI_HAS_CHART" val="false"/>
</p:tagLst>
</file>

<file path=ppt/tags/tag12.xml><?xml version="1.0" encoding="utf-8"?>
<p:tagLst xmlns:a="http://schemas.openxmlformats.org/drawingml/2006/main" xmlns:r="http://schemas.openxmlformats.org/officeDocument/2006/relationships" xmlns:p="http://schemas.openxmlformats.org/presentationml/2006/main">
  <p:tag name="KPI_HAS_CHART" val="false"/>
</p:tagLst>
</file>

<file path=ppt/tags/tag13.xml><?xml version="1.0" encoding="utf-8"?>
<p:tagLst xmlns:a="http://schemas.openxmlformats.org/drawingml/2006/main" xmlns:r="http://schemas.openxmlformats.org/officeDocument/2006/relationships" xmlns:p="http://schemas.openxmlformats.org/presentationml/2006/main">
  <p:tag name="KPI_HAS_CHART" val="false"/>
</p:tagLst>
</file>

<file path=ppt/tags/tag14.xml><?xml version="1.0" encoding="utf-8"?>
<p:tagLst xmlns:a="http://schemas.openxmlformats.org/drawingml/2006/main" xmlns:r="http://schemas.openxmlformats.org/officeDocument/2006/relationships" xmlns:p="http://schemas.openxmlformats.org/presentationml/2006/main">
  <p:tag name="KPI_HAS_CHART" val="false"/>
</p:tagLst>
</file>

<file path=ppt/tags/tag15.xml><?xml version="1.0" encoding="utf-8"?>
<p:tagLst xmlns:a="http://schemas.openxmlformats.org/drawingml/2006/main" xmlns:r="http://schemas.openxmlformats.org/officeDocument/2006/relationships" xmlns:p="http://schemas.openxmlformats.org/presentationml/2006/main">
  <p:tag name="KPI_HAS_CHART" val="false"/>
</p:tagLst>
</file>

<file path=ppt/tags/tag16.xml><?xml version="1.0" encoding="utf-8"?>
<p:tagLst xmlns:a="http://schemas.openxmlformats.org/drawingml/2006/main" xmlns:r="http://schemas.openxmlformats.org/officeDocument/2006/relationships" xmlns:p="http://schemas.openxmlformats.org/presentationml/2006/main">
  <p:tag name="KPI_HAS_CHART" val="false"/>
</p:tagLst>
</file>

<file path=ppt/tags/tag17.xml><?xml version="1.0" encoding="utf-8"?>
<p:tagLst xmlns:a="http://schemas.openxmlformats.org/drawingml/2006/main" xmlns:r="http://schemas.openxmlformats.org/officeDocument/2006/relationships" xmlns:p="http://schemas.openxmlformats.org/presentationml/2006/main">
  <p:tag name="KPI_HAS_CHART" val="false"/>
</p:tagLst>
</file>

<file path=ppt/tags/tag18.xml><?xml version="1.0" encoding="utf-8"?>
<p:tagLst xmlns:a="http://schemas.openxmlformats.org/drawingml/2006/main" xmlns:r="http://schemas.openxmlformats.org/officeDocument/2006/relationships" xmlns:p="http://schemas.openxmlformats.org/presentationml/2006/main">
  <p:tag name="KPI_HAS_CHART" val="false"/>
</p:tagLst>
</file>

<file path=ppt/tags/tag19.xml><?xml version="1.0" encoding="utf-8"?>
<p:tagLst xmlns:a="http://schemas.openxmlformats.org/drawingml/2006/main" xmlns:r="http://schemas.openxmlformats.org/officeDocument/2006/relationships" xmlns:p="http://schemas.openxmlformats.org/presentationml/2006/main">
  <p:tag name="KPI_HAS_CHART" val="false"/>
</p:tagLst>
</file>

<file path=ppt/tags/tag2.xml><?xml version="1.0" encoding="utf-8"?>
<p:tagLst xmlns:a="http://schemas.openxmlformats.org/drawingml/2006/main" xmlns:r="http://schemas.openxmlformats.org/officeDocument/2006/relationships" xmlns:p="http://schemas.openxmlformats.org/presentationml/2006/main">
  <p:tag name="KPICLOCKTEMPLATE" val="true"/>
  <p:tag name="KPISTOPSPOLLING" val="true"/>
</p:tagLst>
</file>

<file path=ppt/tags/tag20.xml><?xml version="1.0" encoding="utf-8"?>
<p:tagLst xmlns:a="http://schemas.openxmlformats.org/drawingml/2006/main" xmlns:r="http://schemas.openxmlformats.org/officeDocument/2006/relationships" xmlns:p="http://schemas.openxmlformats.org/presentationml/2006/main">
  <p:tag name="KPI_HAS_CHART" val="false"/>
</p:tagLst>
</file>

<file path=ppt/tags/tag21.xml><?xml version="1.0" encoding="utf-8"?>
<p:tagLst xmlns:a="http://schemas.openxmlformats.org/drawingml/2006/main" xmlns:r="http://schemas.openxmlformats.org/officeDocument/2006/relationships" xmlns:p="http://schemas.openxmlformats.org/presentationml/2006/main">
  <p:tag name="KPI_HAS_CHART" val="false"/>
</p:tagLst>
</file>

<file path=ppt/tags/tag22.xml><?xml version="1.0" encoding="utf-8"?>
<p:tagLst xmlns:a="http://schemas.openxmlformats.org/drawingml/2006/main" xmlns:r="http://schemas.openxmlformats.org/officeDocument/2006/relationships" xmlns:p="http://schemas.openxmlformats.org/presentationml/2006/main">
  <p:tag name="KPI_HAS_CHART" val="false"/>
</p:tagLst>
</file>

<file path=ppt/tags/tag23.xml><?xml version="1.0" encoding="utf-8"?>
<p:tagLst xmlns:a="http://schemas.openxmlformats.org/drawingml/2006/main" xmlns:r="http://schemas.openxmlformats.org/officeDocument/2006/relationships" xmlns:p="http://schemas.openxmlformats.org/presentationml/2006/main">
  <p:tag name="KPI_HAS_CHART" val="false"/>
</p:tagLst>
</file>

<file path=ppt/tags/tag24.xml><?xml version="1.0" encoding="utf-8"?>
<p:tagLst xmlns:a="http://schemas.openxmlformats.org/drawingml/2006/main" xmlns:r="http://schemas.openxmlformats.org/officeDocument/2006/relationships" xmlns:p="http://schemas.openxmlformats.org/presentationml/2006/main">
  <p:tag name="KPI_HAS_CHART" val="false"/>
</p:tagLst>
</file>

<file path=ppt/tags/tag3.xml><?xml version="1.0" encoding="utf-8"?>
<p:tagLst xmlns:a="http://schemas.openxmlformats.org/drawingml/2006/main" xmlns:r="http://schemas.openxmlformats.org/officeDocument/2006/relationships" xmlns:p="http://schemas.openxmlformats.org/presentationml/2006/main">
  <p:tag name="KPICLOCKTEMPLATE" val="true"/>
  <p:tag name="KPISTOPSPOLLING" val="tru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KPICLOCKTEMPLATE" val="true"/>
  <p:tag name="KPISTOPSPOLLING" val="true"/>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KPICLOCKTEMPLATE" val="true"/>
  <p:tag name="KPISTOPSPOLLING" val="true"/>
</p:tagLst>
</file>

<file path=ppt/tags/tag9.xml><?xml version="1.0" encoding="utf-8"?>
<p:tagLst xmlns:a="http://schemas.openxmlformats.org/drawingml/2006/main" xmlns:r="http://schemas.openxmlformats.org/officeDocument/2006/relationships" xmlns:p="http://schemas.openxmlformats.org/presentationml/2006/main">
  <p:tag name="KPICLOCKTEMPLATE" val="true"/>
  <p:tag name="KPISTOPSPOLLING" val="true"/>
</p:tagLst>
</file>

<file path=ppt/theme/theme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Generic Template">
  <a:themeElements>
    <a:clrScheme name="Medscape Color Palette">
      <a:dk1>
        <a:srgbClr val="141414"/>
      </a:dk1>
      <a:lt1>
        <a:srgbClr val="FFFFFF"/>
      </a:lt1>
      <a:dk2>
        <a:srgbClr val="141414"/>
      </a:dk2>
      <a:lt2>
        <a:srgbClr val="EBEBEB"/>
      </a:lt2>
      <a:accent1>
        <a:srgbClr val="662225"/>
      </a:accent1>
      <a:accent2>
        <a:srgbClr val="345B0E"/>
      </a:accent2>
      <a:accent3>
        <a:srgbClr val="003854"/>
      </a:accent3>
      <a:accent4>
        <a:srgbClr val="006FA7"/>
      </a:accent4>
      <a:accent5>
        <a:srgbClr val="8E1400"/>
      </a:accent5>
      <a:accent6>
        <a:srgbClr val="3894A2"/>
      </a:accent6>
      <a:hlink>
        <a:srgbClr val="003854"/>
      </a:hlink>
      <a:folHlink>
        <a:srgbClr val="0A6FA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dirty="0">
            <a:latin typeface="+mn-lt"/>
          </a:defRPr>
        </a:defPPr>
      </a:lstStyle>
    </a:txDef>
  </a:objectDefaults>
  <a:extraClrSchemeLst/>
  <a:extLst>
    <a:ext uri="{05A4C25C-085E-4340-85A3-A5531E510DB2}">
      <thm15:themeFamily xmlns:thm15="http://schemas.microsoft.com/office/thememl/2012/main" name="SlideTemplate_Medscape_Widescreen (16_9).pptx" id="{89B78FEA-BB2D-49FF-9CED-C5481AD03CFB}" vid="{AA5116FE-FF0E-4591-B069-57C6A6964D9F}"/>
    </a:ext>
  </a:extLst>
</a:theme>
</file>

<file path=ppt/theme/theme5.xml><?xml version="1.0" encoding="utf-8"?>
<a:theme xmlns:a="http://schemas.openxmlformats.org/drawingml/2006/main" name="2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P-Roundtable-slides" id="{5515A9BD-17B3-E84F-AE97-C65BE3763257}" vid="{92D47364-DB35-4346-9869-0318E5D4A077}"/>
    </a:ext>
  </a:extLst>
</a:theme>
</file>

<file path=ppt/theme/theme6.xml><?xml version="1.0" encoding="utf-8"?>
<a:theme xmlns:a="http://schemas.openxmlformats.org/drawingml/2006/main" name="2_2022_CCO_Template">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C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7.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lnDef>
    <a:txDef>
      <a:spPr>
        <a:solidFill>
          <a:schemeClr val="bg1"/>
        </a:solidFill>
      </a:spPr>
      <a:bodyPr wrap="square" rtlCol="0">
        <a:spAutoFit/>
      </a:bodyPr>
      <a:lstStyle>
        <a:defPPr algn="l">
          <a:defRPr dirty="0"/>
        </a:defPPr>
      </a:lstStyle>
    </a:tx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862A45804C7345BFDE61DA2C172BE7" ma:contentTypeVersion="21" ma:contentTypeDescription="Create a new document." ma:contentTypeScope="" ma:versionID="500711ca9c67da191d2b15b5ca992245">
  <xsd:schema xmlns:xsd="http://www.w3.org/2001/XMLSchema" xmlns:xs="http://www.w3.org/2001/XMLSchema" xmlns:p="http://schemas.microsoft.com/office/2006/metadata/properties" xmlns:ns1="96f1686b-f877-4eb8-89ab-3a67a5dc2612" xmlns:ns3="b4104d5b-b872-4636-a728-507be7308f43" targetNamespace="http://schemas.microsoft.com/office/2006/metadata/properties" ma:root="true" ma:fieldsID="b508e5b81f94dd78c708f6de3fbd9d7e" ns1:_="" ns3:_="">
    <xsd:import namespace="96f1686b-f877-4eb8-89ab-3a67a5dc2612"/>
    <xsd:import namespace="b4104d5b-b872-4636-a728-507be7308f43"/>
    <xsd:element name="properties">
      <xsd:complexType>
        <xsd:sequence>
          <xsd:element name="documentManagement">
            <xsd:complexType>
              <xsd:all>
                <xsd:element ref="ns1:QID" minOccurs="0"/>
                <xsd:element ref="ns1:Status" minOccurs="0"/>
                <xsd:element ref="ns1:MediaServiceMetadata" minOccurs="0"/>
                <xsd:element ref="ns1:MediaServiceFastMetadata" minOccurs="0"/>
                <xsd:element ref="ns1:MediaServiceAutoTags" minOccurs="0"/>
                <xsd:element ref="ns1:MediaServiceOCR" minOccurs="0"/>
                <xsd:element ref="ns1:MediaServiceDateTaken" minOccurs="0"/>
                <xsd:element ref="ns1:MediaServiceLocation" minOccurs="0"/>
                <xsd:element ref="ns3:SharedWithUsers" minOccurs="0"/>
                <xsd:element ref="ns3:SharedWithDetails" minOccurs="0"/>
                <xsd:element ref="ns1:MediaServiceEventHashCode" minOccurs="0"/>
                <xsd:element ref="ns1:MediaServiceGenerationTime" minOccurs="0"/>
                <xsd:element ref="ns3:TaxKeywordTaxHTField" minOccurs="0"/>
                <xsd:element ref="ns3:TaxCatchAll" minOccurs="0"/>
                <xsd:element ref="ns1:MediaServiceAutoKeyPoints" minOccurs="0"/>
                <xsd:element ref="ns1:MediaServiceKeyPoints" minOccurs="0"/>
                <xsd:element ref="ns1:lcf76f155ced4ddcb4097134ff3c332f" minOccurs="0"/>
                <xsd:element ref="ns1:MediaServiceObjectDetectorVersions" minOccurs="0"/>
                <xsd:element ref="ns1: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f1686b-f877-4eb8-89ab-3a67a5dc2612" elementFormDefault="qualified">
    <xsd:import namespace="http://schemas.microsoft.com/office/2006/documentManagement/types"/>
    <xsd:import namespace="http://schemas.microsoft.com/office/infopath/2007/PartnerControls"/>
    <xsd:element name="QID" ma:index="0" nillable="true" ma:displayName="QID" ma:indexed="true" ma:internalName="QID">
      <xsd:simpleType>
        <xsd:restriction base="dms:Number"/>
      </xsd:simpleType>
    </xsd:element>
    <xsd:element name="Status" ma:index="3" nillable="true" ma:displayName="Status" ma:format="Dropdown" ma:internalName="Status">
      <xsd:simpleType>
        <xsd:restriction base="dms:Choice">
          <xsd:enumeration value="Not started"/>
          <xsd:enumeration value="Web Build"/>
          <xsd:enumeration value="In Progress"/>
          <xsd:enumeration value="Launched"/>
          <xsd:enumeration value="Complete"/>
          <xsd:enumeration value="Delayed"/>
        </xsd:restriction>
      </xsd:simpleType>
    </xsd:element>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AutoTags" ma:index="8" nillable="true" ma:displayName="MediaServiceAutoTags" ma:internalName="MediaServiceAutoTags" ma:readOnly="true">
      <xsd:simpleType>
        <xsd:restriction base="dms:Text"/>
      </xsd:simpleType>
    </xsd:element>
    <xsd:element name="MediaServiceOCR" ma:index="9" nillable="true" ma:displayName="MediaServiceOCR" ma:internalName="MediaServiceOCR" ma:readOnly="true">
      <xsd:simpleType>
        <xsd:restriction base="dms:Note">
          <xsd:maxLength value="255"/>
        </xsd:restriction>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4c811d1f-5e4a-4ee3-9cfd-88a4fb073ce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104d5b-b872-4636-a728-507be7308f4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KeywordTaxHTField" ma:index="21"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22" nillable="true" ma:displayName="Taxonomy Catch All Column" ma:hidden="true" ma:list="{d75259b8-d078-43ce-9531-d35c0553c861}" ma:internalName="TaxCatchAll" ma:showField="CatchAllData" ma:web="b4104d5b-b872-4636-a728-507be7308f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96f1686b-f877-4eb8-89ab-3a67a5dc2612" xsi:nil="true"/>
    <TaxCatchAll xmlns="b4104d5b-b872-4636-a728-507be7308f43" xsi:nil="true"/>
    <QID xmlns="96f1686b-f877-4eb8-89ab-3a67a5dc2612" xsi:nil="true"/>
    <lcf76f155ced4ddcb4097134ff3c332f xmlns="96f1686b-f877-4eb8-89ab-3a67a5dc2612">
      <Terms xmlns="http://schemas.microsoft.com/office/infopath/2007/PartnerControls"/>
    </lcf76f155ced4ddcb4097134ff3c332f>
    <TaxKeywordTaxHTField xmlns="b4104d5b-b872-4636-a728-507be7308f43">
      <Terms xmlns="http://schemas.microsoft.com/office/infopath/2007/PartnerControls"/>
    </TaxKeywordTaxHTField>
  </documentManagement>
</p:properties>
</file>

<file path=customXml/itemProps1.xml><?xml version="1.0" encoding="utf-8"?>
<ds:datastoreItem xmlns:ds="http://schemas.openxmlformats.org/officeDocument/2006/customXml" ds:itemID="{129B2EC4-25C8-433C-8492-3F5BB69B804C}"/>
</file>

<file path=customXml/itemProps2.xml><?xml version="1.0" encoding="utf-8"?>
<ds:datastoreItem xmlns:ds="http://schemas.openxmlformats.org/officeDocument/2006/customXml" ds:itemID="{B06DA05B-84AF-4428-9C6A-2E9EC169C55C}"/>
</file>

<file path=customXml/itemProps3.xml><?xml version="1.0" encoding="utf-8"?>
<ds:datastoreItem xmlns:ds="http://schemas.openxmlformats.org/officeDocument/2006/customXml" ds:itemID="{17F50B14-D04B-4E35-B866-266539AAA07C}"/>
</file>

<file path=docProps/app.xml><?xml version="1.0" encoding="utf-8"?>
<Properties xmlns="http://schemas.openxmlformats.org/officeDocument/2006/extended-properties" xmlns:vt="http://schemas.openxmlformats.org/officeDocument/2006/docPropsVTypes">
  <TotalTime>34012</TotalTime>
  <Words>2398</Words>
  <Application>Microsoft Macintosh PowerPoint</Application>
  <PresentationFormat>Widescreen</PresentationFormat>
  <Paragraphs>360</Paragraphs>
  <Slides>41</Slides>
  <Notes>24</Notes>
  <HiddenSlides>0</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41</vt:i4>
      </vt:variant>
    </vt:vector>
  </HeadingPairs>
  <TitlesOfParts>
    <vt:vector size="60" baseType="lpstr">
      <vt:lpstr>ＭＳ Ｐゴシック</vt:lpstr>
      <vt:lpstr>Arial</vt:lpstr>
      <vt:lpstr>Arial Narrow</vt:lpstr>
      <vt:lpstr>Calibri</vt:lpstr>
      <vt:lpstr>Calibri Light</vt:lpstr>
      <vt:lpstr>Georgia</vt:lpstr>
      <vt:lpstr>Noto Sans Symbols</vt:lpstr>
      <vt:lpstr>Symbol</vt:lpstr>
      <vt:lpstr>Times New Roman</vt:lpstr>
      <vt:lpstr>Wingdings</vt:lpstr>
      <vt:lpstr>3_Default Design</vt:lpstr>
      <vt:lpstr>8_Default Design</vt:lpstr>
      <vt:lpstr>7_Default Design</vt:lpstr>
      <vt:lpstr>2_Generic Template</vt:lpstr>
      <vt:lpstr>2_Office Theme</vt:lpstr>
      <vt:lpstr>2_2022_CCO_Template</vt:lpstr>
      <vt:lpstr>1_Default Design</vt:lpstr>
      <vt:lpstr>4_Default Design</vt:lpstr>
      <vt:lpstr>5_Default Design</vt:lpstr>
      <vt:lpstr>Oncology Q&amp;A: Addressing Common Questions Posed by Patients with Metastatic Triple-Negative Breast Cancer  A Live Webinar for Patients, Developed in Partnership  with the Triple Negative Breast Cancer Foundation</vt:lpstr>
      <vt:lpstr>PowerPoint Presentation</vt:lpstr>
      <vt:lpstr>Faculty</vt:lpstr>
      <vt:lpstr>Survey Participants</vt:lpstr>
      <vt:lpstr>Dr Carey — Disclosures</vt:lpstr>
      <vt:lpstr>Dr Nanda — Disclosures</vt:lpstr>
      <vt:lpstr>Dr Love — Disclosures</vt:lpstr>
      <vt:lpstr>Commercial Support</vt:lpstr>
      <vt:lpstr>PowerPoint Presentation</vt:lpstr>
      <vt:lpstr>Agenda: Oncology Q&amp;A Metastatic Triple-Negative Breast Cancer (TNBC)</vt:lpstr>
      <vt:lpstr>PowerPoint Presentation</vt:lpstr>
      <vt:lpstr>Agenda: Oncology Q&amp;A Metastatic Triple-Negative Breast Cancer (TNBC)</vt:lpstr>
      <vt:lpstr>PowerPoint Presentation</vt:lpstr>
      <vt:lpstr>Agenda: Oncology Q &amp; A Metastatic Triple-Negative Breast Cancer (TNBC)</vt:lpstr>
      <vt:lpstr>PowerPoint Presentation</vt:lpstr>
      <vt:lpstr>Common Systemic Treatments for Metastatic TNBC</vt:lpstr>
      <vt:lpstr>A 65-year-old woman in good health (PS 0) with no other major medical conditions is about to begin treatment for metastatic triple-negative breast cancer (TNBC). The patient is asymptomatic. How would you respond if the patient asked, What are the 3 most common side effects or clinical complications with this treatment?</vt:lpstr>
      <vt:lpstr>A 65-year-old woman in good health (PS 0) with no other major medical conditions is about to begin treatment for metastatic TNBC. The patient is asymptomatic. How would you respond if the patient asked, What is the percent chance that side effects/toxicity will lead to the treatment being stopped temporarily?</vt:lpstr>
      <vt:lpstr>A 65-year-old woman in good health (PS 0) with no other major medical conditions is about to begin treatment for metastatic TNBC. The patient is asymptomatic. How would you respond if the patient asked, If the dose of the treatment is reduced, will it be less effective?</vt:lpstr>
      <vt:lpstr>A 65-year-old woman in good health (PS 0) with no other major medical conditions is about to begin treatment for metastatic TNBC. The patient is asymptomatic. How would you respond if the patient asked, What is the percent chance that side effects/toxicity will lead to the treatment being permanently discontinued?</vt:lpstr>
      <vt:lpstr>A 65-year-old woman in good health (PS 0) with no other major medical conditions is about to begin treatment for metastatic TNBC. The patient is asymptomatic. How would you respond if the patient asked, What is the percent chance that the treatment will be stopped at some point because the cancer is getting worse and another treatment will be needed? </vt:lpstr>
      <vt:lpstr>A 65-year-old woman in good health (PS 0) with no other major medical conditions is about to begin treatment for metastatic TNBC. The patient is asymptomatic. How would you respond if the patient asked, In general, for approximately how long do patients with metastatic TNBC receive this treatment?</vt:lpstr>
      <vt:lpstr>Do you use preemptive growth factors for patients with TNBC receiving sacituzumab govitecan? </vt:lpstr>
      <vt:lpstr>Approximately what proportion of patients with metastatic TNBC are eligible to receive trastuzumab deruxtecan (T-DXd) for HER2-low disease?</vt:lpstr>
      <vt:lpstr>Do you use preemptive growth factors for patients with TNBC receiving T-DXd?</vt:lpstr>
      <vt:lpstr>For patients with metastatic TNBC who are eligible to receive both sacituzumab govitecan and T-DXd, which agent do you generally use first?</vt:lpstr>
      <vt:lpstr>Agenda: Oncology Q &amp; A Metastatic Triple-Negative Breast Cancer (TNBC)</vt:lpstr>
      <vt:lpstr>PowerPoint Presentation</vt:lpstr>
      <vt:lpstr>Agenda: Oncology Q &amp; A Metastatic Triple-Negative Breast Cancer (TNBC)</vt:lpstr>
      <vt:lpstr>PowerPoint Presentation</vt:lpstr>
      <vt:lpstr>Agenda: Oncology Q &amp; A Metastatic Triple-Negative Breast Cancer (TNBC)</vt:lpstr>
      <vt:lpstr>PowerPoint Presentation</vt:lpstr>
      <vt:lpstr>Agenda: Oncology Q &amp; A Metastatic Triple-Negative Breast Cancer (TNBC)</vt:lpstr>
      <vt:lpstr>PowerPoint Presentation</vt:lpstr>
      <vt:lpstr>Agenda: Oncology Q &amp; A Metastatic Triple-Negative Breast Cancer (TNBC)</vt:lpstr>
      <vt:lpstr>PowerPoint Presentation</vt:lpstr>
      <vt:lpstr>Agenda: Oncology Q &amp; A Metastatic Triple-Negative Breast Cancer (TNBC)</vt:lpstr>
      <vt:lpstr>PowerPoint Presentation</vt:lpstr>
      <vt:lpstr>Agenda: Oncology Q &amp; A Metastatic Triple-Negative Breast Cancer (TNBC)</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In Review Prostate Cancer  Wednesday, November 18, 2020 2:00 PM – 3:30 PM ET</dc:title>
  <dc:creator>Rick Kaderman</dc:creator>
  <cp:lastModifiedBy>Silvana Izquierdo</cp:lastModifiedBy>
  <cp:revision>2779</cp:revision>
  <cp:lastPrinted>2020-12-08T02:40:56Z</cp:lastPrinted>
  <dcterms:created xsi:type="dcterms:W3CDTF">2020-11-13T19:02:13Z</dcterms:created>
  <dcterms:modified xsi:type="dcterms:W3CDTF">2024-11-15T13:26:13Z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0x01010018862A45804C7345BFDE61DA2C172BE7</vt:lpwstr>
  </property>
</Properties>
</file>