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43.xml" ContentType="application/vnd.openxmlformats-officedocument.presentationml.slide+xml"/>
  <Override PartName="/ppt/presentation.xml" ContentType="application/vnd.openxmlformats-officedocument.presentationml.presentation.main+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37.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3.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8" r:id="rId1"/>
    <p:sldMasterId id="2147484115" r:id="rId2"/>
    <p:sldMasterId id="2147484127" r:id="rId3"/>
    <p:sldMasterId id="2147484141" r:id="rId4"/>
    <p:sldMasterId id="2147484178" r:id="rId5"/>
    <p:sldMasterId id="2147484213" r:id="rId6"/>
    <p:sldMasterId id="2147484226" r:id="rId7"/>
    <p:sldMasterId id="2147484260" r:id="rId8"/>
    <p:sldMasterId id="2147484327" r:id="rId9"/>
    <p:sldMasterId id="2147484340" r:id="rId10"/>
    <p:sldMasterId id="2147484350" r:id="rId11"/>
    <p:sldMasterId id="2147484430" r:id="rId12"/>
    <p:sldMasterId id="2147484475" r:id="rId13"/>
    <p:sldMasterId id="2147484492" r:id="rId14"/>
    <p:sldMasterId id="2147484558" r:id="rId15"/>
    <p:sldMasterId id="2147484571" r:id="rId16"/>
  </p:sldMasterIdLst>
  <p:notesMasterIdLst>
    <p:notesMasterId r:id="rId75"/>
  </p:notesMasterIdLst>
  <p:handoutMasterIdLst>
    <p:handoutMasterId r:id="rId76"/>
  </p:handoutMasterIdLst>
  <p:sldIdLst>
    <p:sldId id="355" r:id="rId17"/>
    <p:sldId id="2147483462" r:id="rId18"/>
    <p:sldId id="2147471209" r:id="rId19"/>
    <p:sldId id="2147483463" r:id="rId20"/>
    <p:sldId id="493" r:id="rId21"/>
    <p:sldId id="2147471211" r:id="rId22"/>
    <p:sldId id="256" r:id="rId23"/>
    <p:sldId id="2147471212" r:id="rId24"/>
    <p:sldId id="2147483464" r:id="rId25"/>
    <p:sldId id="2147472139" r:id="rId26"/>
    <p:sldId id="2147483461" r:id="rId27"/>
    <p:sldId id="2147483459" r:id="rId28"/>
    <p:sldId id="2147471267" r:id="rId29"/>
    <p:sldId id="2147472154" r:id="rId30"/>
    <p:sldId id="2147469452" r:id="rId31"/>
    <p:sldId id="2147469451" r:id="rId32"/>
    <p:sldId id="2147483431" r:id="rId33"/>
    <p:sldId id="2147483434" r:id="rId34"/>
    <p:sldId id="2147483455" r:id="rId35"/>
    <p:sldId id="2147483456" r:id="rId36"/>
    <p:sldId id="2147483457" r:id="rId37"/>
    <p:sldId id="2147473028" r:id="rId38"/>
    <p:sldId id="2147471281" r:id="rId39"/>
    <p:sldId id="2147471283" r:id="rId40"/>
    <p:sldId id="2147473964" r:id="rId41"/>
    <p:sldId id="2147471216" r:id="rId42"/>
    <p:sldId id="2147473768" r:id="rId43"/>
    <p:sldId id="2147469467" r:id="rId44"/>
    <p:sldId id="2147471213" r:id="rId45"/>
    <p:sldId id="2147469469" r:id="rId46"/>
    <p:sldId id="2147473813" r:id="rId47"/>
    <p:sldId id="2147483465" r:id="rId48"/>
    <p:sldId id="2147473966" r:id="rId49"/>
    <p:sldId id="2147196705" r:id="rId50"/>
    <p:sldId id="2147470654" r:id="rId51"/>
    <p:sldId id="2147470682" r:id="rId52"/>
    <p:sldId id="2147473812" r:id="rId53"/>
    <p:sldId id="2147473774" r:id="rId54"/>
    <p:sldId id="266" r:id="rId55"/>
    <p:sldId id="268" r:id="rId56"/>
    <p:sldId id="269" r:id="rId57"/>
    <p:sldId id="271" r:id="rId58"/>
    <p:sldId id="2147483466" r:id="rId59"/>
    <p:sldId id="2147483467" r:id="rId60"/>
    <p:sldId id="273" r:id="rId61"/>
    <p:sldId id="274" r:id="rId62"/>
    <p:sldId id="2147473969" r:id="rId63"/>
    <p:sldId id="2147473967" r:id="rId64"/>
    <p:sldId id="2147483436" r:id="rId65"/>
    <p:sldId id="2147470640" r:id="rId66"/>
    <p:sldId id="2147483435" r:id="rId67"/>
    <p:sldId id="2147483437" r:id="rId68"/>
    <p:sldId id="2147473713" r:id="rId69"/>
    <p:sldId id="2147471362" r:id="rId70"/>
    <p:sldId id="2147483468" r:id="rId71"/>
    <p:sldId id="2147483469" r:id="rId72"/>
    <p:sldId id="2147483470" r:id="rId73"/>
    <p:sldId id="2147471358" r:id="rId74"/>
  </p:sldIdLst>
  <p:sldSz cx="12192000" cy="6858000"/>
  <p:notesSz cx="6858000" cy="923925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488" userDrawn="1">
          <p15:clr>
            <a:srgbClr val="A4A3A4"/>
          </p15:clr>
        </p15:guide>
      </p15:sldGuideLst>
    </p:ext>
    <p:ext uri="{2D200454-40CA-4A62-9FC3-DE9A4176ACB9}">
      <p15:notesGuideLst xmlns:p15="http://schemas.microsoft.com/office/powerpoint/2012/main">
        <p15:guide id="1" orient="horz" pos="291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onna Levy" initials="BL" lastIdx="1" clrIdx="0"/>
  <p:cmAuthor id="1" name="Paul Keddy, MSc" initials="PKM" lastIdx="5" clrIdx="1"/>
  <p:cmAuthor id="2" name="Modi, Shanu/Medicine" initials="MS" lastIdx="1" clrIdx="2">
    <p:extLst>
      <p:ext uri="{19B8F6BF-5375-455C-9EA6-DF929625EA0E}">
        <p15:presenceInfo xmlns:p15="http://schemas.microsoft.com/office/powerpoint/2012/main" userId="S::modis@mskcc.org::68b7d409-4579-4d87-9c02-ce2440c09b22" providerId="AD"/>
      </p:ext>
    </p:extLst>
  </p:cmAuthor>
  <p:cmAuthor id="3" name="Emily Donovan" initials="ED" lastIdx="52" clrIdx="3">
    <p:extLst>
      <p:ext uri="{19B8F6BF-5375-455C-9EA6-DF929625EA0E}">
        <p15:presenceInfo xmlns:p15="http://schemas.microsoft.com/office/powerpoint/2012/main" userId="541cafabeb73cdb9" providerId="Windows Live"/>
      </p:ext>
    </p:extLst>
  </p:cmAuthor>
  <p:cmAuthor id="4" name="Sallie Glomb Reinmund" initials="SGR" lastIdx="4" clrIdx="4">
    <p:extLst>
      <p:ext uri="{19B8F6BF-5375-455C-9EA6-DF929625EA0E}">
        <p15:presenceInfo xmlns:p15="http://schemas.microsoft.com/office/powerpoint/2012/main" userId="S::sg.reinmund@projectsinknowledge.com::86a25123-3cfb-4aa4-84b9-7526e29168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F2F2F2"/>
    <a:srgbClr val="534448"/>
    <a:srgbClr val="202267"/>
    <a:srgbClr val="000000"/>
    <a:srgbClr val="F3C430"/>
    <a:srgbClr val="FBEDC1"/>
    <a:srgbClr val="F9E39D"/>
    <a:srgbClr val="6600FF"/>
    <a:srgbClr val="FB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918642-6AD8-8840-AE36-AD59BAC53E39}" v="39" dt="2024-07-10T18:00:04.511"/>
    <p1510:client id="{B24AA1A9-A3A8-EE4B-B8DE-919162FFDC6D}" v="1" dt="2024-07-09T18:06:50.478"/>
  </p1510:revLst>
</p1510:revInfo>
</file>

<file path=ppt/tableStyles.xml><?xml version="1.0" encoding="utf-8"?>
<a:tblStyleLst xmlns:a="http://schemas.openxmlformats.org/drawingml/2006/main" def="{6E25E649-3F16-4E02-A733-19D2CDBF48F0}">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83" autoAdjust="0"/>
    <p:restoredTop sz="96327" autoAdjust="0"/>
  </p:normalViewPr>
  <p:slideViewPr>
    <p:cSldViewPr snapToGrid="0">
      <p:cViewPr varScale="1">
        <p:scale>
          <a:sx n="119" d="100"/>
          <a:sy n="119" d="100"/>
        </p:scale>
        <p:origin x="344" y="184"/>
      </p:cViewPr>
      <p:guideLst>
        <p:guide orient="horz" pos="2160"/>
        <p:guide pos="7488"/>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5" d="100"/>
          <a:sy n="85" d="100"/>
        </p:scale>
        <p:origin x="-3834" y="-96"/>
      </p:cViewPr>
      <p:guideLst>
        <p:guide orient="horz" pos="291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customXml" Target="../customXml/item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theme" Target="theme/theme1.xml"/><Relationship Id="rId85"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notesMaster" Target="notesMasters/notesMaster1.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presProps" Target="presProps.xml"/><Relationship Id="rId81" Type="http://schemas.openxmlformats.org/officeDocument/2006/relationships/tableStyles" Target="tableStyles.xml"/><Relationship Id="rId86"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61" Type="http://schemas.openxmlformats.org/officeDocument/2006/relationships/slide" Target="slides/slide45.xml"/><Relationship Id="rId8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oria Kelly" userId="0eb10fc0-135b-4a1f-9da1-5fdba5b10864" providerId="ADAL" clId="{24918642-6AD8-8840-AE36-AD59BAC53E39}"/>
    <pc:docChg chg="custSel addSld delSld modSld sldOrd">
      <pc:chgData name="Gloria Kelly" userId="0eb10fc0-135b-4a1f-9da1-5fdba5b10864" providerId="ADAL" clId="{24918642-6AD8-8840-AE36-AD59BAC53E39}" dt="2024-07-10T18:00:35.028" v="533" actId="20577"/>
      <pc:docMkLst>
        <pc:docMk/>
      </pc:docMkLst>
      <pc:sldChg chg="addSp modSp mod">
        <pc:chgData name="Gloria Kelly" userId="0eb10fc0-135b-4a1f-9da1-5fdba5b10864" providerId="ADAL" clId="{24918642-6AD8-8840-AE36-AD59BAC53E39}" dt="2024-07-10T17:59:16.937" v="502" actId="2085"/>
        <pc:sldMkLst>
          <pc:docMk/>
          <pc:sldMk cId="0" sldId="266"/>
        </pc:sldMkLst>
        <pc:spChg chg="add mod">
          <ac:chgData name="Gloria Kelly" userId="0eb10fc0-135b-4a1f-9da1-5fdba5b10864" providerId="ADAL" clId="{24918642-6AD8-8840-AE36-AD59BAC53E39}" dt="2024-07-10T17:59:16.937" v="502" actId="2085"/>
          <ac:spMkLst>
            <pc:docMk/>
            <pc:sldMk cId="0" sldId="266"/>
            <ac:spMk id="4" creationId="{B02EE51D-8745-690B-621E-313F48B9910B}"/>
          </ac:spMkLst>
        </pc:spChg>
      </pc:sldChg>
      <pc:sldChg chg="addSp modSp">
        <pc:chgData name="Gloria Kelly" userId="0eb10fc0-135b-4a1f-9da1-5fdba5b10864" providerId="ADAL" clId="{24918642-6AD8-8840-AE36-AD59BAC53E39}" dt="2024-07-10T17:59:24.272" v="503"/>
        <pc:sldMkLst>
          <pc:docMk/>
          <pc:sldMk cId="0" sldId="268"/>
        </pc:sldMkLst>
        <pc:spChg chg="add mod">
          <ac:chgData name="Gloria Kelly" userId="0eb10fc0-135b-4a1f-9da1-5fdba5b10864" providerId="ADAL" clId="{24918642-6AD8-8840-AE36-AD59BAC53E39}" dt="2024-07-10T17:59:24.272" v="503"/>
          <ac:spMkLst>
            <pc:docMk/>
            <pc:sldMk cId="0" sldId="268"/>
            <ac:spMk id="4" creationId="{13A24B02-3E67-665C-0132-2066150D3CDB}"/>
          </ac:spMkLst>
        </pc:spChg>
      </pc:sldChg>
      <pc:sldChg chg="addSp modSp">
        <pc:chgData name="Gloria Kelly" userId="0eb10fc0-135b-4a1f-9da1-5fdba5b10864" providerId="ADAL" clId="{24918642-6AD8-8840-AE36-AD59BAC53E39}" dt="2024-07-10T17:59:28.222" v="504"/>
        <pc:sldMkLst>
          <pc:docMk/>
          <pc:sldMk cId="0" sldId="269"/>
        </pc:sldMkLst>
        <pc:spChg chg="add mod">
          <ac:chgData name="Gloria Kelly" userId="0eb10fc0-135b-4a1f-9da1-5fdba5b10864" providerId="ADAL" clId="{24918642-6AD8-8840-AE36-AD59BAC53E39}" dt="2024-07-10T17:59:28.222" v="504"/>
          <ac:spMkLst>
            <pc:docMk/>
            <pc:sldMk cId="0" sldId="269"/>
            <ac:spMk id="4" creationId="{E55BBBEA-1765-971E-792D-6831501956F3}"/>
          </ac:spMkLst>
        </pc:spChg>
      </pc:sldChg>
      <pc:sldChg chg="addSp modSp">
        <pc:chgData name="Gloria Kelly" userId="0eb10fc0-135b-4a1f-9da1-5fdba5b10864" providerId="ADAL" clId="{24918642-6AD8-8840-AE36-AD59BAC53E39}" dt="2024-07-10T17:59:31.772" v="505"/>
        <pc:sldMkLst>
          <pc:docMk/>
          <pc:sldMk cId="0" sldId="271"/>
        </pc:sldMkLst>
        <pc:spChg chg="add mod">
          <ac:chgData name="Gloria Kelly" userId="0eb10fc0-135b-4a1f-9da1-5fdba5b10864" providerId="ADAL" clId="{24918642-6AD8-8840-AE36-AD59BAC53E39}" dt="2024-07-10T17:59:31.772" v="505"/>
          <ac:spMkLst>
            <pc:docMk/>
            <pc:sldMk cId="0" sldId="271"/>
            <ac:spMk id="4" creationId="{791597F5-D36B-3123-DF31-C1291F38C73B}"/>
          </ac:spMkLst>
        </pc:spChg>
      </pc:sldChg>
      <pc:sldChg chg="addSp modSp mod">
        <pc:chgData name="Gloria Kelly" userId="0eb10fc0-135b-4a1f-9da1-5fdba5b10864" providerId="ADAL" clId="{24918642-6AD8-8840-AE36-AD59BAC53E39}" dt="2024-07-10T17:59:42.943" v="524" actId="1036"/>
        <pc:sldMkLst>
          <pc:docMk/>
          <pc:sldMk cId="0" sldId="273"/>
        </pc:sldMkLst>
        <pc:spChg chg="add mod">
          <ac:chgData name="Gloria Kelly" userId="0eb10fc0-135b-4a1f-9da1-5fdba5b10864" providerId="ADAL" clId="{24918642-6AD8-8840-AE36-AD59BAC53E39}" dt="2024-07-10T17:59:42.943" v="524" actId="1036"/>
          <ac:spMkLst>
            <pc:docMk/>
            <pc:sldMk cId="0" sldId="273"/>
            <ac:spMk id="4" creationId="{6BFAD02E-2ED7-7BB6-804D-34DA1A60F842}"/>
          </ac:spMkLst>
        </pc:spChg>
      </pc:sldChg>
      <pc:sldChg chg="addSp delSp modSp">
        <pc:chgData name="Gloria Kelly" userId="0eb10fc0-135b-4a1f-9da1-5fdba5b10864" providerId="ADAL" clId="{24918642-6AD8-8840-AE36-AD59BAC53E39}" dt="2024-07-10T18:00:04.510" v="528" actId="478"/>
        <pc:sldMkLst>
          <pc:docMk/>
          <pc:sldMk cId="0" sldId="274"/>
        </pc:sldMkLst>
        <pc:spChg chg="add mod">
          <ac:chgData name="Gloria Kelly" userId="0eb10fc0-135b-4a1f-9da1-5fdba5b10864" providerId="ADAL" clId="{24918642-6AD8-8840-AE36-AD59BAC53E39}" dt="2024-07-10T17:59:50.204" v="525"/>
          <ac:spMkLst>
            <pc:docMk/>
            <pc:sldMk cId="0" sldId="274"/>
            <ac:spMk id="3" creationId="{23A10D0B-2D4E-3691-209D-E7AA59A5BEC1}"/>
          </ac:spMkLst>
        </pc:spChg>
        <pc:spChg chg="del">
          <ac:chgData name="Gloria Kelly" userId="0eb10fc0-135b-4a1f-9da1-5fdba5b10864" providerId="ADAL" clId="{24918642-6AD8-8840-AE36-AD59BAC53E39}" dt="2024-07-10T18:00:04.510" v="528" actId="478"/>
          <ac:spMkLst>
            <pc:docMk/>
            <pc:sldMk cId="0" sldId="274"/>
            <ac:spMk id="7" creationId="{00000000-0000-0000-0000-000000000000}"/>
          </ac:spMkLst>
        </pc:spChg>
        <pc:picChg chg="add del">
          <ac:chgData name="Gloria Kelly" userId="0eb10fc0-135b-4a1f-9da1-5fdba5b10864" providerId="ADAL" clId="{24918642-6AD8-8840-AE36-AD59BAC53E39}" dt="2024-07-10T17:59:58.529" v="527" actId="478"/>
          <ac:picMkLst>
            <pc:docMk/>
            <pc:sldMk cId="0" sldId="274"/>
            <ac:picMk id="1026" creationId="{00000000-0000-0000-0000-000000000000}"/>
          </ac:picMkLst>
        </pc:picChg>
      </pc:sldChg>
      <pc:sldChg chg="addSp modSp mod">
        <pc:chgData name="Gloria Kelly" userId="0eb10fc0-135b-4a1f-9da1-5fdba5b10864" providerId="ADAL" clId="{24918642-6AD8-8840-AE36-AD59BAC53E39}" dt="2024-07-10T17:58:51.627" v="499" actId="2085"/>
        <pc:sldMkLst>
          <pc:docMk/>
          <pc:sldMk cId="327274740" sldId="2147196705"/>
        </pc:sldMkLst>
        <pc:spChg chg="add mod">
          <ac:chgData name="Gloria Kelly" userId="0eb10fc0-135b-4a1f-9da1-5fdba5b10864" providerId="ADAL" clId="{24918642-6AD8-8840-AE36-AD59BAC53E39}" dt="2024-07-10T17:58:51.627" v="499" actId="2085"/>
          <ac:spMkLst>
            <pc:docMk/>
            <pc:sldMk cId="327274740" sldId="2147196705"/>
            <ac:spMk id="6" creationId="{A5FBC9C1-F58D-5ECC-2226-D988A459E5A7}"/>
          </ac:spMkLst>
        </pc:spChg>
      </pc:sldChg>
      <pc:sldChg chg="modSp mod">
        <pc:chgData name="Gloria Kelly" userId="0eb10fc0-135b-4a1f-9da1-5fdba5b10864" providerId="ADAL" clId="{24918642-6AD8-8840-AE36-AD59BAC53E39}" dt="2024-07-10T16:44:53.357" v="155" actId="20577"/>
        <pc:sldMkLst>
          <pc:docMk/>
          <pc:sldMk cId="1647816015" sldId="2147470640"/>
        </pc:sldMkLst>
        <pc:spChg chg="mod">
          <ac:chgData name="Gloria Kelly" userId="0eb10fc0-135b-4a1f-9da1-5fdba5b10864" providerId="ADAL" clId="{24918642-6AD8-8840-AE36-AD59BAC53E39}" dt="2024-07-10T16:44:53.357" v="155" actId="20577"/>
          <ac:spMkLst>
            <pc:docMk/>
            <pc:sldMk cId="1647816015" sldId="2147470640"/>
            <ac:spMk id="20" creationId="{B349D20B-9DCC-085C-4977-20A9E67EC3B7}"/>
          </ac:spMkLst>
        </pc:spChg>
      </pc:sldChg>
      <pc:sldChg chg="addSp modSp">
        <pc:chgData name="Gloria Kelly" userId="0eb10fc0-135b-4a1f-9da1-5fdba5b10864" providerId="ADAL" clId="{24918642-6AD8-8840-AE36-AD59BAC53E39}" dt="2024-07-10T17:58:05.326" v="493"/>
        <pc:sldMkLst>
          <pc:docMk/>
          <pc:sldMk cId="2737188079" sldId="2147471267"/>
        </pc:sldMkLst>
        <pc:spChg chg="add mod">
          <ac:chgData name="Gloria Kelly" userId="0eb10fc0-135b-4a1f-9da1-5fdba5b10864" providerId="ADAL" clId="{24918642-6AD8-8840-AE36-AD59BAC53E39}" dt="2024-07-10T17:58:05.326" v="493"/>
          <ac:spMkLst>
            <pc:docMk/>
            <pc:sldMk cId="2737188079" sldId="2147471267"/>
            <ac:spMk id="3" creationId="{E2D65E3E-14E5-94AA-901A-52920B15F0F0}"/>
          </ac:spMkLst>
        </pc:spChg>
      </pc:sldChg>
      <pc:sldChg chg="add del">
        <pc:chgData name="Gloria Kelly" userId="0eb10fc0-135b-4a1f-9da1-5fdba5b10864" providerId="ADAL" clId="{24918642-6AD8-8840-AE36-AD59BAC53E39}" dt="2024-07-10T16:08:06.875" v="2"/>
        <pc:sldMkLst>
          <pc:docMk/>
          <pc:sldMk cId="3871690931" sldId="2147471358"/>
        </pc:sldMkLst>
      </pc:sldChg>
      <pc:sldChg chg="add del modTransition">
        <pc:chgData name="Gloria Kelly" userId="0eb10fc0-135b-4a1f-9da1-5fdba5b10864" providerId="ADAL" clId="{24918642-6AD8-8840-AE36-AD59BAC53E39}" dt="2024-07-10T16:08:06.875" v="2"/>
        <pc:sldMkLst>
          <pc:docMk/>
          <pc:sldMk cId="1549513141" sldId="2147471362"/>
        </pc:sldMkLst>
      </pc:sldChg>
      <pc:sldChg chg="addSp modSp mod">
        <pc:chgData name="Gloria Kelly" userId="0eb10fc0-135b-4a1f-9da1-5fdba5b10864" providerId="ADAL" clId="{24918642-6AD8-8840-AE36-AD59BAC53E39}" dt="2024-07-10T17:57:35.052" v="482" actId="2085"/>
        <pc:sldMkLst>
          <pc:docMk/>
          <pc:sldMk cId="3567321271" sldId="2147472139"/>
        </pc:sldMkLst>
        <pc:spChg chg="add mod">
          <ac:chgData name="Gloria Kelly" userId="0eb10fc0-135b-4a1f-9da1-5fdba5b10864" providerId="ADAL" clId="{24918642-6AD8-8840-AE36-AD59BAC53E39}" dt="2024-07-10T17:57:35.052" v="482" actId="2085"/>
          <ac:spMkLst>
            <pc:docMk/>
            <pc:sldMk cId="3567321271" sldId="2147472139"/>
            <ac:spMk id="3" creationId="{34E6AA91-79B2-EFEF-2069-412184685907}"/>
          </ac:spMkLst>
        </pc:spChg>
      </pc:sldChg>
      <pc:sldChg chg="addSp modSp mod">
        <pc:chgData name="Gloria Kelly" userId="0eb10fc0-135b-4a1f-9da1-5fdba5b10864" providerId="ADAL" clId="{24918642-6AD8-8840-AE36-AD59BAC53E39}" dt="2024-07-10T17:58:15.489" v="496" actId="1035"/>
        <pc:sldMkLst>
          <pc:docMk/>
          <pc:sldMk cId="1060648185" sldId="2147472154"/>
        </pc:sldMkLst>
        <pc:spChg chg="add mod">
          <ac:chgData name="Gloria Kelly" userId="0eb10fc0-135b-4a1f-9da1-5fdba5b10864" providerId="ADAL" clId="{24918642-6AD8-8840-AE36-AD59BAC53E39}" dt="2024-07-10T17:58:15.489" v="496" actId="1035"/>
          <ac:spMkLst>
            <pc:docMk/>
            <pc:sldMk cId="1060648185" sldId="2147472154"/>
            <ac:spMk id="3" creationId="{813F9F46-356B-F9E7-9B1E-27303D671BC5}"/>
          </ac:spMkLst>
        </pc:spChg>
      </pc:sldChg>
      <pc:sldChg chg="ord">
        <pc:chgData name="Gloria Kelly" userId="0eb10fc0-135b-4a1f-9da1-5fdba5b10864" providerId="ADAL" clId="{24918642-6AD8-8840-AE36-AD59BAC53E39}" dt="2024-07-10T16:08:10.644" v="3" actId="20578"/>
        <pc:sldMkLst>
          <pc:docMk/>
          <pc:sldMk cId="23498024" sldId="2147473713"/>
        </pc:sldMkLst>
      </pc:sldChg>
      <pc:sldChg chg="addSp delSp modSp mod">
        <pc:chgData name="Gloria Kelly" userId="0eb10fc0-135b-4a1f-9da1-5fdba5b10864" providerId="ADAL" clId="{24918642-6AD8-8840-AE36-AD59BAC53E39}" dt="2024-07-10T16:37:46.764" v="152" actId="478"/>
        <pc:sldMkLst>
          <pc:docMk/>
          <pc:sldMk cId="443550384" sldId="2147473967"/>
        </pc:sldMkLst>
        <pc:spChg chg="add mod">
          <ac:chgData name="Gloria Kelly" userId="0eb10fc0-135b-4a1f-9da1-5fdba5b10864" providerId="ADAL" clId="{24918642-6AD8-8840-AE36-AD59BAC53E39}" dt="2024-07-10T16:30:48.756" v="147" actId="1076"/>
          <ac:spMkLst>
            <pc:docMk/>
            <pc:sldMk cId="443550384" sldId="2147473967"/>
            <ac:spMk id="4" creationId="{7EB15F2C-2252-E2E7-5904-252BB74FCD64}"/>
          </ac:spMkLst>
        </pc:spChg>
        <pc:spChg chg="mod">
          <ac:chgData name="Gloria Kelly" userId="0eb10fc0-135b-4a1f-9da1-5fdba5b10864" providerId="ADAL" clId="{24918642-6AD8-8840-AE36-AD59BAC53E39}" dt="2024-07-10T16:30:44.923" v="146" actId="1076"/>
          <ac:spMkLst>
            <pc:docMk/>
            <pc:sldMk cId="443550384" sldId="2147473967"/>
            <ac:spMk id="5" creationId="{60A7D642-63D9-D7EC-C302-0415099FA222}"/>
          </ac:spMkLst>
        </pc:spChg>
        <pc:spChg chg="add mod">
          <ac:chgData name="Gloria Kelly" userId="0eb10fc0-135b-4a1f-9da1-5fdba5b10864" providerId="ADAL" clId="{24918642-6AD8-8840-AE36-AD59BAC53E39}" dt="2024-07-10T16:30:53.789" v="148" actId="1076"/>
          <ac:spMkLst>
            <pc:docMk/>
            <pc:sldMk cId="443550384" sldId="2147473967"/>
            <ac:spMk id="6" creationId="{BB2CB11F-1A84-4FD8-EE2D-FCA584587B44}"/>
          </ac:spMkLst>
        </pc:spChg>
        <pc:spChg chg="add del mod">
          <ac:chgData name="Gloria Kelly" userId="0eb10fc0-135b-4a1f-9da1-5fdba5b10864" providerId="ADAL" clId="{24918642-6AD8-8840-AE36-AD59BAC53E39}" dt="2024-07-10T16:37:46.764" v="152" actId="478"/>
          <ac:spMkLst>
            <pc:docMk/>
            <pc:sldMk cId="443550384" sldId="2147473967"/>
            <ac:spMk id="7" creationId="{14BD406B-1675-A612-DF0B-6EAFE2276833}"/>
          </ac:spMkLst>
        </pc:spChg>
        <pc:picChg chg="mod">
          <ac:chgData name="Gloria Kelly" userId="0eb10fc0-135b-4a1f-9da1-5fdba5b10864" providerId="ADAL" clId="{24918642-6AD8-8840-AE36-AD59BAC53E39}" dt="2024-07-10T16:26:49.981" v="4" actId="1076"/>
          <ac:picMkLst>
            <pc:docMk/>
            <pc:sldMk cId="443550384" sldId="2147473967"/>
            <ac:picMk id="3" creationId="{1593CBAE-6A46-79BA-3B21-85318A30E918}"/>
          </ac:picMkLst>
        </pc:picChg>
        <pc:picChg chg="add del mod">
          <ac:chgData name="Gloria Kelly" userId="0eb10fc0-135b-4a1f-9da1-5fdba5b10864" providerId="ADAL" clId="{24918642-6AD8-8840-AE36-AD59BAC53E39}" dt="2024-07-10T16:37:46.764" v="152" actId="478"/>
          <ac:picMkLst>
            <pc:docMk/>
            <pc:sldMk cId="443550384" sldId="2147473967"/>
            <ac:picMk id="8" creationId="{5F986FC9-E8F2-BE7B-D570-C2DA6B685E33}"/>
          </ac:picMkLst>
        </pc:picChg>
      </pc:sldChg>
      <pc:sldChg chg="modSp mod">
        <pc:chgData name="Gloria Kelly" userId="0eb10fc0-135b-4a1f-9da1-5fdba5b10864" providerId="ADAL" clId="{24918642-6AD8-8840-AE36-AD59BAC53E39}" dt="2024-07-10T18:00:35.028" v="533" actId="20577"/>
        <pc:sldMkLst>
          <pc:docMk/>
          <pc:sldMk cId="289722306" sldId="2147483435"/>
        </pc:sldMkLst>
        <pc:spChg chg="mod">
          <ac:chgData name="Gloria Kelly" userId="0eb10fc0-135b-4a1f-9da1-5fdba5b10864" providerId="ADAL" clId="{24918642-6AD8-8840-AE36-AD59BAC53E39}" dt="2024-07-10T17:04:31.961" v="158" actId="20577"/>
          <ac:spMkLst>
            <pc:docMk/>
            <pc:sldMk cId="289722306" sldId="2147483435"/>
            <ac:spMk id="6" creationId="{B3BE261C-B1A4-5001-1F6D-149EED0B236E}"/>
          </ac:spMkLst>
        </pc:spChg>
        <pc:spChg chg="mod">
          <ac:chgData name="Gloria Kelly" userId="0eb10fc0-135b-4a1f-9da1-5fdba5b10864" providerId="ADAL" clId="{24918642-6AD8-8840-AE36-AD59BAC53E39}" dt="2024-07-10T18:00:35.028" v="533" actId="20577"/>
          <ac:spMkLst>
            <pc:docMk/>
            <pc:sldMk cId="289722306" sldId="2147483435"/>
            <ac:spMk id="10" creationId="{CBCB0EC2-BB58-44B8-9C10-6466869DE06E}"/>
          </ac:spMkLst>
        </pc:spChg>
      </pc:sldChg>
      <pc:sldChg chg="modSp mod">
        <pc:chgData name="Gloria Kelly" userId="0eb10fc0-135b-4a1f-9da1-5fdba5b10864" providerId="ADAL" clId="{24918642-6AD8-8840-AE36-AD59BAC53E39}" dt="2024-07-10T16:42:59.768" v="153" actId="20577"/>
        <pc:sldMkLst>
          <pc:docMk/>
          <pc:sldMk cId="2561462760" sldId="2147483436"/>
        </pc:sldMkLst>
        <pc:spChg chg="mod">
          <ac:chgData name="Gloria Kelly" userId="0eb10fc0-135b-4a1f-9da1-5fdba5b10864" providerId="ADAL" clId="{24918642-6AD8-8840-AE36-AD59BAC53E39}" dt="2024-07-10T16:42:59.768" v="153" actId="20577"/>
          <ac:spMkLst>
            <pc:docMk/>
            <pc:sldMk cId="2561462760" sldId="2147483436"/>
            <ac:spMk id="10" creationId="{CBCB0EC2-BB58-44B8-9C10-6466869DE06E}"/>
          </ac:spMkLst>
        </pc:spChg>
      </pc:sldChg>
      <pc:sldChg chg="modSp mod">
        <pc:chgData name="Gloria Kelly" userId="0eb10fc0-135b-4a1f-9da1-5fdba5b10864" providerId="ADAL" clId="{24918642-6AD8-8840-AE36-AD59BAC53E39}" dt="2024-07-10T17:06:35.879" v="206" actId="20577"/>
        <pc:sldMkLst>
          <pc:docMk/>
          <pc:sldMk cId="2966938434" sldId="2147483437"/>
        </pc:sldMkLst>
        <pc:spChg chg="mod">
          <ac:chgData name="Gloria Kelly" userId="0eb10fc0-135b-4a1f-9da1-5fdba5b10864" providerId="ADAL" clId="{24918642-6AD8-8840-AE36-AD59BAC53E39}" dt="2024-07-10T17:06:17.167" v="202" actId="14100"/>
          <ac:spMkLst>
            <pc:docMk/>
            <pc:sldMk cId="2966938434" sldId="2147483437"/>
            <ac:spMk id="3" creationId="{8CE7FC69-CEDD-40C1-9F76-A3C10AE16AD3}"/>
          </ac:spMkLst>
        </pc:spChg>
        <pc:spChg chg="mod">
          <ac:chgData name="Gloria Kelly" userId="0eb10fc0-135b-4a1f-9da1-5fdba5b10864" providerId="ADAL" clId="{24918642-6AD8-8840-AE36-AD59BAC53E39}" dt="2024-07-10T17:06:35.879" v="206" actId="20577"/>
          <ac:spMkLst>
            <pc:docMk/>
            <pc:sldMk cId="2966938434" sldId="2147483437"/>
            <ac:spMk id="4" creationId="{00000000-0000-0000-0000-000000000000}"/>
          </ac:spMkLst>
        </pc:spChg>
      </pc:sldChg>
      <pc:sldChg chg="addSp modSp">
        <pc:chgData name="Gloria Kelly" userId="0eb10fc0-135b-4a1f-9da1-5fdba5b10864" providerId="ADAL" clId="{24918642-6AD8-8840-AE36-AD59BAC53E39}" dt="2024-07-10T17:57:55.624" v="492" actId="1035"/>
        <pc:sldMkLst>
          <pc:docMk/>
          <pc:sldMk cId="2361863646" sldId="2147483461"/>
        </pc:sldMkLst>
        <pc:spChg chg="add mod">
          <ac:chgData name="Gloria Kelly" userId="0eb10fc0-135b-4a1f-9da1-5fdba5b10864" providerId="ADAL" clId="{24918642-6AD8-8840-AE36-AD59BAC53E39}" dt="2024-07-10T17:57:50.747" v="489"/>
          <ac:spMkLst>
            <pc:docMk/>
            <pc:sldMk cId="2361863646" sldId="2147483461"/>
            <ac:spMk id="4" creationId="{9967FEBB-60DF-F418-1138-4645E041B862}"/>
          </ac:spMkLst>
        </pc:spChg>
        <pc:spChg chg="mod">
          <ac:chgData name="Gloria Kelly" userId="0eb10fc0-135b-4a1f-9da1-5fdba5b10864" providerId="ADAL" clId="{24918642-6AD8-8840-AE36-AD59BAC53E39}" dt="2024-07-10T17:57:55.624" v="492" actId="1035"/>
          <ac:spMkLst>
            <pc:docMk/>
            <pc:sldMk cId="2361863646" sldId="2147483461"/>
            <ac:spMk id="6" creationId="{BEC6FC2F-D0F4-1344-9DF4-1D7BFF1BBF7B}"/>
          </ac:spMkLst>
        </pc:spChg>
      </pc:sldChg>
      <pc:sldChg chg="modSp mod">
        <pc:chgData name="Gloria Kelly" userId="0eb10fc0-135b-4a1f-9da1-5fdba5b10864" providerId="ADAL" clId="{24918642-6AD8-8840-AE36-AD59BAC53E39}" dt="2024-07-10T17:54:20.632" v="479" actId="20577"/>
        <pc:sldMkLst>
          <pc:docMk/>
          <pc:sldMk cId="3053009095" sldId="2147483464"/>
        </pc:sldMkLst>
        <pc:spChg chg="mod">
          <ac:chgData name="Gloria Kelly" userId="0eb10fc0-135b-4a1f-9da1-5fdba5b10864" providerId="ADAL" clId="{24918642-6AD8-8840-AE36-AD59BAC53E39}" dt="2024-07-10T17:54:20.632" v="479" actId="20577"/>
          <ac:spMkLst>
            <pc:docMk/>
            <pc:sldMk cId="3053009095" sldId="2147483464"/>
            <ac:spMk id="4" creationId="{1D0901BC-8280-F3CE-06E4-C2D90166200B}"/>
          </ac:spMkLst>
        </pc:spChg>
      </pc:sldChg>
      <pc:sldChg chg="addSp delSp modSp add mod ord">
        <pc:chgData name="Gloria Kelly" userId="0eb10fc0-135b-4a1f-9da1-5fdba5b10864" providerId="ADAL" clId="{24918642-6AD8-8840-AE36-AD59BAC53E39}" dt="2024-07-10T17:48:58.324" v="427" actId="20577"/>
        <pc:sldMkLst>
          <pc:docMk/>
          <pc:sldMk cId="2531011058" sldId="2147483468"/>
        </pc:sldMkLst>
        <pc:spChg chg="del mod">
          <ac:chgData name="Gloria Kelly" userId="0eb10fc0-135b-4a1f-9da1-5fdba5b10864" providerId="ADAL" clId="{24918642-6AD8-8840-AE36-AD59BAC53E39}" dt="2024-07-10T17:43:38.427" v="256" actId="478"/>
          <ac:spMkLst>
            <pc:docMk/>
            <pc:sldMk cId="2531011058" sldId="2147483468"/>
            <ac:spMk id="2" creationId="{617D7192-9BD2-2A30-0654-A89CB4CE70EF}"/>
          </ac:spMkLst>
        </pc:spChg>
        <pc:spChg chg="mod">
          <ac:chgData name="Gloria Kelly" userId="0eb10fc0-135b-4a1f-9da1-5fdba5b10864" providerId="ADAL" clId="{24918642-6AD8-8840-AE36-AD59BAC53E39}" dt="2024-07-10T17:42:10.307" v="224" actId="20577"/>
          <ac:spMkLst>
            <pc:docMk/>
            <pc:sldMk cId="2531011058" sldId="2147483468"/>
            <ac:spMk id="4" creationId="{EA274185-FC71-C463-3DF5-0A980EFFBD8F}"/>
          </ac:spMkLst>
        </pc:spChg>
        <pc:spChg chg="add del mod">
          <ac:chgData name="Gloria Kelly" userId="0eb10fc0-135b-4a1f-9da1-5fdba5b10864" providerId="ADAL" clId="{24918642-6AD8-8840-AE36-AD59BAC53E39}" dt="2024-07-10T17:43:40.990" v="257" actId="478"/>
          <ac:spMkLst>
            <pc:docMk/>
            <pc:sldMk cId="2531011058" sldId="2147483468"/>
            <ac:spMk id="13" creationId="{06B16603-69B4-8788-E286-1AD820E7EAD1}"/>
          </ac:spMkLst>
        </pc:spChg>
        <pc:spChg chg="add mod">
          <ac:chgData name="Gloria Kelly" userId="0eb10fc0-135b-4a1f-9da1-5fdba5b10864" providerId="ADAL" clId="{24918642-6AD8-8840-AE36-AD59BAC53E39}" dt="2024-07-10T17:48:58.324" v="427" actId="20577"/>
          <ac:spMkLst>
            <pc:docMk/>
            <pc:sldMk cId="2531011058" sldId="2147483468"/>
            <ac:spMk id="14" creationId="{6A491C21-3A1E-B000-D8BE-A84F759D89C9}"/>
          </ac:spMkLst>
        </pc:spChg>
        <pc:picChg chg="del">
          <ac:chgData name="Gloria Kelly" userId="0eb10fc0-135b-4a1f-9da1-5fdba5b10864" providerId="ADAL" clId="{24918642-6AD8-8840-AE36-AD59BAC53E39}" dt="2024-07-10T17:43:01.765" v="244" actId="478"/>
          <ac:picMkLst>
            <pc:docMk/>
            <pc:sldMk cId="2531011058" sldId="2147483468"/>
            <ac:picMk id="5" creationId="{A7DC22EA-DF12-F63D-332C-E2FABF9410D9}"/>
          </ac:picMkLst>
        </pc:picChg>
        <pc:picChg chg="add del mod">
          <ac:chgData name="Gloria Kelly" userId="0eb10fc0-135b-4a1f-9da1-5fdba5b10864" providerId="ADAL" clId="{24918642-6AD8-8840-AE36-AD59BAC53E39}" dt="2024-07-10T17:43:08.379" v="247" actId="478"/>
          <ac:picMkLst>
            <pc:docMk/>
            <pc:sldMk cId="2531011058" sldId="2147483468"/>
            <ac:picMk id="6" creationId="{19A13319-6DB2-E8CF-199C-9B07F4219FD9}"/>
          </ac:picMkLst>
        </pc:picChg>
        <pc:picChg chg="del">
          <ac:chgData name="Gloria Kelly" userId="0eb10fc0-135b-4a1f-9da1-5fdba5b10864" providerId="ADAL" clId="{24918642-6AD8-8840-AE36-AD59BAC53E39}" dt="2024-07-10T17:43:02.512" v="245" actId="478"/>
          <ac:picMkLst>
            <pc:docMk/>
            <pc:sldMk cId="2531011058" sldId="2147483468"/>
            <ac:picMk id="8" creationId="{5DBC9E19-C2B1-3D43-2EDC-C0B55EE28FF6}"/>
          </ac:picMkLst>
        </pc:picChg>
        <pc:picChg chg="add del mod">
          <ac:chgData name="Gloria Kelly" userId="0eb10fc0-135b-4a1f-9da1-5fdba5b10864" providerId="ADAL" clId="{24918642-6AD8-8840-AE36-AD59BAC53E39}" dt="2024-07-10T17:43:27.750" v="251" actId="478"/>
          <ac:picMkLst>
            <pc:docMk/>
            <pc:sldMk cId="2531011058" sldId="2147483468"/>
            <ac:picMk id="9" creationId="{E4CDA62E-4B9A-9017-0C29-C63DAD148540}"/>
          </ac:picMkLst>
        </pc:picChg>
        <pc:picChg chg="add mod">
          <ac:chgData name="Gloria Kelly" userId="0eb10fc0-135b-4a1f-9da1-5fdba5b10864" providerId="ADAL" clId="{24918642-6AD8-8840-AE36-AD59BAC53E39}" dt="2024-07-10T17:48:20.542" v="366" actId="1076"/>
          <ac:picMkLst>
            <pc:docMk/>
            <pc:sldMk cId="2531011058" sldId="2147483468"/>
            <ac:picMk id="11" creationId="{33E9B97D-307C-9C1F-B0B2-1391DE5B57C8}"/>
          </ac:picMkLst>
        </pc:picChg>
      </pc:sldChg>
      <pc:sldChg chg="addSp delSp modSp add mod">
        <pc:chgData name="Gloria Kelly" userId="0eb10fc0-135b-4a1f-9da1-5fdba5b10864" providerId="ADAL" clId="{24918642-6AD8-8840-AE36-AD59BAC53E39}" dt="2024-07-10T17:48:10.102" v="364" actId="1076"/>
        <pc:sldMkLst>
          <pc:docMk/>
          <pc:sldMk cId="1397952584" sldId="2147483469"/>
        </pc:sldMkLst>
        <pc:spChg chg="add mod">
          <ac:chgData name="Gloria Kelly" userId="0eb10fc0-135b-4a1f-9da1-5fdba5b10864" providerId="ADAL" clId="{24918642-6AD8-8840-AE36-AD59BAC53E39}" dt="2024-07-10T17:48:02.273" v="363" actId="120"/>
          <ac:spMkLst>
            <pc:docMk/>
            <pc:sldMk cId="1397952584" sldId="2147483469"/>
            <ac:spMk id="5" creationId="{D4F263EF-3B16-4D3D-4785-AFE8DB437313}"/>
          </ac:spMkLst>
        </pc:spChg>
        <pc:picChg chg="add mod">
          <ac:chgData name="Gloria Kelly" userId="0eb10fc0-135b-4a1f-9da1-5fdba5b10864" providerId="ADAL" clId="{24918642-6AD8-8840-AE36-AD59BAC53E39}" dt="2024-07-10T17:48:10.102" v="364" actId="1076"/>
          <ac:picMkLst>
            <pc:docMk/>
            <pc:sldMk cId="1397952584" sldId="2147483469"/>
            <ac:picMk id="3" creationId="{2CAF54AC-FF0D-B963-D890-0EE2F021CE9E}"/>
          </ac:picMkLst>
        </pc:picChg>
        <pc:picChg chg="del">
          <ac:chgData name="Gloria Kelly" userId="0eb10fc0-135b-4a1f-9da1-5fdba5b10864" providerId="ADAL" clId="{24918642-6AD8-8840-AE36-AD59BAC53E39}" dt="2024-07-10T17:44:03.366" v="262" actId="478"/>
          <ac:picMkLst>
            <pc:docMk/>
            <pc:sldMk cId="1397952584" sldId="2147483469"/>
            <ac:picMk id="11" creationId="{33E9B97D-307C-9C1F-B0B2-1391DE5B57C8}"/>
          </ac:picMkLst>
        </pc:picChg>
      </pc:sldChg>
      <pc:sldChg chg="addSp delSp modSp add mod">
        <pc:chgData name="Gloria Kelly" userId="0eb10fc0-135b-4a1f-9da1-5fdba5b10864" providerId="ADAL" clId="{24918642-6AD8-8840-AE36-AD59BAC53E39}" dt="2024-07-10T17:49:54.032" v="478" actId="1076"/>
        <pc:sldMkLst>
          <pc:docMk/>
          <pc:sldMk cId="4095141950" sldId="2147483470"/>
        </pc:sldMkLst>
        <pc:spChg chg="mod">
          <ac:chgData name="Gloria Kelly" userId="0eb10fc0-135b-4a1f-9da1-5fdba5b10864" providerId="ADAL" clId="{24918642-6AD8-8840-AE36-AD59BAC53E39}" dt="2024-07-10T17:49:44.222" v="475" actId="20577"/>
          <ac:spMkLst>
            <pc:docMk/>
            <pc:sldMk cId="4095141950" sldId="2147483470"/>
            <ac:spMk id="5" creationId="{D4F263EF-3B16-4D3D-4785-AFE8DB437313}"/>
          </ac:spMkLst>
        </pc:spChg>
        <pc:picChg chg="del">
          <ac:chgData name="Gloria Kelly" userId="0eb10fc0-135b-4a1f-9da1-5fdba5b10864" providerId="ADAL" clId="{24918642-6AD8-8840-AE36-AD59BAC53E39}" dt="2024-07-10T17:49:25.368" v="429" actId="478"/>
          <ac:picMkLst>
            <pc:docMk/>
            <pc:sldMk cId="4095141950" sldId="2147483470"/>
            <ac:picMk id="3" creationId="{2CAF54AC-FF0D-B963-D890-0EE2F021CE9E}"/>
          </ac:picMkLst>
        </pc:picChg>
        <pc:picChg chg="add mod">
          <ac:chgData name="Gloria Kelly" userId="0eb10fc0-135b-4a1f-9da1-5fdba5b10864" providerId="ADAL" clId="{24918642-6AD8-8840-AE36-AD59BAC53E39}" dt="2024-07-10T17:49:54.032" v="478" actId="1076"/>
          <ac:picMkLst>
            <pc:docMk/>
            <pc:sldMk cId="4095141950" sldId="2147483470"/>
            <ac:picMk id="6" creationId="{088160B5-17B3-8924-7AC7-A00E1FF4E4E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1963"/>
          </a:xfrm>
          <a:prstGeom prst="rect">
            <a:avLst/>
          </a:prstGeom>
        </p:spPr>
        <p:txBody>
          <a:bodyPr vert="horz" lIns="91440" tIns="45720" rIns="91440" bIns="45720" rtlCol="0"/>
          <a:lstStyle>
            <a:lvl1pPr algn="r">
              <a:defRPr sz="1200"/>
            </a:lvl1pPr>
          </a:lstStyle>
          <a:p>
            <a:fld id="{5ECE925E-8EDF-49EA-82A8-12FF16FE3E74}" type="datetimeFigureOut">
              <a:rPr lang="en-US" smtClean="0"/>
              <a:t>7/15/24</a:t>
            </a:fld>
            <a:endParaRPr lang="en-US"/>
          </a:p>
        </p:txBody>
      </p:sp>
      <p:sp>
        <p:nvSpPr>
          <p:cNvPr id="4" name="Footer Placeholder 3"/>
          <p:cNvSpPr>
            <a:spLocks noGrp="1"/>
          </p:cNvSpPr>
          <p:nvPr>
            <p:ph type="ftr" sz="quarter" idx="2"/>
          </p:nvPr>
        </p:nvSpPr>
        <p:spPr>
          <a:xfrm>
            <a:off x="0" y="8775684"/>
            <a:ext cx="2971800"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5684"/>
            <a:ext cx="2971800" cy="461963"/>
          </a:xfrm>
          <a:prstGeom prst="rect">
            <a:avLst/>
          </a:prstGeom>
        </p:spPr>
        <p:txBody>
          <a:bodyPr vert="horz" lIns="91440" tIns="45720" rIns="91440" bIns="45720" rtlCol="0" anchor="b"/>
          <a:lstStyle>
            <a:lvl1pPr algn="r">
              <a:defRPr sz="1200"/>
            </a:lvl1pPr>
          </a:lstStyle>
          <a:p>
            <a:fld id="{B0BBAD7B-EF8C-455E-AF81-73045E3C79CB}" type="slidenum">
              <a:rPr lang="en-US" smtClean="0"/>
              <a:t>‹#›</a:t>
            </a:fld>
            <a:endParaRPr lang="en-US"/>
          </a:p>
        </p:txBody>
      </p:sp>
    </p:spTree>
    <p:extLst>
      <p:ext uri="{BB962C8B-B14F-4D97-AF65-F5344CB8AC3E}">
        <p14:creationId xmlns:p14="http://schemas.microsoft.com/office/powerpoint/2010/main" val="1105408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1963"/>
          </a:xfrm>
          <a:prstGeom prst="rect">
            <a:avLst/>
          </a:prstGeom>
        </p:spPr>
        <p:txBody>
          <a:bodyPr vert="horz" lIns="91440" tIns="45720" rIns="91440" bIns="45720" rtlCol="0"/>
          <a:lstStyle>
            <a:lvl1pPr algn="r">
              <a:defRPr sz="1200"/>
            </a:lvl1pPr>
          </a:lstStyle>
          <a:p>
            <a:fld id="{424C7593-94B3-49F6-9B8C-7B17DB259380}" type="datetimeFigureOut">
              <a:rPr lang="en-US" smtClean="0"/>
              <a:t>7/15/24</a:t>
            </a:fld>
            <a:endParaRPr lang="en-US"/>
          </a:p>
        </p:txBody>
      </p:sp>
      <p:sp>
        <p:nvSpPr>
          <p:cNvPr id="4" name="Slide Image Placeholder 3"/>
          <p:cNvSpPr>
            <a:spLocks noGrp="1" noRot="1" noChangeAspect="1"/>
          </p:cNvSpPr>
          <p:nvPr>
            <p:ph type="sldImg" idx="2"/>
          </p:nvPr>
        </p:nvSpPr>
        <p:spPr>
          <a:xfrm>
            <a:off x="350838" y="693738"/>
            <a:ext cx="61563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88644"/>
            <a:ext cx="5486400" cy="4157663"/>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75684"/>
            <a:ext cx="2971800"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5684"/>
            <a:ext cx="2971800" cy="461963"/>
          </a:xfrm>
          <a:prstGeom prst="rect">
            <a:avLst/>
          </a:prstGeom>
        </p:spPr>
        <p:txBody>
          <a:bodyPr vert="horz" lIns="91440" tIns="45720" rIns="91440" bIns="45720" rtlCol="0" anchor="b"/>
          <a:lstStyle>
            <a:lvl1pPr algn="r">
              <a:defRPr sz="1200"/>
            </a:lvl1pPr>
          </a:lstStyle>
          <a:p>
            <a:fld id="{2B3444B1-158A-4BF6-99BF-61DE2EB2E352}" type="slidenum">
              <a:rPr lang="en-US" smtClean="0"/>
              <a:t>‹#›</a:t>
            </a:fld>
            <a:endParaRPr lang="en-US"/>
          </a:p>
        </p:txBody>
      </p:sp>
    </p:spTree>
    <p:extLst>
      <p:ext uri="{BB962C8B-B14F-4D97-AF65-F5344CB8AC3E}">
        <p14:creationId xmlns:p14="http://schemas.microsoft.com/office/powerpoint/2010/main" val="3653509945"/>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D3C1BA3E-9B16-524C-D333-77EA675015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a:extLst>
              <a:ext uri="{FF2B5EF4-FFF2-40B4-BE49-F238E27FC236}">
                <a16:creationId xmlns:a16="http://schemas.microsoft.com/office/drawing/2014/main" id="{688FB4EA-A177-0534-4014-7FE9A76194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marR="0" lvl="0" indent="-342900" algn="l">
              <a:lnSpc>
                <a:spcPct val="115000"/>
              </a:lnSpc>
              <a:spcBef>
                <a:spcPts val="0"/>
              </a:spcBef>
              <a:spcAft>
                <a:spcPts val="0"/>
              </a:spcAft>
              <a:buFont typeface="+mj-lt"/>
              <a:buAutoNum type="arabicPeriod"/>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27332" name="Slide Number Placeholder 3">
            <a:extLst>
              <a:ext uri="{FF2B5EF4-FFF2-40B4-BE49-F238E27FC236}">
                <a16:creationId xmlns:a16="http://schemas.microsoft.com/office/drawing/2014/main" id="{BBB154EC-0E9F-8551-C24C-AD6FDC4A89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4C085954-609B-0644-A491-C1B60178821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3444B1-158A-4BF6-99BF-61DE2EB2E352}" type="slidenum">
              <a:rPr lang="en-US" smtClean="0"/>
              <a:t>22</a:t>
            </a:fld>
            <a:endParaRPr lang="en-US"/>
          </a:p>
        </p:txBody>
      </p:sp>
    </p:spTree>
    <p:extLst>
      <p:ext uri="{BB962C8B-B14F-4D97-AF65-F5344CB8AC3E}">
        <p14:creationId xmlns:p14="http://schemas.microsoft.com/office/powerpoint/2010/main" val="366245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several additional studies that have evaluated the prognostic role of HER2low expression as shown here and you can see that the vast majority of these studies found there was no difference seen in overall survival between HER2-low and HER20 tumors when looking at outcomes by HR status</a:t>
            </a:r>
          </a:p>
          <a:p>
            <a:r>
              <a:rPr lang="en-US" dirty="0"/>
              <a:t>Some lack of consistency in findings could be attributed to the fact that these are retrospective analyses with different sample sizes and different durations of f/u, and the majority of these lacked central pathology review</a:t>
            </a:r>
          </a:p>
          <a:p>
            <a:r>
              <a:rPr lang="en-US" dirty="0"/>
              <a:t>Which may account for some of these marginal differences in outcome that we are seeing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08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CD8904-7EB4-1B46-9454-066400F8130B}" type="slidenum">
              <a:rPr lang="en-US" smtClean="0"/>
              <a:t>26</a:t>
            </a:fld>
            <a:endParaRPr lang="en-US"/>
          </a:p>
        </p:txBody>
      </p:sp>
    </p:spTree>
    <p:extLst>
      <p:ext uri="{BB962C8B-B14F-4D97-AF65-F5344CB8AC3E}">
        <p14:creationId xmlns:p14="http://schemas.microsoft.com/office/powerpoint/2010/main" val="1074360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ABC, advanced breast cancer.</a:t>
            </a:r>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27</a:t>
            </a:fld>
            <a:endParaRPr lang="en-US" altLang="en-US"/>
          </a:p>
        </p:txBody>
      </p:sp>
    </p:spTree>
    <p:extLst>
      <p:ext uri="{BB962C8B-B14F-4D97-AF65-F5344CB8AC3E}">
        <p14:creationId xmlns:p14="http://schemas.microsoft.com/office/powerpoint/2010/main" val="1788048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B340D5-8057-485F-A5D6-4C6956BF1555}" type="slidenum">
              <a:rPr lang="en-US" smtClean="0"/>
              <a:t>28</a:t>
            </a:fld>
            <a:endParaRPr lang="en-US"/>
          </a:p>
        </p:txBody>
      </p:sp>
    </p:spTree>
    <p:extLst>
      <p:ext uri="{BB962C8B-B14F-4D97-AF65-F5344CB8AC3E}">
        <p14:creationId xmlns:p14="http://schemas.microsoft.com/office/powerpoint/2010/main" val="3755096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B340D5-8057-485F-A5D6-4C6956BF1555}" type="slidenum">
              <a:rPr lang="en-US" smtClean="0"/>
              <a:t>29</a:t>
            </a:fld>
            <a:endParaRPr lang="en-US"/>
          </a:p>
        </p:txBody>
      </p:sp>
    </p:spTree>
    <p:extLst>
      <p:ext uri="{BB962C8B-B14F-4D97-AF65-F5344CB8AC3E}">
        <p14:creationId xmlns:p14="http://schemas.microsoft.com/office/powerpoint/2010/main" val="272647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B340D5-8057-485F-A5D6-4C6956BF1555}" type="slidenum">
              <a:rPr lang="en-US" smtClean="0"/>
              <a:t>30</a:t>
            </a:fld>
            <a:endParaRPr lang="en-US"/>
          </a:p>
        </p:txBody>
      </p:sp>
    </p:spTree>
    <p:extLst>
      <p:ext uri="{BB962C8B-B14F-4D97-AF65-F5344CB8AC3E}">
        <p14:creationId xmlns:p14="http://schemas.microsoft.com/office/powerpoint/2010/main" val="1537452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Formulate mitigation strategies for identifying and managing treatment-related adverse events</a:t>
            </a:r>
          </a:p>
          <a:p>
            <a:endParaRPr lang="en-US" dirty="0"/>
          </a:p>
        </p:txBody>
      </p:sp>
      <p:sp>
        <p:nvSpPr>
          <p:cNvPr id="4" name="Slide Number Placeholder 3"/>
          <p:cNvSpPr>
            <a:spLocks noGrp="1"/>
          </p:cNvSpPr>
          <p:nvPr>
            <p:ph type="sldNum" sz="quarter" idx="5"/>
          </p:nvPr>
        </p:nvSpPr>
        <p:spPr/>
        <p:txBody>
          <a:bodyPr/>
          <a:lstStyle/>
          <a:p>
            <a:fld id="{2B3444B1-158A-4BF6-99BF-61DE2EB2E352}" type="slidenum">
              <a:rPr lang="en-US" smtClean="0"/>
              <a:t>31</a:t>
            </a:fld>
            <a:endParaRPr lang="en-US"/>
          </a:p>
        </p:txBody>
      </p:sp>
    </p:spTree>
    <p:extLst>
      <p:ext uri="{BB962C8B-B14F-4D97-AF65-F5344CB8AC3E}">
        <p14:creationId xmlns:p14="http://schemas.microsoft.com/office/powerpoint/2010/main" val="257315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3444B1-158A-4BF6-99BF-61DE2EB2E352}" type="slidenum">
              <a:rPr lang="en-US" smtClean="0"/>
              <a:t>33</a:t>
            </a:fld>
            <a:endParaRPr lang="en-US"/>
          </a:p>
        </p:txBody>
      </p:sp>
    </p:spTree>
    <p:extLst>
      <p:ext uri="{BB962C8B-B14F-4D97-AF65-F5344CB8AC3E}">
        <p14:creationId xmlns:p14="http://schemas.microsoft.com/office/powerpoint/2010/main" val="4190993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FFPE, formalin-fixed </a:t>
            </a:r>
            <a:r>
              <a:rPr lang="en-US" i="1" dirty="0" err="1"/>
              <a:t>parrafin</a:t>
            </a:r>
            <a:r>
              <a:rPr lang="en-US" i="1" dirty="0"/>
              <a:t>-embedded; IHC, immunohistochemistry; mRNA, messenger RNA.</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369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340D5-8057-485F-A5D6-4C6956BF15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224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BC, breast cancer; HR, hormone receptor positive; ITT, intention to treat.</a:t>
            </a:r>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38</a:t>
            </a:fld>
            <a:endParaRPr lang="en-US" altLang="en-US"/>
          </a:p>
        </p:txBody>
      </p:sp>
    </p:spTree>
    <p:extLst>
      <p:ext uri="{BB962C8B-B14F-4D97-AF65-F5344CB8AC3E}">
        <p14:creationId xmlns:p14="http://schemas.microsoft.com/office/powerpoint/2010/main" val="320300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Formulate mitigation strategies for identifying and managing treatment-related adverse events</a:t>
            </a:r>
          </a:p>
          <a:p>
            <a:endParaRPr lang="en-US" dirty="0"/>
          </a:p>
        </p:txBody>
      </p:sp>
      <p:sp>
        <p:nvSpPr>
          <p:cNvPr id="4" name="Slide Number Placeholder 3"/>
          <p:cNvSpPr>
            <a:spLocks noGrp="1"/>
          </p:cNvSpPr>
          <p:nvPr>
            <p:ph type="sldNum" sz="quarter" idx="5"/>
          </p:nvPr>
        </p:nvSpPr>
        <p:spPr/>
        <p:txBody>
          <a:bodyPr/>
          <a:lstStyle/>
          <a:p>
            <a:fld id="{2B3444B1-158A-4BF6-99BF-61DE2EB2E352}" type="slidenum">
              <a:rPr lang="en-US" smtClean="0"/>
              <a:t>47</a:t>
            </a:fld>
            <a:endParaRPr lang="en-US"/>
          </a:p>
        </p:txBody>
      </p:sp>
    </p:spTree>
    <p:extLst>
      <p:ext uri="{BB962C8B-B14F-4D97-AF65-F5344CB8AC3E}">
        <p14:creationId xmlns:p14="http://schemas.microsoft.com/office/powerpoint/2010/main" val="1257773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baseline="0" dirty="0">
                <a:solidFill>
                  <a:schemeClr val="tx1"/>
                </a:solidFill>
                <a:latin typeface="+mn-lt"/>
                <a:ea typeface="+mn-ea"/>
                <a:cs typeface="+mn-cs"/>
              </a:rPr>
              <a:t>Aditya Bardia et al.</a:t>
            </a:r>
          </a:p>
          <a:p>
            <a:r>
              <a:rPr lang="en-US" sz="900" b="0" i="0" u="none" strike="noStrike" kern="1200" baseline="0" dirty="0">
                <a:solidFill>
                  <a:schemeClr val="tx1"/>
                </a:solidFill>
                <a:latin typeface="+mn-lt"/>
                <a:ea typeface="+mn-ea"/>
                <a:cs typeface="+mn-cs"/>
              </a:rPr>
              <a:t>ASCO 2022; Abstract 1071.</a:t>
            </a:r>
            <a:endParaRPr lang="en-US" sz="9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340D5-8057-485F-A5D6-4C6956BF15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6046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5"/>
          </p:nvPr>
        </p:nvSpPr>
        <p:spPr/>
        <p:txBody>
          <a:bodyPr/>
          <a:lstStyle/>
          <a:p>
            <a:fld id="{99B340D5-8057-485F-A5D6-4C6956BF1555}" type="slidenum">
              <a:rPr lang="en-US" smtClean="0"/>
              <a:t>51</a:t>
            </a:fld>
            <a:endParaRPr lang="en-US"/>
          </a:p>
        </p:txBody>
      </p:sp>
    </p:spTree>
    <p:extLst>
      <p:ext uri="{BB962C8B-B14F-4D97-AF65-F5344CB8AC3E}">
        <p14:creationId xmlns:p14="http://schemas.microsoft.com/office/powerpoint/2010/main" val="106532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B340D5-8057-485F-A5D6-4C6956BF15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324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ADCC, antibody-dependent cellular cytotoxicity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4062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4090965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laceHolder 1"/>
          <p:cNvSpPr>
            <a:spLocks noGrp="1" noRot="1" noChangeAspect="1"/>
          </p:cNvSpPr>
          <p:nvPr>
            <p:ph type="sldImg"/>
          </p:nvPr>
        </p:nvSpPr>
        <p:spPr>
          <a:xfrm>
            <a:off x="533400" y="763588"/>
            <a:ext cx="6705600" cy="3771900"/>
          </a:xfrm>
          <a:prstGeom prst="rect">
            <a:avLst/>
          </a:prstGeom>
        </p:spPr>
      </p:sp>
      <p:sp>
        <p:nvSpPr>
          <p:cNvPr id="65"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Overall survival in the intention-to-treat population</a:t>
            </a:r>
          </a:p>
          <a:p>
            <a:endParaRPr lang="en-US" sz="900" b="0" strike="noStrike" spc="-1">
              <a:latin typeface="Arial"/>
            </a:endParaRPr>
          </a:p>
          <a:p>
            <a:r>
              <a:rPr lang="en-US" sz="900" b="0" strike="noStrike" spc="-1">
                <a:latin typeface="Arial"/>
              </a:rPr>
              <a:t>This is the planned final analysis of overall survival in the intent-to-treat population of all randomly assigned patients. Vertical hash marks indicate censored data.</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202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B340D5-8057-485F-A5D6-4C6956BF15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680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B340D5-8057-485F-A5D6-4C6956BF15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15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baseline="0" dirty="0">
                <a:solidFill>
                  <a:schemeClr val="tx1"/>
                </a:solidFill>
                <a:latin typeface="+mn-lt"/>
                <a:ea typeface="+mn-ea"/>
                <a:cs typeface="+mn-cs"/>
              </a:rPr>
              <a:t>Aditya Bardia et al.</a:t>
            </a:r>
          </a:p>
          <a:p>
            <a:r>
              <a:rPr lang="en-US" sz="900" b="0" i="0" u="none" strike="noStrike" kern="1200" baseline="0" dirty="0">
                <a:solidFill>
                  <a:schemeClr val="tx1"/>
                </a:solidFill>
                <a:latin typeface="+mn-lt"/>
                <a:ea typeface="+mn-ea"/>
                <a:cs typeface="+mn-cs"/>
              </a:rPr>
              <a:t>ASCO 2022; Abstract 1071.</a:t>
            </a:r>
            <a:endParaRPr lang="en-US" sz="900" dirty="0"/>
          </a:p>
        </p:txBody>
      </p:sp>
      <p:sp>
        <p:nvSpPr>
          <p:cNvPr id="4" name="Slide Number Placeholder 3"/>
          <p:cNvSpPr>
            <a:spLocks noGrp="1"/>
          </p:cNvSpPr>
          <p:nvPr>
            <p:ph type="sldNum" sz="quarter" idx="5"/>
          </p:nvPr>
        </p:nvSpPr>
        <p:spPr/>
        <p:txBody>
          <a:bodyPr/>
          <a:lstStyle/>
          <a:p>
            <a:fld id="{99B340D5-8057-485F-A5D6-4C6956BF1555}" type="slidenum">
              <a:rPr lang="en-US" smtClean="0"/>
              <a:t>17</a:t>
            </a:fld>
            <a:endParaRPr lang="en-US"/>
          </a:p>
        </p:txBody>
      </p:sp>
    </p:spTree>
    <p:extLst>
      <p:ext uri="{BB962C8B-B14F-4D97-AF65-F5344CB8AC3E}">
        <p14:creationId xmlns:p14="http://schemas.microsoft.com/office/powerpoint/2010/main" val="2796473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B340D5-8057-485F-A5D6-4C6956BF15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825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11.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6"/>
          <p:cNvSpPr>
            <a:spLocks noChangeShapeType="1"/>
          </p:cNvSpPr>
          <p:nvPr userDrawn="1"/>
        </p:nvSpPr>
        <p:spPr bwMode="auto">
          <a:xfrm>
            <a:off x="389467" y="3244851"/>
            <a:ext cx="11372851" cy="0"/>
          </a:xfrm>
          <a:prstGeom prst="line">
            <a:avLst/>
          </a:prstGeom>
          <a:noFill/>
          <a:ln w="28575">
            <a:solidFill>
              <a:schemeClr val="folHlink"/>
            </a:solidFill>
            <a:round/>
            <a:headEnd/>
            <a:tailEnd/>
          </a:ln>
          <a:extLst>
            <a:ext uri="{909E8E84-426E-40dd-AFC4-6F175D3DCCD1}">
              <a14:hiddenFill xmlns:a14="http://schemas.microsoft.com/office/drawing/2010/main" xmlns="">
                <a:noFill/>
              </a14:hiddenFill>
            </a:ext>
          </a:extLst>
        </p:spPr>
        <p:txBody>
          <a:bodyPr lIns="91429" tIns="45715" rIns="91429" bIns="45715"/>
          <a:lstStyle/>
          <a:p>
            <a:pPr fontAlgn="base">
              <a:spcBef>
                <a:spcPct val="0"/>
              </a:spcBef>
              <a:spcAft>
                <a:spcPct val="0"/>
              </a:spcAft>
            </a:pPr>
            <a:endParaRPr lang="en-US" sz="3200" dirty="0">
              <a:solidFill>
                <a:srgbClr val="FFFFFF"/>
              </a:solidFill>
              <a:latin typeface="Arial" charset="0"/>
              <a:ea typeface="ＭＳ Ｐゴシック" charset="0"/>
              <a:cs typeface="ＭＳ Ｐゴシック" charset="0"/>
            </a:endParaRPr>
          </a:p>
        </p:txBody>
      </p:sp>
      <p:sp>
        <p:nvSpPr>
          <p:cNvPr id="181250" name="Rectangle 2"/>
          <p:cNvSpPr>
            <a:spLocks noGrp="1" noChangeArrowheads="1"/>
          </p:cNvSpPr>
          <p:nvPr>
            <p:ph type="ctrTitle"/>
          </p:nvPr>
        </p:nvSpPr>
        <p:spPr>
          <a:xfrm>
            <a:off x="389467" y="1271591"/>
            <a:ext cx="11372851" cy="1900237"/>
          </a:xfrm>
        </p:spPr>
        <p:txBody>
          <a:bodyPr/>
          <a:lstStyle>
            <a:lvl1pPr>
              <a:defRPr/>
            </a:lvl1pPr>
          </a:lstStyle>
          <a:p>
            <a:r>
              <a:rPr lang="en-US"/>
              <a:t>Click to edit Master title style</a:t>
            </a:r>
          </a:p>
        </p:txBody>
      </p:sp>
      <p:sp>
        <p:nvSpPr>
          <p:cNvPr id="181251" name="Rectangle 3"/>
          <p:cNvSpPr>
            <a:spLocks noGrp="1" noChangeArrowheads="1"/>
          </p:cNvSpPr>
          <p:nvPr>
            <p:ph type="subTitle" idx="1"/>
          </p:nvPr>
        </p:nvSpPr>
        <p:spPr>
          <a:xfrm>
            <a:off x="389467" y="3319463"/>
            <a:ext cx="11372851" cy="1752600"/>
          </a:xfrm>
        </p:spPr>
        <p:txBody>
          <a:bodyPr/>
          <a:lstStyle>
            <a:lvl1pPr marL="0" indent="0" algn="ctr">
              <a:buFont typeface="Arial" charset="0"/>
              <a:buNone/>
              <a:defRPr sz="1800"/>
            </a:lvl1pPr>
          </a:lstStyle>
          <a:p>
            <a:r>
              <a:rPr lang="en-US"/>
              <a:t>Click to edit Master subtitle style</a:t>
            </a:r>
          </a:p>
        </p:txBody>
      </p:sp>
    </p:spTree>
    <p:extLst>
      <p:ext uri="{BB962C8B-B14F-4D97-AF65-F5344CB8AC3E}">
        <p14:creationId xmlns:p14="http://schemas.microsoft.com/office/powerpoint/2010/main" val="2535096767"/>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07094596"/>
      </p:ext>
    </p:extLst>
  </p:cSld>
  <p:clrMapOvr>
    <a:masterClrMapping/>
  </p:clrMapOvr>
  <p:transition>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8080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6" y="273049"/>
            <a:ext cx="4011084"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6" y="1435102"/>
            <a:ext cx="4011084" cy="4691063"/>
          </a:xfrm>
        </p:spPr>
        <p:txBody>
          <a:bodyPr/>
          <a:lstStyle>
            <a:lvl1pPr marL="0" indent="0">
              <a:buNone/>
              <a:defRPr sz="1400"/>
            </a:lvl1pPr>
            <a:lvl2pPr marL="456603" indent="0">
              <a:buNone/>
              <a:defRPr sz="1200"/>
            </a:lvl2pPr>
            <a:lvl3pPr marL="913201" indent="0">
              <a:buNone/>
              <a:defRPr sz="1000"/>
            </a:lvl3pPr>
            <a:lvl4pPr marL="1369804" indent="0">
              <a:buNone/>
              <a:defRPr sz="900"/>
            </a:lvl4pPr>
            <a:lvl5pPr marL="1826404" indent="0">
              <a:buNone/>
              <a:defRPr sz="900"/>
            </a:lvl5pPr>
            <a:lvl6pPr marL="2283006" indent="0">
              <a:buNone/>
              <a:defRPr sz="900"/>
            </a:lvl6pPr>
            <a:lvl7pPr marL="2739604" indent="0">
              <a:buNone/>
              <a:defRPr sz="900"/>
            </a:lvl7pPr>
            <a:lvl8pPr marL="3196207" indent="0">
              <a:buNone/>
              <a:defRPr sz="900"/>
            </a:lvl8pPr>
            <a:lvl9pPr marL="3652806" indent="0">
              <a:buNone/>
              <a:defRPr sz="900"/>
            </a:lvl9pPr>
          </a:lstStyle>
          <a:p>
            <a:pPr lvl="0"/>
            <a:r>
              <a:rPr lang="nl-NL"/>
              <a:t>Klik om de modelstijlen te bewerken</a:t>
            </a:r>
          </a:p>
        </p:txBody>
      </p:sp>
    </p:spTree>
    <p:extLst>
      <p:ext uri="{BB962C8B-B14F-4D97-AF65-F5344CB8AC3E}">
        <p14:creationId xmlns:p14="http://schemas.microsoft.com/office/powerpoint/2010/main" val="28718380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nchorCtr="0"/>
          <a:lstStyle>
            <a:lvl1pPr marL="0" indent="0">
              <a:buNone/>
              <a:defRPr sz="3200"/>
            </a:lvl1pPr>
            <a:lvl2pPr marL="456603" indent="0">
              <a:buNone/>
              <a:defRPr sz="2800"/>
            </a:lvl2pPr>
            <a:lvl3pPr marL="913201" indent="0">
              <a:buNone/>
              <a:defRPr sz="2400"/>
            </a:lvl3pPr>
            <a:lvl4pPr marL="1369804" indent="0">
              <a:buNone/>
              <a:defRPr sz="2000"/>
            </a:lvl4pPr>
            <a:lvl5pPr marL="1826404" indent="0">
              <a:buNone/>
              <a:defRPr sz="2000"/>
            </a:lvl5pPr>
            <a:lvl6pPr marL="2283006" indent="0">
              <a:buNone/>
              <a:defRPr sz="2000"/>
            </a:lvl6pPr>
            <a:lvl7pPr marL="2739604" indent="0">
              <a:buNone/>
              <a:defRPr sz="2000"/>
            </a:lvl7pPr>
            <a:lvl8pPr marL="3196207" indent="0">
              <a:buNone/>
              <a:defRPr sz="2000"/>
            </a:lvl8pPr>
            <a:lvl9pPr marL="3652806"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3"/>
          </a:xfrm>
        </p:spPr>
        <p:txBody>
          <a:bodyPr/>
          <a:lstStyle>
            <a:lvl1pPr marL="0" indent="0">
              <a:buNone/>
              <a:defRPr sz="1400"/>
            </a:lvl1pPr>
            <a:lvl2pPr marL="456603" indent="0">
              <a:buNone/>
              <a:defRPr sz="1200"/>
            </a:lvl2pPr>
            <a:lvl3pPr marL="913201" indent="0">
              <a:buNone/>
              <a:defRPr sz="1000"/>
            </a:lvl3pPr>
            <a:lvl4pPr marL="1369804" indent="0">
              <a:buNone/>
              <a:defRPr sz="900"/>
            </a:lvl4pPr>
            <a:lvl5pPr marL="1826404" indent="0">
              <a:buNone/>
              <a:defRPr sz="900"/>
            </a:lvl5pPr>
            <a:lvl6pPr marL="2283006" indent="0">
              <a:buNone/>
              <a:defRPr sz="900"/>
            </a:lvl6pPr>
            <a:lvl7pPr marL="2739604" indent="0">
              <a:buNone/>
              <a:defRPr sz="900"/>
            </a:lvl7pPr>
            <a:lvl8pPr marL="3196207" indent="0">
              <a:buNone/>
              <a:defRPr sz="900"/>
            </a:lvl8pPr>
            <a:lvl9pPr marL="3652806" indent="0">
              <a:buNone/>
              <a:defRPr sz="900"/>
            </a:lvl9pPr>
          </a:lstStyle>
          <a:p>
            <a:pPr lvl="0"/>
            <a:r>
              <a:rPr lang="nl-NL"/>
              <a:t>Klik om de modelstijlen te bewerken</a:t>
            </a:r>
          </a:p>
        </p:txBody>
      </p:sp>
    </p:spTree>
    <p:extLst>
      <p:ext uri="{BB962C8B-B14F-4D97-AF65-F5344CB8AC3E}">
        <p14:creationId xmlns:p14="http://schemas.microsoft.com/office/powerpoint/2010/main" val="17341789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803353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40"/>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40"/>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563588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6"/>
            <a:ext cx="12192000" cy="1470025"/>
          </a:xfrm>
        </p:spPr>
        <p:txBody>
          <a:bodyPr/>
          <a:lstStyle>
            <a:lvl1pPr>
              <a:defRPr sz="4796"/>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037" indent="0" algn="ctr">
              <a:buNone/>
              <a:defRPr/>
            </a:lvl2pPr>
            <a:lvl3pPr marL="1218072" indent="0" algn="ctr">
              <a:buNone/>
              <a:defRPr/>
            </a:lvl3pPr>
            <a:lvl4pPr marL="1827109"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a:t>Click to edit Master subtitle style</a:t>
            </a:r>
          </a:p>
        </p:txBody>
      </p:sp>
      <p:sp>
        <p:nvSpPr>
          <p:cNvPr id="4" name="Footer Placeholder 1"/>
          <p:cNvSpPr>
            <a:spLocks noGrp="1"/>
          </p:cNvSpPr>
          <p:nvPr>
            <p:ph type="ftr" sz="quarter" idx="10"/>
          </p:nvPr>
        </p:nvSpPr>
        <p:spPr>
          <a:xfrm>
            <a:off x="6769103" y="6165852"/>
            <a:ext cx="5204884" cy="555625"/>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28719167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a:xfrm>
            <a:off x="6769103" y="6165852"/>
            <a:ext cx="5204884" cy="555625"/>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16440358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28800"/>
            <a:ext cx="5080000" cy="4120480"/>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0"/>
            <a:ext cx="5080000" cy="4120480"/>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10"/>
          </p:nvPr>
        </p:nvSpPr>
        <p:spPr>
          <a:xfrm>
            <a:off x="6769103" y="6165852"/>
            <a:ext cx="5204884" cy="555625"/>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7814772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a:xfrm>
            <a:off x="6769103" y="6165852"/>
            <a:ext cx="5204884" cy="555625"/>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6445270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6769103" y="6165852"/>
            <a:ext cx="5204884" cy="555625"/>
          </a:xfrm>
          <a:prstGeom prst="rect">
            <a:avLst/>
          </a:prstGeom>
        </p:spPr>
        <p:txBody>
          <a:bodyPr/>
          <a:lstStyle>
            <a:lvl1pPr algn="ctr">
              <a:defRPr sz="1599" dirty="0">
                <a:solidFill>
                  <a:srgbClr val="000000"/>
                </a:solidFill>
              </a:defRPr>
            </a:lvl1pPr>
          </a:lstStyle>
          <a:p>
            <a:pPr>
              <a:defRPr/>
            </a:pPr>
            <a:endParaRPr lang="en-US" dirty="0"/>
          </a:p>
        </p:txBody>
      </p:sp>
    </p:spTree>
    <p:extLst>
      <p:ext uri="{BB962C8B-B14F-4D97-AF65-F5344CB8AC3E}">
        <p14:creationId xmlns:p14="http://schemas.microsoft.com/office/powerpoint/2010/main" val="2946760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9647" y="188966"/>
            <a:ext cx="2842684" cy="64912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89515" y="188966"/>
            <a:ext cx="8326967" cy="6491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67488631"/>
      </p:ext>
    </p:extLst>
  </p:cSld>
  <p:clrMapOvr>
    <a:masterClrMapping/>
  </p:clrMapOvr>
  <p:transition>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7"/>
          </a:xfr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6"/>
            <a:ext cx="7315200" cy="4114800"/>
          </a:xfrm>
        </p:spPr>
        <p:txBody>
          <a:bodyPr/>
          <a:lstStyle>
            <a:lvl1pPr marL="0" indent="0">
              <a:buNone/>
              <a:defRPr sz="4263"/>
            </a:lvl1pPr>
            <a:lvl2pPr marL="609037" indent="0">
              <a:buNone/>
              <a:defRPr sz="3729"/>
            </a:lvl2pPr>
            <a:lvl3pPr marL="1218072" indent="0">
              <a:buNone/>
              <a:defRPr sz="3197"/>
            </a:lvl3pPr>
            <a:lvl4pPr marL="1827109"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9"/>
          </a:xfrm>
        </p:spPr>
        <p:txBody>
          <a:bodyPr/>
          <a:lstStyle>
            <a:lvl1pPr marL="0" indent="0">
              <a:buNone/>
              <a:defRPr sz="1865"/>
            </a:lvl1pPr>
            <a:lvl2pPr marL="609037" indent="0">
              <a:buNone/>
              <a:defRPr sz="1599"/>
            </a:lvl2pPr>
            <a:lvl3pPr marL="1218072" indent="0">
              <a:buNone/>
              <a:defRPr sz="1332"/>
            </a:lvl3pPr>
            <a:lvl4pPr marL="1827109"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10"/>
          </p:nvPr>
        </p:nvSpPr>
        <p:spPr>
          <a:xfrm>
            <a:off x="6769103" y="6165852"/>
            <a:ext cx="5204884" cy="555625"/>
          </a:xfrm>
          <a:prstGeom prst="rect">
            <a:avLst/>
          </a:prstGeom>
        </p:spPr>
        <p:txBody>
          <a:bodyPr/>
          <a:lstStyle>
            <a:lvl1pPr algn="ctr">
              <a:defRPr sz="1599" dirty="0">
                <a:solidFill>
                  <a:schemeClr val="tx1"/>
                </a:solidFill>
              </a:defRPr>
            </a:lvl1pPr>
          </a:lstStyle>
          <a:p>
            <a:pPr>
              <a:defRPr/>
            </a:pPr>
            <a:endParaRPr lang="en-US" dirty="0"/>
          </a:p>
        </p:txBody>
      </p:sp>
    </p:spTree>
    <p:extLst>
      <p:ext uri="{BB962C8B-B14F-4D97-AF65-F5344CB8AC3E}">
        <p14:creationId xmlns:p14="http://schemas.microsoft.com/office/powerpoint/2010/main" val="30988198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a:xfrm>
            <a:off x="6769103" y="6165852"/>
            <a:ext cx="5204884" cy="555625"/>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22028266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3" y="220504"/>
            <a:ext cx="11447319" cy="838200"/>
          </a:xfrm>
          <a:prstGeom prst="rect">
            <a:avLst/>
          </a:prstGeom>
        </p:spPr>
        <p:txBody>
          <a:bodyPr lIns="91429" tIns="45715" rIns="91429" bIns="45715"/>
          <a:lstStyle>
            <a:lvl1pPr>
              <a:defRPr sz="3200"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9" y="6526842"/>
            <a:ext cx="11445393" cy="226084"/>
          </a:xfrm>
          <a:prstGeom prst="rect">
            <a:avLst/>
          </a:prstGeom>
        </p:spPr>
        <p:txBody>
          <a:bodyPr anchor="b"/>
          <a:lstStyle>
            <a:lvl1pPr marL="0" indent="0">
              <a:buNone/>
              <a:defRPr sz="1200" b="1">
                <a:solidFill>
                  <a:schemeClr val="bg1"/>
                </a:solidFill>
              </a:defRPr>
            </a:lvl1pPr>
            <a:lvl2pPr marL="403389" indent="0">
              <a:buNone/>
              <a:defRPr sz="1059">
                <a:solidFill>
                  <a:schemeClr val="bg1"/>
                </a:solidFill>
              </a:defRPr>
            </a:lvl2pPr>
            <a:lvl3pPr marL="806777" indent="0">
              <a:buNone/>
              <a:defRPr sz="1059">
                <a:solidFill>
                  <a:schemeClr val="bg1"/>
                </a:solidFill>
              </a:defRPr>
            </a:lvl3pPr>
            <a:lvl4pPr marL="1210166" indent="0">
              <a:buNone/>
              <a:defRPr sz="1059">
                <a:solidFill>
                  <a:schemeClr val="bg1"/>
                </a:solidFill>
              </a:defRPr>
            </a:lvl4pPr>
            <a:lvl5pPr marL="1613556" indent="0">
              <a:buNone/>
              <a:defRPr sz="1059">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1673056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ext Placeholder 5"/>
          <p:cNvSpPr>
            <a:spLocks noGrp="1"/>
          </p:cNvSpPr>
          <p:nvPr>
            <p:ph type="body" sz="quarter" idx="10"/>
          </p:nvPr>
        </p:nvSpPr>
        <p:spPr>
          <a:xfrm>
            <a:off x="382929" y="6526842"/>
            <a:ext cx="11445393" cy="226084"/>
          </a:xfrm>
          <a:prstGeom prst="rect">
            <a:avLst/>
          </a:prstGeom>
        </p:spPr>
        <p:txBody>
          <a:bodyPr anchor="b"/>
          <a:lstStyle>
            <a:lvl1pPr marL="0" indent="0">
              <a:buNone/>
              <a:defRPr sz="1059" b="1">
                <a:solidFill>
                  <a:schemeClr val="bg1"/>
                </a:solidFill>
              </a:defRPr>
            </a:lvl1pPr>
            <a:lvl2pPr marL="403389" indent="0">
              <a:buNone/>
              <a:defRPr sz="1059">
                <a:solidFill>
                  <a:schemeClr val="bg1"/>
                </a:solidFill>
              </a:defRPr>
            </a:lvl2pPr>
            <a:lvl3pPr marL="806777" indent="0">
              <a:buNone/>
              <a:defRPr sz="1059">
                <a:solidFill>
                  <a:schemeClr val="bg1"/>
                </a:solidFill>
              </a:defRPr>
            </a:lvl3pPr>
            <a:lvl4pPr marL="1210166" indent="0">
              <a:buNone/>
              <a:defRPr sz="1059">
                <a:solidFill>
                  <a:schemeClr val="bg1"/>
                </a:solidFill>
              </a:defRPr>
            </a:lvl4pPr>
            <a:lvl5pPr marL="1613556" indent="0">
              <a:buNone/>
              <a:defRPr sz="1059">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6694668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585CB752-08F6-9049-924D-767CD61D8AF1}"/>
              </a:ext>
            </a:extLst>
          </p:cNvPr>
          <p:cNvSpPr>
            <a:spLocks noChangeArrowheads="1"/>
          </p:cNvSpPr>
          <p:nvPr userDrawn="1"/>
        </p:nvSpPr>
        <p:spPr bwMode="hidden">
          <a:xfrm>
            <a:off x="0" y="0"/>
            <a:ext cx="12192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lIns="91323" tIns="45661" rIns="91323" bIns="45661" anchor="ctr"/>
          <a:lstStyle/>
          <a:p>
            <a:pPr defTabSz="913231" eaLnBrk="1" hangingPunct="1">
              <a:defRPr/>
            </a:pPr>
            <a:endParaRPr lang="en-US" sz="2400" dirty="0">
              <a:solidFill>
                <a:srgbClr val="FFFFFF"/>
              </a:solidFill>
              <a:latin typeface="Arial"/>
              <a:ea typeface="ＭＳ Ｐゴシック" charset="0"/>
              <a:cs typeface="ＭＳ Ｐゴシック" charset="0"/>
            </a:endParaRPr>
          </a:p>
        </p:txBody>
      </p:sp>
      <p:sp>
        <p:nvSpPr>
          <p:cNvPr id="19462" name="Rectangle 2"/>
          <p:cNvSpPr>
            <a:spLocks noGrp="1" noChangeArrowheads="1"/>
          </p:cNvSpPr>
          <p:nvPr>
            <p:ph type="ctrTitle"/>
          </p:nvPr>
        </p:nvSpPr>
        <p:spPr>
          <a:xfrm>
            <a:off x="442388" y="1638304"/>
            <a:ext cx="11307233" cy="1470025"/>
          </a:xfrm>
        </p:spPr>
        <p:txBody>
          <a:bodyPr anchor="b"/>
          <a:lstStyle>
            <a:lvl1pPr>
              <a:defRPr sz="4400" smtClean="0"/>
            </a:lvl1pPr>
          </a:lstStyle>
          <a:p>
            <a:r>
              <a:rPr lang="en-US"/>
              <a:t>Click to edit Master title style</a:t>
            </a:r>
          </a:p>
        </p:txBody>
      </p:sp>
      <p:sp>
        <p:nvSpPr>
          <p:cNvPr id="19463" name="Rectangle 3"/>
          <p:cNvSpPr>
            <a:spLocks noGrp="1" noChangeArrowheads="1"/>
          </p:cNvSpPr>
          <p:nvPr>
            <p:ph type="subTitle" idx="1"/>
          </p:nvPr>
        </p:nvSpPr>
        <p:spPr>
          <a:xfrm>
            <a:off x="438167" y="4343404"/>
            <a:ext cx="11315700" cy="1870075"/>
          </a:xfrm>
        </p:spPr>
        <p:txBody>
          <a:bodyPr/>
          <a:lstStyle>
            <a:lvl1pPr marL="0" indent="0" algn="ctr">
              <a:buFontTx/>
              <a:buNone/>
              <a:defRPr sz="2800" smtClean="0"/>
            </a:lvl1pPr>
          </a:lstStyle>
          <a:p>
            <a:r>
              <a:rPr lang="en-US"/>
              <a:t>Click to edit Master subtitle style</a:t>
            </a:r>
          </a:p>
        </p:txBody>
      </p:sp>
    </p:spTree>
    <p:extLst>
      <p:ext uri="{BB962C8B-B14F-4D97-AF65-F5344CB8AC3E}">
        <p14:creationId xmlns:p14="http://schemas.microsoft.com/office/powerpoint/2010/main" val="25365430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6617" indent="0" algn="ctr">
              <a:buNone/>
              <a:defRPr/>
            </a:lvl2pPr>
            <a:lvl3pPr marL="913231" indent="0" algn="ctr">
              <a:buNone/>
              <a:defRPr/>
            </a:lvl3pPr>
            <a:lvl4pPr marL="1369847" indent="0" algn="ctr">
              <a:buNone/>
              <a:defRPr/>
            </a:lvl4pPr>
            <a:lvl5pPr marL="1826462" indent="0" algn="ctr">
              <a:buNone/>
              <a:defRPr/>
            </a:lvl5pPr>
            <a:lvl6pPr marL="2283079" indent="0" algn="ctr">
              <a:buNone/>
              <a:defRPr/>
            </a:lvl6pPr>
            <a:lvl7pPr marL="2739693" indent="0" algn="ctr">
              <a:buNone/>
              <a:defRPr/>
            </a:lvl7pPr>
            <a:lvl8pPr marL="3196311" indent="0" algn="ctr">
              <a:buNone/>
              <a:defRPr/>
            </a:lvl8pPr>
            <a:lvl9pPr marL="3652925" indent="0" algn="ctr">
              <a:buNone/>
              <a:defRPr/>
            </a:lvl9pPr>
          </a:lstStyle>
          <a:p>
            <a:r>
              <a:rPr lang="nl-NL"/>
              <a:t>Klik om het opmaakprofiel van de modelondertitel te bewerken</a:t>
            </a:r>
          </a:p>
        </p:txBody>
      </p:sp>
    </p:spTree>
    <p:extLst>
      <p:ext uri="{BB962C8B-B14F-4D97-AF65-F5344CB8AC3E}">
        <p14:creationId xmlns:p14="http://schemas.microsoft.com/office/powerpoint/2010/main" val="32541883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562479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1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6617" indent="0">
              <a:buNone/>
              <a:defRPr sz="1800"/>
            </a:lvl2pPr>
            <a:lvl3pPr marL="913231" indent="0">
              <a:buNone/>
              <a:defRPr sz="1600"/>
            </a:lvl3pPr>
            <a:lvl4pPr marL="1369847" indent="0">
              <a:buNone/>
              <a:defRPr sz="1400"/>
            </a:lvl4pPr>
            <a:lvl5pPr marL="1826462" indent="0">
              <a:buNone/>
              <a:defRPr sz="1400"/>
            </a:lvl5pPr>
            <a:lvl6pPr marL="2283079" indent="0">
              <a:buNone/>
              <a:defRPr sz="1400"/>
            </a:lvl6pPr>
            <a:lvl7pPr marL="2739693" indent="0">
              <a:buNone/>
              <a:defRPr sz="1400"/>
            </a:lvl7pPr>
            <a:lvl8pPr marL="3196311" indent="0">
              <a:buNone/>
              <a:defRPr sz="1400"/>
            </a:lvl8pPr>
            <a:lvl9pPr marL="3652925" indent="0">
              <a:buNone/>
              <a:defRPr sz="1400"/>
            </a:lvl9pPr>
          </a:lstStyle>
          <a:p>
            <a:pPr lvl="0"/>
            <a:r>
              <a:rPr lang="nl-NL"/>
              <a:t>Klik om de modelstijlen te bewerken</a:t>
            </a:r>
          </a:p>
        </p:txBody>
      </p:sp>
    </p:spTree>
    <p:extLst>
      <p:ext uri="{BB962C8B-B14F-4D97-AF65-F5344CB8AC3E}">
        <p14:creationId xmlns:p14="http://schemas.microsoft.com/office/powerpoint/2010/main" val="19806066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11"/>
            <a:ext cx="53848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11"/>
            <a:ext cx="53848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59024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2" y="1535113"/>
            <a:ext cx="5386917" cy="639763"/>
          </a:xfrm>
        </p:spPr>
        <p:txBody>
          <a:bodyPr anchor="b"/>
          <a:lstStyle>
            <a:lvl1pPr marL="0" indent="0">
              <a:buNone/>
              <a:defRPr sz="2400" b="1"/>
            </a:lvl1pPr>
            <a:lvl2pPr marL="456617" indent="0">
              <a:buNone/>
              <a:defRPr sz="2000" b="1"/>
            </a:lvl2pPr>
            <a:lvl3pPr marL="913231" indent="0">
              <a:buNone/>
              <a:defRPr sz="1800" b="1"/>
            </a:lvl3pPr>
            <a:lvl4pPr marL="1369847" indent="0">
              <a:buNone/>
              <a:defRPr sz="1600" b="1"/>
            </a:lvl4pPr>
            <a:lvl5pPr marL="1826462" indent="0">
              <a:buNone/>
              <a:defRPr sz="1600" b="1"/>
            </a:lvl5pPr>
            <a:lvl6pPr marL="2283079" indent="0">
              <a:buNone/>
              <a:defRPr sz="1600" b="1"/>
            </a:lvl6pPr>
            <a:lvl7pPr marL="2739693" indent="0">
              <a:buNone/>
              <a:defRPr sz="1600" b="1"/>
            </a:lvl7pPr>
            <a:lvl8pPr marL="3196311" indent="0">
              <a:buNone/>
              <a:defRPr sz="1600" b="1"/>
            </a:lvl8pPr>
            <a:lvl9pPr marL="3652925"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85" y="1535113"/>
            <a:ext cx="5389033" cy="639763"/>
          </a:xfrm>
        </p:spPr>
        <p:txBody>
          <a:bodyPr anchor="b"/>
          <a:lstStyle>
            <a:lvl1pPr marL="0" indent="0">
              <a:buNone/>
              <a:defRPr sz="2400" b="1"/>
            </a:lvl1pPr>
            <a:lvl2pPr marL="456617" indent="0">
              <a:buNone/>
              <a:defRPr sz="2000" b="1"/>
            </a:lvl2pPr>
            <a:lvl3pPr marL="913231" indent="0">
              <a:buNone/>
              <a:defRPr sz="1800" b="1"/>
            </a:lvl3pPr>
            <a:lvl4pPr marL="1369847" indent="0">
              <a:buNone/>
              <a:defRPr sz="1600" b="1"/>
            </a:lvl4pPr>
            <a:lvl5pPr marL="1826462" indent="0">
              <a:buNone/>
              <a:defRPr sz="1600" b="1"/>
            </a:lvl5pPr>
            <a:lvl6pPr marL="2283079" indent="0">
              <a:buNone/>
              <a:defRPr sz="1600" b="1"/>
            </a:lvl6pPr>
            <a:lvl7pPr marL="2739693" indent="0">
              <a:buNone/>
              <a:defRPr sz="1600" b="1"/>
            </a:lvl7pPr>
            <a:lvl8pPr marL="3196311" indent="0">
              <a:buNone/>
              <a:defRPr sz="1600" b="1"/>
            </a:lvl8pPr>
            <a:lvl9pPr marL="3652925"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8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2273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757" y="273629"/>
            <a:ext cx="10968959" cy="1143480"/>
          </a:xfrm>
        </p:spPr>
        <p:txBody>
          <a:bodyPr/>
          <a:lstStyle/>
          <a:p>
            <a:r>
              <a:rPr lang="en-US"/>
              <a:t>Click to edit Master title style</a:t>
            </a:r>
          </a:p>
        </p:txBody>
      </p:sp>
      <p:sp>
        <p:nvSpPr>
          <p:cNvPr id="3" name="Content Placeholder 2"/>
          <p:cNvSpPr>
            <a:spLocks noGrp="1"/>
          </p:cNvSpPr>
          <p:nvPr>
            <p:ph sz="half" idx="1"/>
          </p:nvPr>
        </p:nvSpPr>
        <p:spPr>
          <a:xfrm>
            <a:off x="608757" y="1604433"/>
            <a:ext cx="10968959"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757" y="3935957"/>
            <a:ext cx="10968959"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914400" y="6248400"/>
            <a:ext cx="2540000" cy="457200"/>
          </a:xfrm>
          <a:prstGeom prst="rect">
            <a:avLst/>
          </a:prstGeom>
        </p:spPr>
        <p:txBody>
          <a:bodyPr lIns="91322" tIns="45662" rIns="91322" bIns="45662"/>
          <a:lstStyle>
            <a:lvl1pPr defTabSz="456603">
              <a:defRPr/>
            </a:lvl1pPr>
          </a:lstStyle>
          <a:p>
            <a:pPr>
              <a:defRPr/>
            </a:pPr>
            <a:endParaRPr lang="en-US" dirty="0"/>
          </a:p>
        </p:txBody>
      </p:sp>
      <p:sp>
        <p:nvSpPr>
          <p:cNvPr id="6" name="Rectangle 4"/>
          <p:cNvSpPr>
            <a:spLocks noGrp="1" noChangeArrowheads="1"/>
          </p:cNvSpPr>
          <p:nvPr>
            <p:ph type="ftr" idx="11"/>
          </p:nvPr>
        </p:nvSpPr>
        <p:spPr>
          <a:xfrm>
            <a:off x="4165600" y="6248400"/>
            <a:ext cx="3860800" cy="457200"/>
          </a:xfrm>
          <a:prstGeom prst="rect">
            <a:avLst/>
          </a:prstGeom>
        </p:spPr>
        <p:txBody>
          <a:bodyPr lIns="91322" tIns="45662" rIns="91322" bIns="45662"/>
          <a:lstStyle>
            <a:lvl1pPr defTabSz="456603">
              <a:defRPr/>
            </a:lvl1pPr>
          </a:lstStyle>
          <a:p>
            <a:pPr>
              <a:defRPr/>
            </a:pPr>
            <a:endParaRPr lang="en-US" dirty="0"/>
          </a:p>
        </p:txBody>
      </p:sp>
      <p:sp>
        <p:nvSpPr>
          <p:cNvPr id="7" name="Rectangle 5"/>
          <p:cNvSpPr>
            <a:spLocks noGrp="1" noChangeArrowheads="1"/>
          </p:cNvSpPr>
          <p:nvPr>
            <p:ph type="sldNum" idx="12"/>
          </p:nvPr>
        </p:nvSpPr>
        <p:spPr>
          <a:xfrm>
            <a:off x="8737600" y="6248400"/>
            <a:ext cx="2540000" cy="457200"/>
          </a:xfrm>
          <a:prstGeom prst="rect">
            <a:avLst/>
          </a:prstGeom>
        </p:spPr>
        <p:txBody>
          <a:bodyPr lIns="91322" tIns="45662" rIns="91322" bIns="45662"/>
          <a:lstStyle>
            <a:lvl1pPr defTabSz="456603">
              <a:defRPr/>
            </a:lvl1pPr>
          </a:lstStyle>
          <a:p>
            <a:pPr>
              <a:defRPr/>
            </a:pPr>
            <a:fld id="{428B7E13-F812-B04D-98B3-28D8BEE6D090}" type="slidenum">
              <a:rPr lang="en-GB"/>
              <a:pPr>
                <a:defRPr/>
              </a:pPr>
              <a:t>‹#›</a:t>
            </a:fld>
            <a:endParaRPr lang="en-GB" dirty="0"/>
          </a:p>
        </p:txBody>
      </p:sp>
    </p:spTree>
    <p:extLst>
      <p:ext uri="{BB962C8B-B14F-4D97-AF65-F5344CB8AC3E}">
        <p14:creationId xmlns:p14="http://schemas.microsoft.com/office/powerpoint/2010/main" val="10921066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4938241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5744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9" y="273051"/>
            <a:ext cx="4011084"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9" y="1435102"/>
            <a:ext cx="4011084" cy="4691063"/>
          </a:xfrm>
        </p:spPr>
        <p:txBody>
          <a:bodyPr/>
          <a:lstStyle>
            <a:lvl1pPr marL="0" indent="0">
              <a:buNone/>
              <a:defRPr sz="1400"/>
            </a:lvl1pPr>
            <a:lvl2pPr marL="456617" indent="0">
              <a:buNone/>
              <a:defRPr sz="1200"/>
            </a:lvl2pPr>
            <a:lvl3pPr marL="913231" indent="0">
              <a:buNone/>
              <a:defRPr sz="1000"/>
            </a:lvl3pPr>
            <a:lvl4pPr marL="1369847" indent="0">
              <a:buNone/>
              <a:defRPr sz="900"/>
            </a:lvl4pPr>
            <a:lvl5pPr marL="1826462" indent="0">
              <a:buNone/>
              <a:defRPr sz="900"/>
            </a:lvl5pPr>
            <a:lvl6pPr marL="2283079" indent="0">
              <a:buNone/>
              <a:defRPr sz="900"/>
            </a:lvl6pPr>
            <a:lvl7pPr marL="2739693" indent="0">
              <a:buNone/>
              <a:defRPr sz="900"/>
            </a:lvl7pPr>
            <a:lvl8pPr marL="3196311" indent="0">
              <a:buNone/>
              <a:defRPr sz="900"/>
            </a:lvl8pPr>
            <a:lvl9pPr marL="3652925" indent="0">
              <a:buNone/>
              <a:defRPr sz="900"/>
            </a:lvl9pPr>
          </a:lstStyle>
          <a:p>
            <a:pPr lvl="0"/>
            <a:r>
              <a:rPr lang="nl-NL"/>
              <a:t>Klik om de modelstijlen te bewerken</a:t>
            </a:r>
          </a:p>
        </p:txBody>
      </p:sp>
    </p:spTree>
    <p:extLst>
      <p:ext uri="{BB962C8B-B14F-4D97-AF65-F5344CB8AC3E}">
        <p14:creationId xmlns:p14="http://schemas.microsoft.com/office/powerpoint/2010/main" val="21698758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2"/>
            <a:ext cx="7315200" cy="566737"/>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6"/>
            <a:ext cx="7315200" cy="4114800"/>
          </a:xfrm>
        </p:spPr>
        <p:txBody>
          <a:bodyPr anchorCtr="0"/>
          <a:lstStyle>
            <a:lvl1pPr marL="0" indent="0">
              <a:buNone/>
              <a:defRPr sz="3200"/>
            </a:lvl1pPr>
            <a:lvl2pPr marL="456617" indent="0">
              <a:buNone/>
              <a:defRPr sz="2800"/>
            </a:lvl2pPr>
            <a:lvl3pPr marL="913231" indent="0">
              <a:buNone/>
              <a:defRPr sz="2400"/>
            </a:lvl3pPr>
            <a:lvl4pPr marL="1369847" indent="0">
              <a:buNone/>
              <a:defRPr sz="2000"/>
            </a:lvl4pPr>
            <a:lvl5pPr marL="1826462" indent="0">
              <a:buNone/>
              <a:defRPr sz="2000"/>
            </a:lvl5pPr>
            <a:lvl6pPr marL="2283079" indent="0">
              <a:buNone/>
              <a:defRPr sz="2000"/>
            </a:lvl6pPr>
            <a:lvl7pPr marL="2739693" indent="0">
              <a:buNone/>
              <a:defRPr sz="2000"/>
            </a:lvl7pPr>
            <a:lvl8pPr marL="3196311" indent="0">
              <a:buNone/>
              <a:defRPr sz="2000"/>
            </a:lvl8pPr>
            <a:lvl9pPr marL="3652925"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9"/>
            <a:ext cx="7315200" cy="804861"/>
          </a:xfrm>
        </p:spPr>
        <p:txBody>
          <a:bodyPr/>
          <a:lstStyle>
            <a:lvl1pPr marL="0" indent="0">
              <a:buNone/>
              <a:defRPr sz="1400"/>
            </a:lvl1pPr>
            <a:lvl2pPr marL="456617" indent="0">
              <a:buNone/>
              <a:defRPr sz="1200"/>
            </a:lvl2pPr>
            <a:lvl3pPr marL="913231" indent="0">
              <a:buNone/>
              <a:defRPr sz="1000"/>
            </a:lvl3pPr>
            <a:lvl4pPr marL="1369847" indent="0">
              <a:buNone/>
              <a:defRPr sz="900"/>
            </a:lvl4pPr>
            <a:lvl5pPr marL="1826462" indent="0">
              <a:buNone/>
              <a:defRPr sz="900"/>
            </a:lvl5pPr>
            <a:lvl6pPr marL="2283079" indent="0">
              <a:buNone/>
              <a:defRPr sz="900"/>
            </a:lvl6pPr>
            <a:lvl7pPr marL="2739693" indent="0">
              <a:buNone/>
              <a:defRPr sz="900"/>
            </a:lvl7pPr>
            <a:lvl8pPr marL="3196311" indent="0">
              <a:buNone/>
              <a:defRPr sz="900"/>
            </a:lvl8pPr>
            <a:lvl9pPr marL="3652925" indent="0">
              <a:buNone/>
              <a:defRPr sz="900"/>
            </a:lvl9pPr>
          </a:lstStyle>
          <a:p>
            <a:pPr lvl="0"/>
            <a:r>
              <a:rPr lang="nl-NL"/>
              <a:t>Klik om de modelstijlen te bewerken</a:t>
            </a:r>
          </a:p>
        </p:txBody>
      </p:sp>
    </p:spTree>
    <p:extLst>
      <p:ext uri="{BB962C8B-B14F-4D97-AF65-F5344CB8AC3E}">
        <p14:creationId xmlns:p14="http://schemas.microsoft.com/office/powerpoint/2010/main" val="30360134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5626479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8"/>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8"/>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159525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23849"/>
            <a:ext cx="12192000" cy="1143000"/>
          </a:xfrm>
        </p:spPr>
        <p:txBody>
          <a:bodyPr/>
          <a:lstStyle/>
          <a:p>
            <a:r>
              <a:rPr lang="en-US"/>
              <a:t>Click to edit Master title style</a:t>
            </a:r>
          </a:p>
        </p:txBody>
      </p:sp>
      <p:sp>
        <p:nvSpPr>
          <p:cNvPr id="3" name="Text Placeholder 2"/>
          <p:cNvSpPr>
            <a:spLocks noGrp="1"/>
          </p:cNvSpPr>
          <p:nvPr>
            <p:ph type="body" sz="half" idx="1"/>
          </p:nvPr>
        </p:nvSpPr>
        <p:spPr>
          <a:xfrm>
            <a:off x="342903" y="1689104"/>
            <a:ext cx="5636684" cy="42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784" y="1689104"/>
            <a:ext cx="5638800" cy="42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8628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800600"/>
          </a:xfrm>
        </p:spPr>
        <p:txBody>
          <a:bodyPr/>
          <a:lstStyle/>
          <a:p>
            <a:pPr lvl="0"/>
            <a:endParaRPr lang="en-US" noProof="0" dirty="0"/>
          </a:p>
        </p:txBody>
      </p:sp>
    </p:spTree>
    <p:extLst>
      <p:ext uri="{BB962C8B-B14F-4D97-AF65-F5344CB8AC3E}">
        <p14:creationId xmlns:p14="http://schemas.microsoft.com/office/powerpoint/2010/main" val="21187089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3" y="220504"/>
            <a:ext cx="11447319" cy="838200"/>
          </a:xfrm>
          <a:prstGeom prst="rect">
            <a:avLst/>
          </a:prstGeom>
        </p:spPr>
        <p:txBody>
          <a:bodyPr lIns="91429" tIns="45715" rIns="91429" bIns="45715"/>
          <a:lstStyle>
            <a:lvl1pPr>
              <a:defRPr sz="3177"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9" y="6526842"/>
            <a:ext cx="11445393" cy="226084"/>
          </a:xfrm>
          <a:prstGeom prst="rect">
            <a:avLst/>
          </a:prstGeom>
        </p:spPr>
        <p:txBody>
          <a:bodyPr anchor="b"/>
          <a:lstStyle>
            <a:lvl1pPr marL="0" indent="0">
              <a:buNone/>
              <a:defRPr sz="1059" b="1">
                <a:solidFill>
                  <a:schemeClr val="bg1"/>
                </a:solidFill>
              </a:defRPr>
            </a:lvl1pPr>
            <a:lvl2pPr marL="403389" indent="0">
              <a:buNone/>
              <a:defRPr sz="1059">
                <a:solidFill>
                  <a:schemeClr val="bg1"/>
                </a:solidFill>
              </a:defRPr>
            </a:lvl2pPr>
            <a:lvl3pPr marL="806777" indent="0">
              <a:buNone/>
              <a:defRPr sz="1059">
                <a:solidFill>
                  <a:schemeClr val="bg1"/>
                </a:solidFill>
              </a:defRPr>
            </a:lvl3pPr>
            <a:lvl4pPr marL="1210166" indent="0">
              <a:buNone/>
              <a:defRPr sz="1059">
                <a:solidFill>
                  <a:schemeClr val="bg1"/>
                </a:solidFill>
              </a:defRPr>
            </a:lvl4pPr>
            <a:lvl5pPr marL="1613556" indent="0">
              <a:buNone/>
              <a:defRPr sz="1059">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6012624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303D2-B554-164E-BD45-742945F1418F}"/>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0444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97A98237-85A9-49B0-B6CF-C0866F2846ED}" type="slidenum">
              <a:rPr lang="en-US"/>
              <a:pPr/>
              <a:t>‹#›</a:t>
            </a:fld>
            <a:endParaRPr lang="en-US" dirty="0"/>
          </a:p>
        </p:txBody>
      </p:sp>
    </p:spTree>
    <p:extLst>
      <p:ext uri="{BB962C8B-B14F-4D97-AF65-F5344CB8AC3E}">
        <p14:creationId xmlns:p14="http://schemas.microsoft.com/office/powerpoint/2010/main" val="15224200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6BDE4484-3E08-3C53-71B8-20C9367657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6317" y="3678237"/>
            <a:ext cx="6080379" cy="3179763"/>
          </a:xfrm>
          <a:prstGeom prst="rect">
            <a:avLst/>
          </a:prstGeom>
        </p:spPr>
      </p:pic>
      <p:sp>
        <p:nvSpPr>
          <p:cNvPr id="10" name="Rectangle 54"/>
          <p:cNvSpPr>
            <a:spLocks noGrp="1" noChangeArrowheads="1"/>
          </p:cNvSpPr>
          <p:nvPr>
            <p:ph type="subTitle" idx="1"/>
          </p:nvPr>
        </p:nvSpPr>
        <p:spPr>
          <a:xfrm>
            <a:off x="609600" y="4041651"/>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A8D1A341-1EBF-27C4-67C6-6F442BD75A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16133" y="244939"/>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88084128"/>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8"/>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57406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8"/>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BA4F0245-FD3B-281A-0F7E-CFF1285B1A01}"/>
              </a:ext>
            </a:extLst>
          </p:cNvPr>
          <p:cNvGrpSpPr/>
          <p:nvPr userDrawn="1"/>
        </p:nvGrpSpPr>
        <p:grpSpPr>
          <a:xfrm>
            <a:off x="8869473" y="6298827"/>
            <a:ext cx="2877113" cy="394354"/>
            <a:chOff x="8869472" y="6298815"/>
            <a:chExt cx="2877113" cy="394353"/>
          </a:xfrm>
        </p:grpSpPr>
        <p:pic>
          <p:nvPicPr>
            <p:cNvPr id="5" name="Picture 4">
              <a:extLst>
                <a:ext uri="{FF2B5EF4-FFF2-40B4-BE49-F238E27FC236}">
                  <a16:creationId xmlns:a16="http://schemas.microsoft.com/office/drawing/2014/main" id="{FF43F8F9-CDC4-8C3F-C7DA-9C39815813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3D6916C4-D514-F309-E46F-AFEC69D6304E}"/>
                </a:ext>
              </a:extLst>
            </p:cNvPr>
            <p:cNvSpPr>
              <a:spLocks noChangeArrowheads="1"/>
            </p:cNvSpPr>
            <p:nvPr/>
          </p:nvSpPr>
          <p:spPr bwMode="auto">
            <a:xfrm>
              <a:off x="8869472" y="6375842"/>
              <a:ext cx="2159053"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068806578"/>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26A4752-A240-5A4A-A624-49DEF854D7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67637" y="5397632"/>
            <a:ext cx="1790865" cy="955128"/>
          </a:xfrm>
          <a:prstGeom prst="rect">
            <a:avLst/>
          </a:prstGeom>
        </p:spPr>
      </p:pic>
    </p:spTree>
    <p:extLst>
      <p:ext uri="{BB962C8B-B14F-4D97-AF65-F5344CB8AC3E}">
        <p14:creationId xmlns:p14="http://schemas.microsoft.com/office/powerpoint/2010/main" val="4208861371"/>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8"/>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0"/>
            <a:ext cx="5229571" cy="4679463"/>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2191132"/>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8"/>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0"/>
            <a:ext cx="5229571" cy="4679463"/>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C66C171C-FD8E-1E1B-B4EF-1E546D2D95DF}"/>
              </a:ext>
            </a:extLst>
          </p:cNvPr>
          <p:cNvGrpSpPr/>
          <p:nvPr userDrawn="1"/>
        </p:nvGrpSpPr>
        <p:grpSpPr>
          <a:xfrm>
            <a:off x="8869473" y="6298827"/>
            <a:ext cx="2877113" cy="394354"/>
            <a:chOff x="8869472" y="6298815"/>
            <a:chExt cx="2877113" cy="394353"/>
          </a:xfrm>
        </p:grpSpPr>
        <p:pic>
          <p:nvPicPr>
            <p:cNvPr id="6" name="Picture 5">
              <a:extLst>
                <a:ext uri="{FF2B5EF4-FFF2-40B4-BE49-F238E27FC236}">
                  <a16:creationId xmlns:a16="http://schemas.microsoft.com/office/drawing/2014/main" id="{835DC3AD-3D12-1630-AECA-BFFBAFDE22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2E9BC75E-C9D7-BA52-D777-BB83959A66EA}"/>
                </a:ext>
              </a:extLst>
            </p:cNvPr>
            <p:cNvSpPr>
              <a:spLocks noChangeArrowheads="1"/>
            </p:cNvSpPr>
            <p:nvPr/>
          </p:nvSpPr>
          <p:spPr bwMode="auto">
            <a:xfrm>
              <a:off x="8869472" y="6375842"/>
              <a:ext cx="2159053"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58515889"/>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29"/>
            <a:ext cx="5229571" cy="4665747"/>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8"/>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03339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29"/>
            <a:ext cx="5229571" cy="4665747"/>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8"/>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7AC61EFD-2D7D-51D8-AC0A-DDF02E842D05}"/>
              </a:ext>
            </a:extLst>
          </p:cNvPr>
          <p:cNvGrpSpPr/>
          <p:nvPr userDrawn="1"/>
        </p:nvGrpSpPr>
        <p:grpSpPr>
          <a:xfrm>
            <a:off x="8869473" y="6298827"/>
            <a:ext cx="2877113" cy="394354"/>
            <a:chOff x="8869472" y="6298815"/>
            <a:chExt cx="2877113" cy="394353"/>
          </a:xfrm>
        </p:grpSpPr>
        <p:pic>
          <p:nvPicPr>
            <p:cNvPr id="6" name="Picture 5">
              <a:extLst>
                <a:ext uri="{FF2B5EF4-FFF2-40B4-BE49-F238E27FC236}">
                  <a16:creationId xmlns:a16="http://schemas.microsoft.com/office/drawing/2014/main" id="{3C153C47-6DDD-9D03-8707-F4CABA99C3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03184B10-25F4-9EE9-1B7F-ED33DA5B432D}"/>
                </a:ext>
              </a:extLst>
            </p:cNvPr>
            <p:cNvSpPr>
              <a:spLocks noChangeArrowheads="1"/>
            </p:cNvSpPr>
            <p:nvPr/>
          </p:nvSpPr>
          <p:spPr bwMode="auto">
            <a:xfrm>
              <a:off x="8869472" y="6375842"/>
              <a:ext cx="2159053"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388247281"/>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8"/>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5470068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8"/>
            <a:ext cx="11141055" cy="1103313"/>
          </a:xfrm>
          <a:prstGeom prst="rect">
            <a:avLst/>
          </a:prstGeom>
        </p:spPr>
        <p:txBody>
          <a:bodyPr/>
          <a:lstStyle/>
          <a:p>
            <a:r>
              <a:rPr lang="en-US"/>
              <a:t>Click to edit Master title style</a:t>
            </a:r>
            <a:endParaRPr lang="en-US" dirty="0"/>
          </a:p>
        </p:txBody>
      </p:sp>
      <p:grpSp>
        <p:nvGrpSpPr>
          <p:cNvPr id="3" name="Group 2">
            <a:extLst>
              <a:ext uri="{FF2B5EF4-FFF2-40B4-BE49-F238E27FC236}">
                <a16:creationId xmlns:a16="http://schemas.microsoft.com/office/drawing/2014/main" id="{FA94279E-A4E0-05A8-DB69-06A911F04B4C}"/>
              </a:ext>
            </a:extLst>
          </p:cNvPr>
          <p:cNvGrpSpPr/>
          <p:nvPr userDrawn="1"/>
        </p:nvGrpSpPr>
        <p:grpSpPr>
          <a:xfrm>
            <a:off x="8869473" y="6298827"/>
            <a:ext cx="2877113" cy="394354"/>
            <a:chOff x="8869472" y="6298815"/>
            <a:chExt cx="2877113" cy="394353"/>
          </a:xfrm>
        </p:grpSpPr>
        <p:pic>
          <p:nvPicPr>
            <p:cNvPr id="4" name="Picture 3">
              <a:extLst>
                <a:ext uri="{FF2B5EF4-FFF2-40B4-BE49-F238E27FC236}">
                  <a16:creationId xmlns:a16="http://schemas.microsoft.com/office/drawing/2014/main" id="{3285D306-E62D-5B0A-7A28-3B5DA1799D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B2846AA8-3D86-1DEB-7AD3-8991371D1276}"/>
                </a:ext>
              </a:extLst>
            </p:cNvPr>
            <p:cNvSpPr>
              <a:spLocks noChangeArrowheads="1"/>
            </p:cNvSpPr>
            <p:nvPr/>
          </p:nvSpPr>
          <p:spPr bwMode="auto">
            <a:xfrm>
              <a:off x="8869472" y="6375842"/>
              <a:ext cx="2159053"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433143358"/>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914505" y="1447800"/>
            <a:ext cx="5091289"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429" y="1447800"/>
            <a:ext cx="5091289"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68061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1301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E3E22A-B54E-FDE7-02AC-F0445772ABE4}"/>
              </a:ext>
            </a:extLst>
          </p:cNvPr>
          <p:cNvGrpSpPr/>
          <p:nvPr userDrawn="1"/>
        </p:nvGrpSpPr>
        <p:grpSpPr>
          <a:xfrm>
            <a:off x="8869473" y="6298827"/>
            <a:ext cx="2877113" cy="394354"/>
            <a:chOff x="8869472" y="6298815"/>
            <a:chExt cx="2877113" cy="394353"/>
          </a:xfrm>
        </p:grpSpPr>
        <p:pic>
          <p:nvPicPr>
            <p:cNvPr id="3" name="Picture 2">
              <a:extLst>
                <a:ext uri="{FF2B5EF4-FFF2-40B4-BE49-F238E27FC236}">
                  <a16:creationId xmlns:a16="http://schemas.microsoft.com/office/drawing/2014/main" id="{2978E325-B34A-D8EE-28C1-6058C12DCF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993BFCBA-F7FD-EDF8-48E8-802B726B3317}"/>
                </a:ext>
              </a:extLst>
            </p:cNvPr>
            <p:cNvSpPr>
              <a:spLocks noChangeArrowheads="1"/>
            </p:cNvSpPr>
            <p:nvPr/>
          </p:nvSpPr>
          <p:spPr bwMode="auto">
            <a:xfrm>
              <a:off x="8869472" y="6375842"/>
              <a:ext cx="2159053"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4210044562"/>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6"/>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8"/>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5"/>
            <a:ext cx="11283951"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F6721F-8C85-C659-899B-385FEE0401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67637" y="5397632"/>
            <a:ext cx="1790865" cy="955128"/>
          </a:xfrm>
          <a:prstGeom prst="rect">
            <a:avLst/>
          </a:prstGeom>
        </p:spPr>
      </p:pic>
    </p:spTree>
    <p:extLst>
      <p:ext uri="{BB962C8B-B14F-4D97-AF65-F5344CB8AC3E}">
        <p14:creationId xmlns:p14="http://schemas.microsoft.com/office/powerpoint/2010/main" val="2253860706"/>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2_Custom Layout" preserve="1">
  <p:cSld name="2_Custom Layout">
    <p:spTree>
      <p:nvGrpSpPr>
        <p:cNvPr id="1" name="Shape 14"/>
        <p:cNvGrpSpPr/>
        <p:nvPr/>
      </p:nvGrpSpPr>
      <p:grpSpPr>
        <a:xfrm>
          <a:off x="0" y="0"/>
          <a:ext cx="0" cy="0"/>
          <a:chOff x="0" y="0"/>
          <a:chExt cx="0" cy="0"/>
        </a:xfrm>
      </p:grpSpPr>
      <p:sp>
        <p:nvSpPr>
          <p:cNvPr id="15" name="Google Shape;15;p28"/>
          <p:cNvSpPr txBox="1">
            <a:spLocks noGrp="1"/>
          </p:cNvSpPr>
          <p:nvPr>
            <p:ph type="ftr" idx="11"/>
          </p:nvPr>
        </p:nvSpPr>
        <p:spPr>
          <a:xfrm>
            <a:off x="126568" y="6419014"/>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 name="Google Shape;16;p28"/>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2400"/>
              <a:buFont typeface="Arial"/>
              <a:buNone/>
              <a:defRPr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7" name="Google Shape;17;p28"/>
          <p:cNvCxnSpPr/>
          <p:nvPr/>
        </p:nvCxnSpPr>
        <p:spPr>
          <a:xfrm>
            <a:off x="0" y="1062633"/>
            <a:ext cx="12192000" cy="0"/>
          </a:xfrm>
          <a:prstGeom prst="straightConnector1">
            <a:avLst/>
          </a:prstGeom>
          <a:noFill/>
          <a:ln w="25400" cap="flat" cmpd="sng">
            <a:solidFill>
              <a:srgbClr val="09345A"/>
            </a:solidFill>
            <a:prstDash val="solid"/>
            <a:round/>
            <a:headEnd type="none" w="sm" len="sm"/>
            <a:tailEnd type="none" w="sm" len="sm"/>
          </a:ln>
          <a:effectLst>
            <a:outerShdw blurRad="40000" dist="20000" dir="5400000" rotWithShape="0">
              <a:srgbClr val="000000">
                <a:alpha val="37254"/>
              </a:srgbClr>
            </a:outerShdw>
          </a:effectLst>
        </p:spPr>
      </p:cxnSp>
    </p:spTree>
    <p:extLst>
      <p:ext uri="{BB962C8B-B14F-4D97-AF65-F5344CB8AC3E}">
        <p14:creationId xmlns:p14="http://schemas.microsoft.com/office/powerpoint/2010/main" val="36352478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Content" preserve="1">
  <p:cSld name="Title and Content">
    <p:spTree>
      <p:nvGrpSpPr>
        <p:cNvPr id="1" name="Shape 18"/>
        <p:cNvGrpSpPr/>
        <p:nvPr/>
      </p:nvGrpSpPr>
      <p:grpSpPr>
        <a:xfrm>
          <a:off x="0" y="0"/>
          <a:ext cx="0" cy="0"/>
          <a:chOff x="0" y="0"/>
          <a:chExt cx="0" cy="0"/>
        </a:xfrm>
      </p:grpSpPr>
      <p:sp>
        <p:nvSpPr>
          <p:cNvPr id="19" name="Google Shape;19;p29"/>
          <p:cNvSpPr txBox="1">
            <a:spLocks noGrp="1"/>
          </p:cNvSpPr>
          <p:nvPr>
            <p:ph type="body" idx="1" hasCustomPrompt="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379191" lvl="0" indent="-379191" algn="l">
              <a:lnSpc>
                <a:spcPct val="100000"/>
              </a:lnSpc>
              <a:spcBef>
                <a:spcPts val="0"/>
              </a:spcBef>
              <a:spcAft>
                <a:spcPts val="0"/>
              </a:spcAft>
              <a:buClr>
                <a:schemeClr val="dk1"/>
              </a:buClr>
              <a:buSzPts val="2400"/>
              <a:buFont typeface="Arial"/>
              <a:buChar char="•"/>
              <a:defRPr sz="3200"/>
            </a:lvl1pPr>
            <a:lvl2pPr marL="1075173" lvl="1" indent="-311992"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lnSpc>
                <a:spcPct val="100000"/>
              </a:lnSpc>
              <a:spcBef>
                <a:spcPts val="800"/>
              </a:spcBef>
              <a:spcAft>
                <a:spcPts val="0"/>
              </a:spcAft>
              <a:buClr>
                <a:schemeClr val="dk1"/>
              </a:buClr>
              <a:buSzPts val="2400"/>
              <a:buChar char="–"/>
              <a:defRPr sz="3200"/>
            </a:lvl4pPr>
            <a:lvl5pPr marL="3047924" lvl="4" indent="-507987" algn="l">
              <a:lnSpc>
                <a:spcPct val="100000"/>
              </a:lnSpc>
              <a:spcBef>
                <a:spcPts val="800"/>
              </a:spcBef>
              <a:spcAft>
                <a:spcPts val="0"/>
              </a:spcAft>
              <a:buClr>
                <a:schemeClr val="dk1"/>
              </a:buClr>
              <a:buSzPts val="2400"/>
              <a:buChar char="»"/>
              <a:defRPr sz="3200"/>
            </a:lvl5pPr>
            <a:lvl6pPr marL="3657509" lvl="5" indent="-457189" algn="l">
              <a:lnSpc>
                <a:spcPct val="100000"/>
              </a:lnSpc>
              <a:spcBef>
                <a:spcPts val="8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pPr lvl="0"/>
            <a:r>
              <a:rPr lang="en-CA" dirty="0" err="1"/>
              <a:t>asdf</a:t>
            </a:r>
            <a:endParaRPr dirty="0"/>
          </a:p>
        </p:txBody>
      </p:sp>
      <p:sp>
        <p:nvSpPr>
          <p:cNvPr id="20" name="Google Shape;20;p29"/>
          <p:cNvSpPr txBox="1">
            <a:spLocks noGrp="1"/>
          </p:cNvSpPr>
          <p:nvPr>
            <p:ph type="ftr" idx="11"/>
          </p:nvPr>
        </p:nvSpPr>
        <p:spPr>
          <a:xfrm>
            <a:off x="126568" y="6419014"/>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2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2400"/>
              <a:buFont typeface="Arial"/>
              <a:buNone/>
              <a:defRPr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 name="Google Shape;22;p29"/>
          <p:cNvCxnSpPr/>
          <p:nvPr/>
        </p:nvCxnSpPr>
        <p:spPr>
          <a:xfrm>
            <a:off x="0" y="1062633"/>
            <a:ext cx="12192000" cy="0"/>
          </a:xfrm>
          <a:prstGeom prst="straightConnector1">
            <a:avLst/>
          </a:prstGeom>
          <a:noFill/>
          <a:ln w="25400" cap="flat" cmpd="sng">
            <a:solidFill>
              <a:srgbClr val="09345A"/>
            </a:solidFill>
            <a:prstDash val="solid"/>
            <a:round/>
            <a:headEnd type="none" w="sm" len="sm"/>
            <a:tailEnd type="none" w="sm" len="sm"/>
          </a:ln>
          <a:effectLst>
            <a:outerShdw blurRad="40000" dist="20000" dir="5400000" rotWithShape="0">
              <a:srgbClr val="000000">
                <a:alpha val="37254"/>
              </a:srgbClr>
            </a:outerShdw>
          </a:effectLst>
        </p:spPr>
      </p:cxnSp>
    </p:spTree>
    <p:extLst>
      <p:ext uri="{BB962C8B-B14F-4D97-AF65-F5344CB8AC3E}">
        <p14:creationId xmlns:p14="http://schemas.microsoft.com/office/powerpoint/2010/main" val="3432033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heme Slide">
  <p:cSld name="Theme Slide">
    <p:spTree>
      <p:nvGrpSpPr>
        <p:cNvPr id="1" name="Shape 23"/>
        <p:cNvGrpSpPr/>
        <p:nvPr/>
      </p:nvGrpSpPr>
      <p:grpSpPr>
        <a:xfrm>
          <a:off x="0" y="0"/>
          <a:ext cx="0" cy="0"/>
          <a:chOff x="0" y="0"/>
          <a:chExt cx="0" cy="0"/>
        </a:xfrm>
      </p:grpSpPr>
      <p:pic>
        <p:nvPicPr>
          <p:cNvPr id="3" name="Picture 2">
            <a:extLst>
              <a:ext uri="{FF2B5EF4-FFF2-40B4-BE49-F238E27FC236}">
                <a16:creationId xmlns:a16="http://schemas.microsoft.com/office/drawing/2014/main" id="{4D621F55-1A9B-D01A-E19B-18A857280B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67042" y="0"/>
            <a:ext cx="8591009" cy="6858000"/>
          </a:xfrm>
          <a:prstGeom prst="rect">
            <a:avLst/>
          </a:prstGeom>
        </p:spPr>
      </p:pic>
      <p:sp>
        <p:nvSpPr>
          <p:cNvPr id="25" name="Google Shape;25;p30"/>
          <p:cNvSpPr/>
          <p:nvPr/>
        </p:nvSpPr>
        <p:spPr>
          <a:xfrm>
            <a:off x="0" y="-1"/>
            <a:ext cx="9448800" cy="6858001"/>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Arial"/>
              <a:ea typeface="Arial"/>
              <a:cs typeface="Arial"/>
              <a:sym typeface="Arial"/>
            </a:endParaRPr>
          </a:p>
        </p:txBody>
      </p:sp>
      <p:sp>
        <p:nvSpPr>
          <p:cNvPr id="26" name="Google Shape;26;p30"/>
          <p:cNvSpPr txBox="1">
            <a:spLocks noGrp="1"/>
          </p:cNvSpPr>
          <p:nvPr>
            <p:ph type="body" idx="1"/>
          </p:nvPr>
        </p:nvSpPr>
        <p:spPr>
          <a:xfrm>
            <a:off x="709615" y="533401"/>
            <a:ext cx="8029575" cy="5101815"/>
          </a:xfrm>
          <a:prstGeom prst="rect">
            <a:avLst/>
          </a:prstGeom>
          <a:noFill/>
          <a:ln>
            <a:noFill/>
          </a:ln>
        </p:spPr>
        <p:txBody>
          <a:bodyPr spcFirstLastPara="1" wrap="square" lIns="91425" tIns="45700" rIns="91425" bIns="45700" anchor="ctr" anchorCtr="0">
            <a:noAutofit/>
          </a:bodyPr>
          <a:lstStyle>
            <a:lvl1pPr marL="609585" lvl="0" indent="-304792" algn="ctr">
              <a:lnSpc>
                <a:spcPct val="100000"/>
              </a:lnSpc>
              <a:spcBef>
                <a:spcPts val="0"/>
              </a:spcBef>
              <a:spcAft>
                <a:spcPts val="0"/>
              </a:spcAft>
              <a:buClr>
                <a:srgbClr val="FFFFFF"/>
              </a:buClr>
              <a:buSzPts val="1600"/>
              <a:buNone/>
              <a:defRPr sz="2133" b="1" i="0">
                <a:solidFill>
                  <a:srgbClr val="FFFFFF"/>
                </a:solidFill>
                <a:latin typeface="Arial"/>
                <a:ea typeface="Arial"/>
                <a:cs typeface="Arial"/>
                <a:sym typeface="Arial"/>
              </a:defRPr>
            </a:lvl1pPr>
            <a:lvl2pPr marL="1219170" lvl="1" indent="-457189" algn="l">
              <a:lnSpc>
                <a:spcPct val="100000"/>
              </a:lnSpc>
              <a:spcBef>
                <a:spcPts val="800"/>
              </a:spcBef>
              <a:spcAft>
                <a:spcPts val="0"/>
              </a:spcAft>
              <a:buClr>
                <a:schemeClr val="dk1"/>
              </a:buClr>
              <a:buSzPts val="1800"/>
              <a:buChar char="–"/>
              <a:defRPr/>
            </a:lvl2pPr>
            <a:lvl3pPr marL="1828754" lvl="2" indent="-411470" algn="l">
              <a:lnSpc>
                <a:spcPct val="100000"/>
              </a:lnSpc>
              <a:spcBef>
                <a:spcPts val="800"/>
              </a:spcBef>
              <a:spcAft>
                <a:spcPts val="0"/>
              </a:spcAft>
              <a:buClr>
                <a:schemeClr val="dk1"/>
              </a:buClr>
              <a:buSzPts val="1260"/>
              <a:buChar char="◆"/>
              <a:defRPr/>
            </a:lvl3pPr>
            <a:lvl4pPr marL="2438339" lvl="3" indent="-457189" algn="l">
              <a:lnSpc>
                <a:spcPct val="100000"/>
              </a:lnSpc>
              <a:spcBef>
                <a:spcPts val="800"/>
              </a:spcBef>
              <a:spcAft>
                <a:spcPts val="0"/>
              </a:spcAft>
              <a:buClr>
                <a:schemeClr val="dk1"/>
              </a:buClr>
              <a:buSzPts val="1800"/>
              <a:buChar char="–"/>
              <a:defRPr/>
            </a:lvl4pPr>
            <a:lvl5pPr marL="3047924" lvl="4" indent="-457189" algn="l">
              <a:lnSpc>
                <a:spcPct val="100000"/>
              </a:lnSpc>
              <a:spcBef>
                <a:spcPts val="800"/>
              </a:spcBef>
              <a:spcAft>
                <a:spcPts val="0"/>
              </a:spcAft>
              <a:buClr>
                <a:schemeClr val="dk1"/>
              </a:buClr>
              <a:buSzPts val="1800"/>
              <a:buChar char="»"/>
              <a:defRPr/>
            </a:lvl5pPr>
            <a:lvl6pPr marL="3657509" lvl="5" indent="-457189" algn="l">
              <a:lnSpc>
                <a:spcPct val="100000"/>
              </a:lnSpc>
              <a:spcBef>
                <a:spcPts val="8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pic>
        <p:nvPicPr>
          <p:cNvPr id="27" name="Google Shape;27;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10297" y="5847080"/>
            <a:ext cx="2228212" cy="720000"/>
          </a:xfrm>
          <a:prstGeom prst="rect">
            <a:avLst/>
          </a:prstGeom>
          <a:noFill/>
          <a:ln>
            <a:noFill/>
          </a:ln>
        </p:spPr>
      </p:pic>
    </p:spTree>
    <p:extLst>
      <p:ext uri="{BB962C8B-B14F-4D97-AF65-F5344CB8AC3E}">
        <p14:creationId xmlns:p14="http://schemas.microsoft.com/office/powerpoint/2010/main" val="15278962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Housekeeping Slide">
  <p:cSld name="Housekeeping Slide">
    <p:spTree>
      <p:nvGrpSpPr>
        <p:cNvPr id="1" name="Shape 28"/>
        <p:cNvGrpSpPr/>
        <p:nvPr/>
      </p:nvGrpSpPr>
      <p:grpSpPr>
        <a:xfrm>
          <a:off x="0" y="0"/>
          <a:ext cx="0" cy="0"/>
          <a:chOff x="0" y="0"/>
          <a:chExt cx="0" cy="0"/>
        </a:xfrm>
      </p:grpSpPr>
      <p:sp>
        <p:nvSpPr>
          <p:cNvPr id="29" name="Google Shape;29;p31"/>
          <p:cNvSpPr/>
          <p:nvPr/>
        </p:nvSpPr>
        <p:spPr>
          <a:xfrm>
            <a:off x="0" y="-9113"/>
            <a:ext cx="12192000" cy="6900672"/>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Arial"/>
              <a:ea typeface="Arial"/>
              <a:cs typeface="Arial"/>
              <a:sym typeface="Arial"/>
            </a:endParaRPr>
          </a:p>
        </p:txBody>
      </p:sp>
      <p:sp>
        <p:nvSpPr>
          <p:cNvPr id="30" name="Google Shape;30;p31"/>
          <p:cNvSpPr txBox="1">
            <a:spLocks noGrp="1"/>
          </p:cNvSpPr>
          <p:nvPr>
            <p:ph type="body" idx="1"/>
          </p:nvPr>
        </p:nvSpPr>
        <p:spPr>
          <a:xfrm>
            <a:off x="1625600" y="1371600"/>
            <a:ext cx="9245600" cy="29718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0"/>
              </a:spcBef>
              <a:spcAft>
                <a:spcPts val="0"/>
              </a:spcAft>
              <a:buClr>
                <a:schemeClr val="accent1"/>
              </a:buClr>
              <a:buSzPts val="2400"/>
              <a:buNone/>
              <a:defRPr b="1">
                <a:solidFill>
                  <a:schemeClr val="accent1"/>
                </a:solidFill>
              </a:defRPr>
            </a:lvl1pPr>
            <a:lvl2pPr marL="1219170" lvl="1" indent="-304792" algn="l">
              <a:lnSpc>
                <a:spcPct val="100000"/>
              </a:lnSpc>
              <a:spcBef>
                <a:spcPts val="800"/>
              </a:spcBef>
              <a:spcAft>
                <a:spcPts val="0"/>
              </a:spcAft>
              <a:buClr>
                <a:schemeClr val="lt1"/>
              </a:buClr>
              <a:buSzPts val="2400"/>
              <a:buNone/>
              <a:defRPr>
                <a:solidFill>
                  <a:schemeClr val="lt1"/>
                </a:solidFill>
              </a:defRPr>
            </a:lvl2pPr>
            <a:lvl3pPr marL="1828754" lvl="2" indent="-447029" algn="l">
              <a:lnSpc>
                <a:spcPct val="100000"/>
              </a:lnSpc>
              <a:spcBef>
                <a:spcPts val="800"/>
              </a:spcBef>
              <a:spcAft>
                <a:spcPts val="0"/>
              </a:spcAft>
              <a:buClr>
                <a:schemeClr val="lt1"/>
              </a:buClr>
              <a:buSzPts val="1680"/>
              <a:buChar char="◆"/>
              <a:defRPr>
                <a:solidFill>
                  <a:schemeClr val="lt1"/>
                </a:solidFill>
              </a:defRPr>
            </a:lvl3pPr>
            <a:lvl4pPr marL="2438339" lvl="3" indent="-507987" algn="l">
              <a:lnSpc>
                <a:spcPct val="100000"/>
              </a:lnSpc>
              <a:spcBef>
                <a:spcPts val="800"/>
              </a:spcBef>
              <a:spcAft>
                <a:spcPts val="0"/>
              </a:spcAft>
              <a:buClr>
                <a:schemeClr val="lt1"/>
              </a:buClr>
              <a:buSzPts val="2400"/>
              <a:buChar char="–"/>
              <a:defRPr>
                <a:solidFill>
                  <a:schemeClr val="lt1"/>
                </a:solidFill>
              </a:defRPr>
            </a:lvl4pPr>
            <a:lvl5pPr marL="3047924" lvl="4" indent="-507987" algn="l">
              <a:lnSpc>
                <a:spcPct val="100000"/>
              </a:lnSpc>
              <a:spcBef>
                <a:spcPts val="800"/>
              </a:spcBef>
              <a:spcAft>
                <a:spcPts val="0"/>
              </a:spcAft>
              <a:buClr>
                <a:schemeClr val="lt1"/>
              </a:buClr>
              <a:buSzPts val="2400"/>
              <a:buChar char="»"/>
              <a:defRPr>
                <a:solidFill>
                  <a:schemeClr val="lt1"/>
                </a:solidFill>
              </a:defRPr>
            </a:lvl5pPr>
            <a:lvl6pPr marL="3657509" lvl="5" indent="-457189" algn="l">
              <a:lnSpc>
                <a:spcPct val="100000"/>
              </a:lnSpc>
              <a:spcBef>
                <a:spcPts val="8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pic>
        <p:nvPicPr>
          <p:cNvPr id="31" name="Google Shape;31;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981895" y="5847080"/>
            <a:ext cx="2228212" cy="720000"/>
          </a:xfrm>
          <a:prstGeom prst="rect">
            <a:avLst/>
          </a:prstGeom>
          <a:noFill/>
          <a:ln>
            <a:noFill/>
          </a:ln>
        </p:spPr>
      </p:pic>
    </p:spTree>
    <p:extLst>
      <p:ext uri="{BB962C8B-B14F-4D97-AF65-F5344CB8AC3E}">
        <p14:creationId xmlns:p14="http://schemas.microsoft.com/office/powerpoint/2010/main" val="23939182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Presentation Title Slide">
  <p:cSld name="Presentation Title Slide">
    <p:spTree>
      <p:nvGrpSpPr>
        <p:cNvPr id="1" name="Shape 38"/>
        <p:cNvGrpSpPr/>
        <p:nvPr/>
      </p:nvGrpSpPr>
      <p:grpSpPr>
        <a:xfrm>
          <a:off x="0" y="0"/>
          <a:ext cx="0" cy="0"/>
          <a:chOff x="0" y="0"/>
          <a:chExt cx="0" cy="0"/>
        </a:xfrm>
      </p:grpSpPr>
      <p:pic>
        <p:nvPicPr>
          <p:cNvPr id="2" name="Picture 1">
            <a:extLst>
              <a:ext uri="{FF2B5EF4-FFF2-40B4-BE49-F238E27FC236}">
                <a16:creationId xmlns:a16="http://schemas.microsoft.com/office/drawing/2014/main" id="{E67C46E5-5AA2-5AD5-A2E3-28D279D836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675"/>
            <a:ext cx="12192000" cy="6869675"/>
          </a:xfrm>
          <a:prstGeom prst="rect">
            <a:avLst/>
          </a:prstGeom>
        </p:spPr>
      </p:pic>
      <p:sp>
        <p:nvSpPr>
          <p:cNvPr id="3" name="Rectangle 2">
            <a:extLst>
              <a:ext uri="{FF2B5EF4-FFF2-40B4-BE49-F238E27FC236}">
                <a16:creationId xmlns:a16="http://schemas.microsoft.com/office/drawing/2014/main" id="{349BED1A-0C02-0F76-1133-BD0083E34AF8}"/>
              </a:ext>
            </a:extLst>
          </p:cNvPr>
          <p:cNvSpPr/>
          <p:nvPr userDrawn="1"/>
        </p:nvSpPr>
        <p:spPr>
          <a:xfrm>
            <a:off x="0" y="-25493"/>
            <a:ext cx="12192000" cy="6912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9" tIns="60919" rIns="121839" bIns="60919" rtlCol="0" anchor="ctr"/>
          <a:lstStyle/>
          <a:p>
            <a:pPr algn="ctr">
              <a:buClrTx/>
              <a:buFontTx/>
              <a:buNone/>
            </a:pPr>
            <a:endParaRPr lang="en-US" sz="2400" kern="1200">
              <a:solidFill>
                <a:prstClr val="white"/>
              </a:solidFill>
            </a:endParaRPr>
          </a:p>
        </p:txBody>
      </p:sp>
      <p:sp>
        <p:nvSpPr>
          <p:cNvPr id="41" name="Google Shape;41;p33"/>
          <p:cNvSpPr txBox="1">
            <a:spLocks noGrp="1"/>
          </p:cNvSpPr>
          <p:nvPr>
            <p:ph type="title"/>
          </p:nvPr>
        </p:nvSpPr>
        <p:spPr>
          <a:xfrm>
            <a:off x="1414272" y="914400"/>
            <a:ext cx="9363456" cy="4038600"/>
          </a:xfrm>
          <a:prstGeom prst="rect">
            <a:avLst/>
          </a:prstGeom>
          <a:noFill/>
          <a:ln>
            <a:noFill/>
          </a:ln>
          <a:effectLst>
            <a:outerShdw blurRad="40000" dist="20000" dir="5400000" rotWithShape="0">
              <a:srgbClr val="000000">
                <a:alpha val="37254"/>
              </a:srgbClr>
            </a:outerShdw>
          </a:effectLst>
        </p:spPr>
        <p:txBody>
          <a:bodyPr spcFirstLastPara="1" wrap="square" lIns="91425" tIns="45700" rIns="91425" bIns="45700" anchor="t" anchorCtr="0">
            <a:noAutofit/>
          </a:bodyPr>
          <a:lstStyle>
            <a:lvl1pPr lvl="0" algn="ctr">
              <a:lnSpc>
                <a:spcPct val="100000"/>
              </a:lnSpc>
              <a:spcBef>
                <a:spcPts val="0"/>
              </a:spcBef>
              <a:spcAft>
                <a:spcPts val="0"/>
              </a:spcAft>
              <a:buClr>
                <a:schemeClr val="lt1"/>
              </a:buClr>
              <a:buSzPts val="4000"/>
              <a:buFont typeface="Arial"/>
              <a:buNone/>
              <a:defRPr sz="5333"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2" name="Google Shape;42;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81895" y="5847080"/>
            <a:ext cx="2228212" cy="720000"/>
          </a:xfrm>
          <a:prstGeom prst="rect">
            <a:avLst/>
          </a:prstGeom>
          <a:noFill/>
          <a:ln>
            <a:noFill/>
          </a:ln>
        </p:spPr>
      </p:pic>
    </p:spTree>
    <p:extLst>
      <p:ext uri="{BB962C8B-B14F-4D97-AF65-F5344CB8AC3E}">
        <p14:creationId xmlns:p14="http://schemas.microsoft.com/office/powerpoint/2010/main" val="24500618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Housekeeping Slide" preserve="1">
  <p:cSld name="1_Housekeeping Slide">
    <p:spTree>
      <p:nvGrpSpPr>
        <p:cNvPr id="1" name="Shape 28"/>
        <p:cNvGrpSpPr/>
        <p:nvPr/>
      </p:nvGrpSpPr>
      <p:grpSpPr>
        <a:xfrm>
          <a:off x="0" y="0"/>
          <a:ext cx="0" cy="0"/>
          <a:chOff x="0" y="0"/>
          <a:chExt cx="0" cy="0"/>
        </a:xfrm>
      </p:grpSpPr>
      <p:pic>
        <p:nvPicPr>
          <p:cNvPr id="4" name="Picture 3">
            <a:extLst>
              <a:ext uri="{FF2B5EF4-FFF2-40B4-BE49-F238E27FC236}">
                <a16:creationId xmlns:a16="http://schemas.microsoft.com/office/drawing/2014/main" id="{DF166432-3F0E-33A9-466E-DC44C092C1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675"/>
            <a:ext cx="12192000" cy="6869675"/>
          </a:xfrm>
          <a:prstGeom prst="rect">
            <a:avLst/>
          </a:prstGeom>
        </p:spPr>
      </p:pic>
      <p:sp>
        <p:nvSpPr>
          <p:cNvPr id="7" name="Rectangle 6">
            <a:extLst>
              <a:ext uri="{FF2B5EF4-FFF2-40B4-BE49-F238E27FC236}">
                <a16:creationId xmlns:a16="http://schemas.microsoft.com/office/drawing/2014/main" id="{3A81E482-752B-2F32-7BA1-DFBD4E340794}"/>
              </a:ext>
            </a:extLst>
          </p:cNvPr>
          <p:cNvSpPr/>
          <p:nvPr userDrawn="1"/>
        </p:nvSpPr>
        <p:spPr>
          <a:xfrm>
            <a:off x="0" y="-25493"/>
            <a:ext cx="12192000" cy="6912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9" tIns="60919" rIns="121839" bIns="60919" rtlCol="0" anchor="ctr"/>
          <a:lstStyle/>
          <a:p>
            <a:pPr algn="ctr">
              <a:buClrTx/>
              <a:buFontTx/>
              <a:buNone/>
            </a:pPr>
            <a:endParaRPr lang="en-US" sz="2400" kern="1200">
              <a:solidFill>
                <a:prstClr val="white"/>
              </a:solidFill>
            </a:endParaRPr>
          </a:p>
        </p:txBody>
      </p:sp>
      <p:sp>
        <p:nvSpPr>
          <p:cNvPr id="30" name="Google Shape;30;p31"/>
          <p:cNvSpPr txBox="1">
            <a:spLocks noGrp="1"/>
          </p:cNvSpPr>
          <p:nvPr>
            <p:ph type="body" idx="1"/>
          </p:nvPr>
        </p:nvSpPr>
        <p:spPr>
          <a:xfrm>
            <a:off x="1625600" y="1371600"/>
            <a:ext cx="9245600" cy="2971800"/>
          </a:xfrm>
          <a:prstGeom prst="rect">
            <a:avLst/>
          </a:prstGeom>
          <a:noFill/>
          <a:ln>
            <a:noFill/>
          </a:ln>
        </p:spPr>
        <p:txBody>
          <a:bodyPr spcFirstLastPara="1" wrap="square" lIns="91425" tIns="45700" rIns="91425" bIns="45700" anchor="t" anchorCtr="0">
            <a:noAutofit/>
          </a:bodyPr>
          <a:lstStyle>
            <a:lvl1pPr marL="609585" lvl="0" indent="-304792" algn="l">
              <a:spcBef>
                <a:spcPts val="0"/>
              </a:spcBef>
              <a:spcAft>
                <a:spcPts val="0"/>
              </a:spcAft>
              <a:buClr>
                <a:schemeClr val="accent1"/>
              </a:buClr>
              <a:buSzPts val="2400"/>
              <a:buNone/>
              <a:defRPr b="1">
                <a:solidFill>
                  <a:schemeClr val="accent1"/>
                </a:solidFill>
              </a:defRPr>
            </a:lvl1pPr>
            <a:lvl2pPr marL="1219170" lvl="1" indent="-304792" algn="l">
              <a:spcBef>
                <a:spcPts val="800"/>
              </a:spcBef>
              <a:spcAft>
                <a:spcPts val="0"/>
              </a:spcAft>
              <a:buClr>
                <a:schemeClr val="lt1"/>
              </a:buClr>
              <a:buSzPts val="2400"/>
              <a:buNone/>
              <a:defRPr>
                <a:solidFill>
                  <a:schemeClr val="lt1"/>
                </a:solidFill>
              </a:defRPr>
            </a:lvl2pPr>
            <a:lvl3pPr marL="1828754" lvl="2" indent="-447029" algn="l">
              <a:lnSpc>
                <a:spcPct val="100000"/>
              </a:lnSpc>
              <a:spcBef>
                <a:spcPts val="800"/>
              </a:spcBef>
              <a:spcAft>
                <a:spcPts val="0"/>
              </a:spcAft>
              <a:buClr>
                <a:schemeClr val="lt1"/>
              </a:buClr>
              <a:buSzPts val="1680"/>
              <a:buChar char="◆"/>
              <a:defRPr>
                <a:solidFill>
                  <a:schemeClr val="lt1"/>
                </a:solidFill>
              </a:defRPr>
            </a:lvl3pPr>
            <a:lvl4pPr marL="2438339" lvl="3" indent="-507987" algn="l">
              <a:spcBef>
                <a:spcPts val="800"/>
              </a:spcBef>
              <a:spcAft>
                <a:spcPts val="0"/>
              </a:spcAft>
              <a:buClr>
                <a:schemeClr val="lt1"/>
              </a:buClr>
              <a:buSzPts val="2400"/>
              <a:buChar char="–"/>
              <a:defRPr>
                <a:solidFill>
                  <a:schemeClr val="lt1"/>
                </a:solidFill>
              </a:defRPr>
            </a:lvl4pPr>
            <a:lvl5pPr marL="3047924" lvl="4" indent="-507987" algn="l">
              <a:spcBef>
                <a:spcPts val="800"/>
              </a:spcBef>
              <a:spcAft>
                <a:spcPts val="0"/>
              </a:spcAft>
              <a:buClr>
                <a:schemeClr val="lt1"/>
              </a:buClr>
              <a:buSzPts val="2400"/>
              <a:buChar char="»"/>
              <a:defRPr>
                <a:solidFill>
                  <a:schemeClr val="lt1"/>
                </a:solidFill>
              </a:defRPr>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pic>
        <p:nvPicPr>
          <p:cNvPr id="31" name="Google Shape;31;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81895" y="5847080"/>
            <a:ext cx="2228212" cy="720000"/>
          </a:xfrm>
          <a:prstGeom prst="rect">
            <a:avLst/>
          </a:prstGeom>
          <a:noFill/>
          <a:ln>
            <a:noFill/>
          </a:ln>
        </p:spPr>
      </p:pic>
    </p:spTree>
    <p:extLst>
      <p:ext uri="{BB962C8B-B14F-4D97-AF65-F5344CB8AC3E}">
        <p14:creationId xmlns:p14="http://schemas.microsoft.com/office/powerpoint/2010/main" val="12614348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Midpresentation/Subsection Title Slide ">
  <p:cSld name="Midpresentation/Subsection Title Slide ">
    <p:spTree>
      <p:nvGrpSpPr>
        <p:cNvPr id="1" name="Shape 43"/>
        <p:cNvGrpSpPr/>
        <p:nvPr/>
      </p:nvGrpSpPr>
      <p:grpSpPr>
        <a:xfrm>
          <a:off x="0" y="0"/>
          <a:ext cx="0" cy="0"/>
          <a:chOff x="0" y="0"/>
          <a:chExt cx="0" cy="0"/>
        </a:xfrm>
      </p:grpSpPr>
      <p:sp>
        <p:nvSpPr>
          <p:cNvPr id="44" name="Google Shape;44;p34"/>
          <p:cNvSpPr/>
          <p:nvPr/>
        </p:nvSpPr>
        <p:spPr>
          <a:xfrm>
            <a:off x="0" y="-9113"/>
            <a:ext cx="12192000" cy="6876000"/>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Arial"/>
              <a:ea typeface="Arial"/>
              <a:cs typeface="Arial"/>
              <a:sym typeface="Arial"/>
            </a:endParaRPr>
          </a:p>
        </p:txBody>
      </p:sp>
      <p:sp>
        <p:nvSpPr>
          <p:cNvPr id="45" name="Google Shape;45;p34"/>
          <p:cNvSpPr/>
          <p:nvPr/>
        </p:nvSpPr>
        <p:spPr>
          <a:xfrm>
            <a:off x="0" y="3584"/>
            <a:ext cx="12192000" cy="6900672"/>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Arial"/>
              <a:ea typeface="Arial"/>
              <a:cs typeface="Arial"/>
              <a:sym typeface="Arial"/>
            </a:endParaRPr>
          </a:p>
        </p:txBody>
      </p:sp>
      <p:sp>
        <p:nvSpPr>
          <p:cNvPr id="46" name="Google Shape;46;p34"/>
          <p:cNvSpPr txBox="1">
            <a:spLocks noGrp="1"/>
          </p:cNvSpPr>
          <p:nvPr>
            <p:ph type="title"/>
          </p:nvPr>
        </p:nvSpPr>
        <p:spPr>
          <a:xfrm>
            <a:off x="2387600" y="2362200"/>
            <a:ext cx="7416800" cy="5667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24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4"/>
          <p:cNvSpPr txBox="1">
            <a:spLocks noGrp="1"/>
          </p:cNvSpPr>
          <p:nvPr>
            <p:ph type="body" idx="1"/>
          </p:nvPr>
        </p:nvSpPr>
        <p:spPr>
          <a:xfrm>
            <a:off x="2387600" y="3140870"/>
            <a:ext cx="7416800" cy="804863"/>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0"/>
              </a:spcBef>
              <a:spcAft>
                <a:spcPts val="0"/>
              </a:spcAft>
              <a:buClr>
                <a:schemeClr val="lt2"/>
              </a:buClr>
              <a:buSzPts val="1400"/>
              <a:buNone/>
              <a:defRPr sz="1867">
                <a:solidFill>
                  <a:schemeClr val="lt2"/>
                </a:solidFill>
              </a:defRPr>
            </a:lvl1pPr>
            <a:lvl2pPr marL="1219170" lvl="1" indent="-304792" algn="l">
              <a:lnSpc>
                <a:spcPct val="100000"/>
              </a:lnSpc>
              <a:spcBef>
                <a:spcPts val="800"/>
              </a:spcBef>
              <a:spcAft>
                <a:spcPts val="0"/>
              </a:spcAft>
              <a:buClr>
                <a:schemeClr val="dk1"/>
              </a:buClr>
              <a:buSzPts val="1200"/>
              <a:buNone/>
              <a:defRPr sz="1600"/>
            </a:lvl2pPr>
            <a:lvl3pPr marL="1828754" lvl="2" indent="-304792" algn="l">
              <a:lnSpc>
                <a:spcPct val="100000"/>
              </a:lnSpc>
              <a:spcBef>
                <a:spcPts val="800"/>
              </a:spcBef>
              <a:spcAft>
                <a:spcPts val="0"/>
              </a:spcAft>
              <a:buClr>
                <a:schemeClr val="dk1"/>
              </a:buClr>
              <a:buSzPts val="700"/>
              <a:buNone/>
              <a:defRPr sz="1333"/>
            </a:lvl3pPr>
            <a:lvl4pPr marL="2438339" lvl="3" indent="-304792" algn="l">
              <a:lnSpc>
                <a:spcPct val="100000"/>
              </a:lnSpc>
              <a:spcBef>
                <a:spcPts val="800"/>
              </a:spcBef>
              <a:spcAft>
                <a:spcPts val="0"/>
              </a:spcAft>
              <a:buClr>
                <a:schemeClr val="dk1"/>
              </a:buClr>
              <a:buSzPts val="900"/>
              <a:buNone/>
              <a:defRPr sz="1200"/>
            </a:lvl4pPr>
            <a:lvl5pPr marL="3047924" lvl="4" indent="-304792" algn="l">
              <a:lnSpc>
                <a:spcPct val="100000"/>
              </a:lnSpc>
              <a:spcBef>
                <a:spcPts val="800"/>
              </a:spcBef>
              <a:spcAft>
                <a:spcPts val="0"/>
              </a:spcAft>
              <a:buClr>
                <a:schemeClr val="dk1"/>
              </a:buClr>
              <a:buSzPts val="900"/>
              <a:buNone/>
              <a:defRPr sz="1200"/>
            </a:lvl5pPr>
            <a:lvl6pPr marL="3657509" lvl="5" indent="-304792" algn="l">
              <a:lnSpc>
                <a:spcPct val="100000"/>
              </a:lnSpc>
              <a:spcBef>
                <a:spcPts val="800"/>
              </a:spcBef>
              <a:spcAft>
                <a:spcPts val="0"/>
              </a:spcAft>
              <a:buClr>
                <a:schemeClr val="dk1"/>
              </a:buClr>
              <a:buSzPts val="900"/>
              <a:buNone/>
              <a:defRPr sz="1200"/>
            </a:lvl6pPr>
            <a:lvl7pPr marL="4267093" lvl="6" indent="-304792" algn="l">
              <a:lnSpc>
                <a:spcPct val="100000"/>
              </a:lnSpc>
              <a:spcBef>
                <a:spcPts val="240"/>
              </a:spcBef>
              <a:spcAft>
                <a:spcPts val="0"/>
              </a:spcAft>
              <a:buClr>
                <a:schemeClr val="dk1"/>
              </a:buClr>
              <a:buSzPts val="900"/>
              <a:buNone/>
              <a:defRPr sz="1200"/>
            </a:lvl7pPr>
            <a:lvl8pPr marL="4876678" lvl="7" indent="-304792" algn="l">
              <a:lnSpc>
                <a:spcPct val="100000"/>
              </a:lnSpc>
              <a:spcBef>
                <a:spcPts val="240"/>
              </a:spcBef>
              <a:spcAft>
                <a:spcPts val="0"/>
              </a:spcAft>
              <a:buClr>
                <a:schemeClr val="dk1"/>
              </a:buClr>
              <a:buSzPts val="900"/>
              <a:buNone/>
              <a:defRPr sz="1200"/>
            </a:lvl8pPr>
            <a:lvl9pPr marL="5486263" lvl="8" indent="-304792" algn="l">
              <a:lnSpc>
                <a:spcPct val="100000"/>
              </a:lnSpc>
              <a:spcBef>
                <a:spcPts val="240"/>
              </a:spcBef>
              <a:spcAft>
                <a:spcPts val="0"/>
              </a:spcAft>
              <a:buClr>
                <a:schemeClr val="dk1"/>
              </a:buClr>
              <a:buSzPts val="900"/>
              <a:buNone/>
              <a:defRPr sz="1200"/>
            </a:lvl9pPr>
          </a:lstStyle>
          <a:p>
            <a:endParaRPr/>
          </a:p>
        </p:txBody>
      </p:sp>
    </p:spTree>
    <p:extLst>
      <p:ext uri="{BB962C8B-B14F-4D97-AF65-F5344CB8AC3E}">
        <p14:creationId xmlns:p14="http://schemas.microsoft.com/office/powerpoint/2010/main" val="3218024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8"/>
        <p:cNvGrpSpPr/>
        <p:nvPr/>
      </p:nvGrpSpPr>
      <p:grpSpPr>
        <a:xfrm>
          <a:off x="0" y="0"/>
          <a:ext cx="0" cy="0"/>
          <a:chOff x="0" y="0"/>
          <a:chExt cx="0" cy="0"/>
        </a:xfrm>
      </p:grpSpPr>
      <p:sp>
        <p:nvSpPr>
          <p:cNvPr id="19" name="Google Shape;19;p29"/>
          <p:cNvSpPr txBox="1">
            <a:spLocks noGrp="1"/>
          </p:cNvSpPr>
          <p:nvPr>
            <p:ph type="body" idx="1" hasCustomPrompt="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379191" lvl="0" indent="-379191" algn="l">
              <a:lnSpc>
                <a:spcPct val="100000"/>
              </a:lnSpc>
              <a:spcBef>
                <a:spcPts val="0"/>
              </a:spcBef>
              <a:spcAft>
                <a:spcPts val="0"/>
              </a:spcAft>
              <a:buClr>
                <a:schemeClr val="dk1"/>
              </a:buClr>
              <a:buSzPts val="2400"/>
              <a:buFont typeface="Arial"/>
              <a:buChar char="•"/>
              <a:defRPr sz="3200"/>
            </a:lvl1pPr>
            <a:lvl2pPr marL="1075173" lvl="1" indent="-311992"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lnSpc>
                <a:spcPct val="100000"/>
              </a:lnSpc>
              <a:spcBef>
                <a:spcPts val="800"/>
              </a:spcBef>
              <a:spcAft>
                <a:spcPts val="0"/>
              </a:spcAft>
              <a:buClr>
                <a:schemeClr val="dk1"/>
              </a:buClr>
              <a:buSzPts val="2400"/>
              <a:buChar char="–"/>
              <a:defRPr sz="3200"/>
            </a:lvl4pPr>
            <a:lvl5pPr marL="3047924" lvl="4" indent="-507987" algn="l">
              <a:lnSpc>
                <a:spcPct val="100000"/>
              </a:lnSpc>
              <a:spcBef>
                <a:spcPts val="800"/>
              </a:spcBef>
              <a:spcAft>
                <a:spcPts val="0"/>
              </a:spcAft>
              <a:buClr>
                <a:schemeClr val="dk1"/>
              </a:buClr>
              <a:buSzPts val="2400"/>
              <a:buChar char="»"/>
              <a:defRPr sz="3200"/>
            </a:lvl5pPr>
            <a:lvl6pPr marL="3657509" lvl="5" indent="-457189" algn="l">
              <a:lnSpc>
                <a:spcPct val="100000"/>
              </a:lnSpc>
              <a:spcBef>
                <a:spcPts val="8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pPr lvl="0"/>
            <a:r>
              <a:rPr lang="en-CA" dirty="0" err="1"/>
              <a:t>asdf</a:t>
            </a:r>
            <a:endParaRPr dirty="0"/>
          </a:p>
        </p:txBody>
      </p:sp>
      <p:sp>
        <p:nvSpPr>
          <p:cNvPr id="20" name="Google Shape;20;p29"/>
          <p:cNvSpPr txBox="1">
            <a:spLocks noGrp="1"/>
          </p:cNvSpPr>
          <p:nvPr>
            <p:ph type="ftr" idx="11"/>
          </p:nvPr>
        </p:nvSpPr>
        <p:spPr>
          <a:xfrm>
            <a:off x="126568" y="6419014"/>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2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2400"/>
              <a:buFont typeface="Arial"/>
              <a:buNone/>
              <a:defRPr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 name="Google Shape;22;p29"/>
          <p:cNvCxnSpPr/>
          <p:nvPr/>
        </p:nvCxnSpPr>
        <p:spPr>
          <a:xfrm>
            <a:off x="0" y="1062633"/>
            <a:ext cx="12192000" cy="0"/>
          </a:xfrm>
          <a:prstGeom prst="straightConnector1">
            <a:avLst/>
          </a:prstGeom>
          <a:noFill/>
          <a:ln w="25400" cap="flat" cmpd="sng">
            <a:solidFill>
              <a:srgbClr val="09345A"/>
            </a:solidFill>
            <a:prstDash val="solid"/>
            <a:round/>
            <a:headEnd type="none" w="sm" len="sm"/>
            <a:tailEnd type="none" w="sm" len="sm"/>
          </a:ln>
          <a:effectLst>
            <a:outerShdw blurRad="40000" dist="20000" dir="5400000" rotWithShape="0">
              <a:srgbClr val="000000">
                <a:alpha val="37254"/>
              </a:srgbClr>
            </a:outerShdw>
          </a:effectLst>
        </p:spPr>
      </p:cxnSp>
    </p:spTree>
    <p:extLst>
      <p:ext uri="{BB962C8B-B14F-4D97-AF65-F5344CB8AC3E}">
        <p14:creationId xmlns:p14="http://schemas.microsoft.com/office/powerpoint/2010/main" val="27970461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8"/>
        <p:cNvGrpSpPr/>
        <p:nvPr/>
      </p:nvGrpSpPr>
      <p:grpSpPr>
        <a:xfrm>
          <a:off x="0" y="0"/>
          <a:ext cx="0" cy="0"/>
          <a:chOff x="0" y="0"/>
          <a:chExt cx="0" cy="0"/>
        </a:xfrm>
      </p:grpSpPr>
      <p:sp>
        <p:nvSpPr>
          <p:cNvPr id="49" name="Google Shape;49;p35"/>
          <p:cNvSpPr txBox="1">
            <a:spLocks noGrp="1"/>
          </p:cNvSpPr>
          <p:nvPr>
            <p:ph type="body" idx="1"/>
          </p:nvPr>
        </p:nvSpPr>
        <p:spPr>
          <a:xfrm>
            <a:off x="304800" y="1260767"/>
            <a:ext cx="5608320" cy="4754563"/>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0"/>
              </a:spcBef>
              <a:spcAft>
                <a:spcPts val="0"/>
              </a:spcAft>
              <a:buClr>
                <a:schemeClr val="dk1"/>
              </a:buClr>
              <a:buSzPts val="2400"/>
              <a:buNone/>
              <a:defRPr sz="3200"/>
            </a:lvl1pPr>
            <a:lvl2pPr marL="1219170" lvl="1" indent="-474121" algn="l">
              <a:lnSpc>
                <a:spcPct val="100000"/>
              </a:lnSpc>
              <a:spcBef>
                <a:spcPts val="800"/>
              </a:spcBef>
              <a:spcAft>
                <a:spcPts val="0"/>
              </a:spcAft>
              <a:buClr>
                <a:schemeClr val="dk1"/>
              </a:buClr>
              <a:buSzPts val="2000"/>
              <a:buChar char="–"/>
              <a:defRPr sz="2667"/>
            </a:lvl2pPr>
            <a:lvl3pPr marL="1828754" lvl="2" indent="-411470" algn="l">
              <a:lnSpc>
                <a:spcPct val="100000"/>
              </a:lnSpc>
              <a:spcBef>
                <a:spcPts val="800"/>
              </a:spcBef>
              <a:spcAft>
                <a:spcPts val="0"/>
              </a:spcAft>
              <a:buClr>
                <a:schemeClr val="dk1"/>
              </a:buClr>
              <a:buSzPts val="1260"/>
              <a:buChar char="◆"/>
              <a:defRPr sz="2400"/>
            </a:lvl3pPr>
            <a:lvl4pPr marL="2438339" lvl="3" indent="-440256" algn="l">
              <a:lnSpc>
                <a:spcPct val="100000"/>
              </a:lnSpc>
              <a:spcBef>
                <a:spcPts val="800"/>
              </a:spcBef>
              <a:spcAft>
                <a:spcPts val="0"/>
              </a:spcAft>
              <a:buClr>
                <a:schemeClr val="dk1"/>
              </a:buClr>
              <a:buSzPts val="1600"/>
              <a:buChar char="–"/>
              <a:defRPr sz="2133"/>
            </a:lvl4pPr>
            <a:lvl5pPr marL="3047924" lvl="4" indent="-440256" algn="l">
              <a:lnSpc>
                <a:spcPct val="100000"/>
              </a:lnSpc>
              <a:spcBef>
                <a:spcPts val="800"/>
              </a:spcBef>
              <a:spcAft>
                <a:spcPts val="0"/>
              </a:spcAft>
              <a:buClr>
                <a:schemeClr val="dk1"/>
              </a:buClr>
              <a:buSzPts val="1600"/>
              <a:buChar char="»"/>
              <a:defRPr sz="2133"/>
            </a:lvl5pPr>
            <a:lvl6pPr marL="3657509" lvl="5" indent="-457189" algn="l">
              <a:lnSpc>
                <a:spcPct val="100000"/>
              </a:lnSpc>
              <a:spcBef>
                <a:spcPts val="800"/>
              </a:spcBef>
              <a:spcAft>
                <a:spcPts val="0"/>
              </a:spcAft>
              <a:buClr>
                <a:schemeClr val="dk1"/>
              </a:buClr>
              <a:buSzPts val="1800"/>
              <a:buChar char="•"/>
              <a:defRPr sz="2400"/>
            </a:lvl6pPr>
            <a:lvl7pPr marL="4267093" lvl="6" indent="-457189" algn="l">
              <a:lnSpc>
                <a:spcPct val="100000"/>
              </a:lnSpc>
              <a:spcBef>
                <a:spcPts val="480"/>
              </a:spcBef>
              <a:spcAft>
                <a:spcPts val="0"/>
              </a:spcAft>
              <a:buClr>
                <a:schemeClr val="dk1"/>
              </a:buClr>
              <a:buSzPts val="1800"/>
              <a:buChar char="•"/>
              <a:defRPr sz="2400"/>
            </a:lvl7pPr>
            <a:lvl8pPr marL="4876678" lvl="7" indent="-457189" algn="l">
              <a:lnSpc>
                <a:spcPct val="100000"/>
              </a:lnSpc>
              <a:spcBef>
                <a:spcPts val="480"/>
              </a:spcBef>
              <a:spcAft>
                <a:spcPts val="0"/>
              </a:spcAft>
              <a:buClr>
                <a:schemeClr val="dk1"/>
              </a:buClr>
              <a:buSzPts val="1800"/>
              <a:buChar char="•"/>
              <a:defRPr sz="2400"/>
            </a:lvl8pPr>
            <a:lvl9pPr marL="5486263" lvl="8" indent="-457189" algn="l">
              <a:lnSpc>
                <a:spcPct val="100000"/>
              </a:lnSpc>
              <a:spcBef>
                <a:spcPts val="480"/>
              </a:spcBef>
              <a:spcAft>
                <a:spcPts val="0"/>
              </a:spcAft>
              <a:buClr>
                <a:schemeClr val="dk1"/>
              </a:buClr>
              <a:buSzPts val="1800"/>
              <a:buChar char="•"/>
              <a:defRPr sz="2400"/>
            </a:lvl9pPr>
          </a:lstStyle>
          <a:p>
            <a:endParaRPr/>
          </a:p>
        </p:txBody>
      </p:sp>
      <p:sp>
        <p:nvSpPr>
          <p:cNvPr id="50" name="Google Shape;50;p35"/>
          <p:cNvSpPr txBox="1">
            <a:spLocks noGrp="1"/>
          </p:cNvSpPr>
          <p:nvPr>
            <p:ph type="body" idx="2"/>
          </p:nvPr>
        </p:nvSpPr>
        <p:spPr>
          <a:xfrm>
            <a:off x="6278880" y="1260767"/>
            <a:ext cx="5608320" cy="4754563"/>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0"/>
              </a:spcBef>
              <a:spcAft>
                <a:spcPts val="0"/>
              </a:spcAft>
              <a:buClr>
                <a:schemeClr val="dk1"/>
              </a:buClr>
              <a:buSzPts val="2400"/>
              <a:buNone/>
              <a:defRPr sz="3200"/>
            </a:lvl1pPr>
            <a:lvl2pPr marL="1219170" lvl="1" indent="-474121" algn="l">
              <a:lnSpc>
                <a:spcPct val="100000"/>
              </a:lnSpc>
              <a:spcBef>
                <a:spcPts val="800"/>
              </a:spcBef>
              <a:spcAft>
                <a:spcPts val="0"/>
              </a:spcAft>
              <a:buClr>
                <a:schemeClr val="dk1"/>
              </a:buClr>
              <a:buSzPts val="2000"/>
              <a:buChar char="–"/>
              <a:defRPr sz="2667"/>
            </a:lvl2pPr>
            <a:lvl3pPr marL="1828754" lvl="2" indent="-411470" algn="l">
              <a:lnSpc>
                <a:spcPct val="100000"/>
              </a:lnSpc>
              <a:spcBef>
                <a:spcPts val="800"/>
              </a:spcBef>
              <a:spcAft>
                <a:spcPts val="0"/>
              </a:spcAft>
              <a:buClr>
                <a:schemeClr val="dk1"/>
              </a:buClr>
              <a:buSzPts val="1260"/>
              <a:buChar char="◆"/>
              <a:defRPr sz="2400"/>
            </a:lvl3pPr>
            <a:lvl4pPr marL="2438339" lvl="3" indent="-440256" algn="l">
              <a:lnSpc>
                <a:spcPct val="100000"/>
              </a:lnSpc>
              <a:spcBef>
                <a:spcPts val="800"/>
              </a:spcBef>
              <a:spcAft>
                <a:spcPts val="0"/>
              </a:spcAft>
              <a:buClr>
                <a:schemeClr val="dk1"/>
              </a:buClr>
              <a:buSzPts val="1600"/>
              <a:buChar char="–"/>
              <a:defRPr sz="2133"/>
            </a:lvl4pPr>
            <a:lvl5pPr marL="3047924" lvl="4" indent="-440256" algn="l">
              <a:lnSpc>
                <a:spcPct val="100000"/>
              </a:lnSpc>
              <a:spcBef>
                <a:spcPts val="800"/>
              </a:spcBef>
              <a:spcAft>
                <a:spcPts val="0"/>
              </a:spcAft>
              <a:buClr>
                <a:schemeClr val="dk1"/>
              </a:buClr>
              <a:buSzPts val="1600"/>
              <a:buChar char="»"/>
              <a:defRPr sz="2133"/>
            </a:lvl5pPr>
            <a:lvl6pPr marL="3657509" lvl="5" indent="-457189" algn="l">
              <a:lnSpc>
                <a:spcPct val="100000"/>
              </a:lnSpc>
              <a:spcBef>
                <a:spcPts val="800"/>
              </a:spcBef>
              <a:spcAft>
                <a:spcPts val="0"/>
              </a:spcAft>
              <a:buClr>
                <a:schemeClr val="dk1"/>
              </a:buClr>
              <a:buSzPts val="1800"/>
              <a:buChar char="•"/>
              <a:defRPr sz="2400"/>
            </a:lvl6pPr>
            <a:lvl7pPr marL="4267093" lvl="6" indent="-457189" algn="l">
              <a:lnSpc>
                <a:spcPct val="100000"/>
              </a:lnSpc>
              <a:spcBef>
                <a:spcPts val="480"/>
              </a:spcBef>
              <a:spcAft>
                <a:spcPts val="0"/>
              </a:spcAft>
              <a:buClr>
                <a:schemeClr val="dk1"/>
              </a:buClr>
              <a:buSzPts val="1800"/>
              <a:buChar char="•"/>
              <a:defRPr sz="2400"/>
            </a:lvl7pPr>
            <a:lvl8pPr marL="4876678" lvl="7" indent="-457189" algn="l">
              <a:lnSpc>
                <a:spcPct val="100000"/>
              </a:lnSpc>
              <a:spcBef>
                <a:spcPts val="480"/>
              </a:spcBef>
              <a:spcAft>
                <a:spcPts val="0"/>
              </a:spcAft>
              <a:buClr>
                <a:schemeClr val="dk1"/>
              </a:buClr>
              <a:buSzPts val="1800"/>
              <a:buChar char="•"/>
              <a:defRPr sz="2400"/>
            </a:lvl8pPr>
            <a:lvl9pPr marL="5486263" lvl="8" indent="-457189" algn="l">
              <a:lnSpc>
                <a:spcPct val="100000"/>
              </a:lnSpc>
              <a:spcBef>
                <a:spcPts val="480"/>
              </a:spcBef>
              <a:spcAft>
                <a:spcPts val="0"/>
              </a:spcAft>
              <a:buClr>
                <a:schemeClr val="dk1"/>
              </a:buClr>
              <a:buSzPts val="1800"/>
              <a:buChar char="•"/>
              <a:defRPr sz="2400"/>
            </a:lvl9pPr>
          </a:lstStyle>
          <a:p>
            <a:endParaRPr/>
          </a:p>
        </p:txBody>
      </p:sp>
      <p:sp>
        <p:nvSpPr>
          <p:cNvPr id="51" name="Google Shape;51;p35"/>
          <p:cNvSpPr txBox="1">
            <a:spLocks noGrp="1"/>
          </p:cNvSpPr>
          <p:nvPr>
            <p:ph type="ftr" idx="11"/>
          </p:nvPr>
        </p:nvSpPr>
        <p:spPr>
          <a:xfrm>
            <a:off x="126568" y="6419014"/>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52" name="Google Shape;52;p35"/>
          <p:cNvCxnSpPr/>
          <p:nvPr/>
        </p:nvCxnSpPr>
        <p:spPr>
          <a:xfrm>
            <a:off x="0" y="1062633"/>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254"/>
              </a:srgbClr>
            </a:outerShdw>
          </a:effectLst>
        </p:spPr>
      </p:cxnSp>
      <p:sp>
        <p:nvSpPr>
          <p:cNvPr id="53" name="Google Shape;53;p35"/>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2400"/>
              <a:buFont typeface="Arial"/>
              <a:buNone/>
              <a:defRPr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321788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4"/>
        <p:cNvGrpSpPr/>
        <p:nvPr/>
      </p:nvGrpSpPr>
      <p:grpSpPr>
        <a:xfrm>
          <a:off x="0" y="0"/>
          <a:ext cx="0" cy="0"/>
          <a:chOff x="0" y="0"/>
          <a:chExt cx="0" cy="0"/>
        </a:xfrm>
      </p:grpSpPr>
      <p:sp>
        <p:nvSpPr>
          <p:cNvPr id="55" name="Google Shape;55;p36"/>
          <p:cNvSpPr txBox="1">
            <a:spLocks noGrp="1"/>
          </p:cNvSpPr>
          <p:nvPr>
            <p:ph type="body" idx="1"/>
          </p:nvPr>
        </p:nvSpPr>
        <p:spPr>
          <a:xfrm>
            <a:off x="304800" y="1345113"/>
            <a:ext cx="5608320" cy="639763"/>
          </a:xfrm>
          <a:prstGeom prst="rect">
            <a:avLst/>
          </a:prstGeom>
          <a:noFill/>
          <a:ln>
            <a:noFill/>
          </a:ln>
        </p:spPr>
        <p:txBody>
          <a:bodyPr spcFirstLastPara="1" wrap="square" lIns="91425" tIns="45700" rIns="91425" bIns="45700" anchor="b" anchorCtr="0">
            <a:noAutofit/>
          </a:bodyPr>
          <a:lstStyle>
            <a:lvl1pPr marL="609585" lvl="0" indent="-304792" algn="l">
              <a:lnSpc>
                <a:spcPct val="100000"/>
              </a:lnSpc>
              <a:spcBef>
                <a:spcPts val="0"/>
              </a:spcBef>
              <a:spcAft>
                <a:spcPts val="0"/>
              </a:spcAft>
              <a:buClr>
                <a:schemeClr val="accent1"/>
              </a:buClr>
              <a:buSzPts val="2000"/>
              <a:buNone/>
              <a:defRPr sz="2667" b="1">
                <a:solidFill>
                  <a:schemeClr val="accent1"/>
                </a:solidFill>
              </a:defRPr>
            </a:lvl1pPr>
            <a:lvl2pPr marL="1219170" lvl="1" indent="-304792" algn="l">
              <a:lnSpc>
                <a:spcPct val="100000"/>
              </a:lnSpc>
              <a:spcBef>
                <a:spcPts val="800"/>
              </a:spcBef>
              <a:spcAft>
                <a:spcPts val="0"/>
              </a:spcAft>
              <a:buClr>
                <a:schemeClr val="dk1"/>
              </a:buClr>
              <a:buSzPts val="2000"/>
              <a:buNone/>
              <a:defRPr sz="2667" b="1"/>
            </a:lvl2pPr>
            <a:lvl3pPr marL="1828754" lvl="2" indent="-304792" algn="l">
              <a:lnSpc>
                <a:spcPct val="100000"/>
              </a:lnSpc>
              <a:spcBef>
                <a:spcPts val="800"/>
              </a:spcBef>
              <a:spcAft>
                <a:spcPts val="0"/>
              </a:spcAft>
              <a:buClr>
                <a:schemeClr val="dk1"/>
              </a:buClr>
              <a:buSzPts val="1260"/>
              <a:buNone/>
              <a:defRPr sz="2400" b="1"/>
            </a:lvl3pPr>
            <a:lvl4pPr marL="2438339" lvl="3" indent="-304792" algn="l">
              <a:lnSpc>
                <a:spcPct val="100000"/>
              </a:lnSpc>
              <a:spcBef>
                <a:spcPts val="800"/>
              </a:spcBef>
              <a:spcAft>
                <a:spcPts val="0"/>
              </a:spcAft>
              <a:buClr>
                <a:schemeClr val="dk1"/>
              </a:buClr>
              <a:buSzPts val="1600"/>
              <a:buNone/>
              <a:defRPr sz="2133" b="1"/>
            </a:lvl4pPr>
            <a:lvl5pPr marL="3047924" lvl="4" indent="-304792" algn="l">
              <a:lnSpc>
                <a:spcPct val="100000"/>
              </a:lnSpc>
              <a:spcBef>
                <a:spcPts val="800"/>
              </a:spcBef>
              <a:spcAft>
                <a:spcPts val="0"/>
              </a:spcAft>
              <a:buClr>
                <a:schemeClr val="dk1"/>
              </a:buClr>
              <a:buSzPts val="1600"/>
              <a:buNone/>
              <a:defRPr sz="2133" b="1"/>
            </a:lvl5pPr>
            <a:lvl6pPr marL="3657509" lvl="5" indent="-304792" algn="l">
              <a:lnSpc>
                <a:spcPct val="100000"/>
              </a:lnSpc>
              <a:spcBef>
                <a:spcPts val="800"/>
              </a:spcBef>
              <a:spcAft>
                <a:spcPts val="0"/>
              </a:spcAft>
              <a:buClr>
                <a:schemeClr val="dk1"/>
              </a:buClr>
              <a:buSzPts val="1600"/>
              <a:buNone/>
              <a:defRPr sz="2133" b="1"/>
            </a:lvl6pPr>
            <a:lvl7pPr marL="4267093" lvl="6" indent="-304792" algn="l">
              <a:lnSpc>
                <a:spcPct val="100000"/>
              </a:lnSpc>
              <a:spcBef>
                <a:spcPts val="427"/>
              </a:spcBef>
              <a:spcAft>
                <a:spcPts val="0"/>
              </a:spcAft>
              <a:buClr>
                <a:schemeClr val="dk1"/>
              </a:buClr>
              <a:buSzPts val="1600"/>
              <a:buNone/>
              <a:defRPr sz="2133" b="1"/>
            </a:lvl7pPr>
            <a:lvl8pPr marL="4876678" lvl="7" indent="-304792" algn="l">
              <a:lnSpc>
                <a:spcPct val="100000"/>
              </a:lnSpc>
              <a:spcBef>
                <a:spcPts val="427"/>
              </a:spcBef>
              <a:spcAft>
                <a:spcPts val="0"/>
              </a:spcAft>
              <a:buClr>
                <a:schemeClr val="dk1"/>
              </a:buClr>
              <a:buSzPts val="1600"/>
              <a:buNone/>
              <a:defRPr sz="2133" b="1"/>
            </a:lvl8pPr>
            <a:lvl9pPr marL="5486263" lvl="8" indent="-304792" algn="l">
              <a:lnSpc>
                <a:spcPct val="100000"/>
              </a:lnSpc>
              <a:spcBef>
                <a:spcPts val="427"/>
              </a:spcBef>
              <a:spcAft>
                <a:spcPts val="0"/>
              </a:spcAft>
              <a:buClr>
                <a:schemeClr val="dk1"/>
              </a:buClr>
              <a:buSzPts val="1600"/>
              <a:buNone/>
              <a:defRPr sz="2133" b="1"/>
            </a:lvl9pPr>
          </a:lstStyle>
          <a:p>
            <a:endParaRPr/>
          </a:p>
        </p:txBody>
      </p:sp>
      <p:sp>
        <p:nvSpPr>
          <p:cNvPr id="56" name="Google Shape;56;p36"/>
          <p:cNvSpPr txBox="1">
            <a:spLocks noGrp="1"/>
          </p:cNvSpPr>
          <p:nvPr>
            <p:ph type="body" idx="2"/>
          </p:nvPr>
        </p:nvSpPr>
        <p:spPr>
          <a:xfrm>
            <a:off x="304800" y="1984875"/>
            <a:ext cx="5608320" cy="3951288"/>
          </a:xfrm>
          <a:prstGeom prst="rect">
            <a:avLst/>
          </a:prstGeom>
          <a:noFill/>
          <a:ln>
            <a:noFill/>
          </a:ln>
        </p:spPr>
        <p:txBody>
          <a:bodyPr spcFirstLastPara="1" wrap="square" lIns="91425" tIns="45700" rIns="91425" bIns="45700" anchor="t" anchorCtr="0">
            <a:noAutofit/>
          </a:bodyPr>
          <a:lstStyle>
            <a:lvl1pPr marL="609585" lvl="0" indent="-474121" algn="l">
              <a:lnSpc>
                <a:spcPct val="100000"/>
              </a:lnSpc>
              <a:spcBef>
                <a:spcPts val="0"/>
              </a:spcBef>
              <a:spcAft>
                <a:spcPts val="0"/>
              </a:spcAft>
              <a:buClr>
                <a:schemeClr val="dk1"/>
              </a:buClr>
              <a:buSzPts val="2000"/>
              <a:buFont typeface="Arial"/>
              <a:buChar char="•"/>
              <a:defRPr sz="2667"/>
            </a:lvl1pPr>
            <a:lvl2pPr marL="1219170" lvl="1" indent="-457189" algn="l">
              <a:lnSpc>
                <a:spcPct val="100000"/>
              </a:lnSpc>
              <a:spcBef>
                <a:spcPts val="800"/>
              </a:spcBef>
              <a:spcAft>
                <a:spcPts val="0"/>
              </a:spcAft>
              <a:buClr>
                <a:schemeClr val="dk1"/>
              </a:buClr>
              <a:buSzPts val="1800"/>
              <a:buChar char="–"/>
              <a:defRPr sz="2400"/>
            </a:lvl2pPr>
            <a:lvl3pPr marL="1828754" lvl="2" indent="-399615" algn="l">
              <a:lnSpc>
                <a:spcPct val="100000"/>
              </a:lnSpc>
              <a:spcBef>
                <a:spcPts val="800"/>
              </a:spcBef>
              <a:spcAft>
                <a:spcPts val="0"/>
              </a:spcAft>
              <a:buClr>
                <a:schemeClr val="dk1"/>
              </a:buClr>
              <a:buSzPts val="1120"/>
              <a:buFont typeface="Noto Sans Symbols"/>
              <a:buChar char="⮚"/>
              <a:defRPr sz="2133"/>
            </a:lvl3pPr>
            <a:lvl4pPr marL="2438339" lvl="3" indent="-423323" algn="l">
              <a:lnSpc>
                <a:spcPct val="100000"/>
              </a:lnSpc>
              <a:spcBef>
                <a:spcPts val="800"/>
              </a:spcBef>
              <a:spcAft>
                <a:spcPts val="0"/>
              </a:spcAft>
              <a:buClr>
                <a:schemeClr val="dk1"/>
              </a:buClr>
              <a:buSzPts val="1400"/>
              <a:buChar char="–"/>
              <a:defRPr sz="1867"/>
            </a:lvl4pPr>
            <a:lvl5pPr marL="3047924" lvl="4" indent="-423323" algn="l">
              <a:lnSpc>
                <a:spcPct val="100000"/>
              </a:lnSpc>
              <a:spcBef>
                <a:spcPts val="800"/>
              </a:spcBef>
              <a:spcAft>
                <a:spcPts val="0"/>
              </a:spcAft>
              <a:buClr>
                <a:schemeClr val="dk1"/>
              </a:buClr>
              <a:buSzPts val="1400"/>
              <a:buChar char="»"/>
              <a:defRPr sz="1867"/>
            </a:lvl5pPr>
            <a:lvl6pPr marL="3657509" lvl="5" indent="-440256" algn="l">
              <a:lnSpc>
                <a:spcPct val="100000"/>
              </a:lnSpc>
              <a:spcBef>
                <a:spcPts val="800"/>
              </a:spcBef>
              <a:spcAft>
                <a:spcPts val="0"/>
              </a:spcAft>
              <a:buClr>
                <a:schemeClr val="dk1"/>
              </a:buClr>
              <a:buSzPts val="1600"/>
              <a:buChar char="•"/>
              <a:defRPr sz="2133"/>
            </a:lvl6pPr>
            <a:lvl7pPr marL="4267093" lvl="6" indent="-440256" algn="l">
              <a:lnSpc>
                <a:spcPct val="100000"/>
              </a:lnSpc>
              <a:spcBef>
                <a:spcPts val="427"/>
              </a:spcBef>
              <a:spcAft>
                <a:spcPts val="0"/>
              </a:spcAft>
              <a:buClr>
                <a:schemeClr val="dk1"/>
              </a:buClr>
              <a:buSzPts val="1600"/>
              <a:buChar char="•"/>
              <a:defRPr sz="2133"/>
            </a:lvl7pPr>
            <a:lvl8pPr marL="4876678" lvl="7" indent="-440256" algn="l">
              <a:lnSpc>
                <a:spcPct val="100000"/>
              </a:lnSpc>
              <a:spcBef>
                <a:spcPts val="427"/>
              </a:spcBef>
              <a:spcAft>
                <a:spcPts val="0"/>
              </a:spcAft>
              <a:buClr>
                <a:schemeClr val="dk1"/>
              </a:buClr>
              <a:buSzPts val="1600"/>
              <a:buChar char="•"/>
              <a:defRPr sz="2133"/>
            </a:lvl8pPr>
            <a:lvl9pPr marL="5486263" lvl="8" indent="-440256" algn="l">
              <a:lnSpc>
                <a:spcPct val="100000"/>
              </a:lnSpc>
              <a:spcBef>
                <a:spcPts val="427"/>
              </a:spcBef>
              <a:spcAft>
                <a:spcPts val="0"/>
              </a:spcAft>
              <a:buClr>
                <a:schemeClr val="dk1"/>
              </a:buClr>
              <a:buSzPts val="1600"/>
              <a:buChar char="•"/>
              <a:defRPr sz="2133"/>
            </a:lvl9pPr>
          </a:lstStyle>
          <a:p>
            <a:endParaRPr/>
          </a:p>
        </p:txBody>
      </p:sp>
      <p:sp>
        <p:nvSpPr>
          <p:cNvPr id="57" name="Google Shape;57;p36"/>
          <p:cNvSpPr txBox="1">
            <a:spLocks noGrp="1"/>
          </p:cNvSpPr>
          <p:nvPr>
            <p:ph type="body" idx="3"/>
          </p:nvPr>
        </p:nvSpPr>
        <p:spPr>
          <a:xfrm>
            <a:off x="6278880" y="1345113"/>
            <a:ext cx="5608320" cy="639763"/>
          </a:xfrm>
          <a:prstGeom prst="rect">
            <a:avLst/>
          </a:prstGeom>
          <a:noFill/>
          <a:ln>
            <a:noFill/>
          </a:ln>
        </p:spPr>
        <p:txBody>
          <a:bodyPr spcFirstLastPara="1" wrap="square" lIns="91425" tIns="45700" rIns="91425" bIns="45700" anchor="b" anchorCtr="0">
            <a:noAutofit/>
          </a:bodyPr>
          <a:lstStyle>
            <a:lvl1pPr marL="609585" lvl="0" indent="-304792" algn="l">
              <a:lnSpc>
                <a:spcPct val="100000"/>
              </a:lnSpc>
              <a:spcBef>
                <a:spcPts val="0"/>
              </a:spcBef>
              <a:spcAft>
                <a:spcPts val="0"/>
              </a:spcAft>
              <a:buClr>
                <a:schemeClr val="accent1"/>
              </a:buClr>
              <a:buSzPts val="2000"/>
              <a:buNone/>
              <a:defRPr sz="2667" b="1">
                <a:solidFill>
                  <a:schemeClr val="accent1"/>
                </a:solidFill>
              </a:defRPr>
            </a:lvl1pPr>
            <a:lvl2pPr marL="1219170" lvl="1" indent="-304792" algn="l">
              <a:lnSpc>
                <a:spcPct val="100000"/>
              </a:lnSpc>
              <a:spcBef>
                <a:spcPts val="800"/>
              </a:spcBef>
              <a:spcAft>
                <a:spcPts val="0"/>
              </a:spcAft>
              <a:buClr>
                <a:schemeClr val="dk1"/>
              </a:buClr>
              <a:buSzPts val="2000"/>
              <a:buNone/>
              <a:defRPr sz="2667" b="1"/>
            </a:lvl2pPr>
            <a:lvl3pPr marL="1828754" lvl="2" indent="-304792" algn="l">
              <a:lnSpc>
                <a:spcPct val="100000"/>
              </a:lnSpc>
              <a:spcBef>
                <a:spcPts val="800"/>
              </a:spcBef>
              <a:spcAft>
                <a:spcPts val="0"/>
              </a:spcAft>
              <a:buClr>
                <a:schemeClr val="dk1"/>
              </a:buClr>
              <a:buSzPts val="1260"/>
              <a:buNone/>
              <a:defRPr sz="2400" b="1"/>
            </a:lvl3pPr>
            <a:lvl4pPr marL="2438339" lvl="3" indent="-304792" algn="l">
              <a:lnSpc>
                <a:spcPct val="100000"/>
              </a:lnSpc>
              <a:spcBef>
                <a:spcPts val="800"/>
              </a:spcBef>
              <a:spcAft>
                <a:spcPts val="0"/>
              </a:spcAft>
              <a:buClr>
                <a:schemeClr val="dk1"/>
              </a:buClr>
              <a:buSzPts val="1600"/>
              <a:buNone/>
              <a:defRPr sz="2133" b="1"/>
            </a:lvl4pPr>
            <a:lvl5pPr marL="3047924" lvl="4" indent="-304792" algn="l">
              <a:lnSpc>
                <a:spcPct val="100000"/>
              </a:lnSpc>
              <a:spcBef>
                <a:spcPts val="800"/>
              </a:spcBef>
              <a:spcAft>
                <a:spcPts val="0"/>
              </a:spcAft>
              <a:buClr>
                <a:schemeClr val="dk1"/>
              </a:buClr>
              <a:buSzPts val="1600"/>
              <a:buNone/>
              <a:defRPr sz="2133" b="1"/>
            </a:lvl5pPr>
            <a:lvl6pPr marL="3657509" lvl="5" indent="-304792" algn="l">
              <a:lnSpc>
                <a:spcPct val="100000"/>
              </a:lnSpc>
              <a:spcBef>
                <a:spcPts val="800"/>
              </a:spcBef>
              <a:spcAft>
                <a:spcPts val="0"/>
              </a:spcAft>
              <a:buClr>
                <a:schemeClr val="dk1"/>
              </a:buClr>
              <a:buSzPts val="1600"/>
              <a:buNone/>
              <a:defRPr sz="2133" b="1"/>
            </a:lvl6pPr>
            <a:lvl7pPr marL="4267093" lvl="6" indent="-304792" algn="l">
              <a:lnSpc>
                <a:spcPct val="100000"/>
              </a:lnSpc>
              <a:spcBef>
                <a:spcPts val="427"/>
              </a:spcBef>
              <a:spcAft>
                <a:spcPts val="0"/>
              </a:spcAft>
              <a:buClr>
                <a:schemeClr val="dk1"/>
              </a:buClr>
              <a:buSzPts val="1600"/>
              <a:buNone/>
              <a:defRPr sz="2133" b="1"/>
            </a:lvl7pPr>
            <a:lvl8pPr marL="4876678" lvl="7" indent="-304792" algn="l">
              <a:lnSpc>
                <a:spcPct val="100000"/>
              </a:lnSpc>
              <a:spcBef>
                <a:spcPts val="427"/>
              </a:spcBef>
              <a:spcAft>
                <a:spcPts val="0"/>
              </a:spcAft>
              <a:buClr>
                <a:schemeClr val="dk1"/>
              </a:buClr>
              <a:buSzPts val="1600"/>
              <a:buNone/>
              <a:defRPr sz="2133" b="1"/>
            </a:lvl8pPr>
            <a:lvl9pPr marL="5486263" lvl="8" indent="-304792" algn="l">
              <a:lnSpc>
                <a:spcPct val="100000"/>
              </a:lnSpc>
              <a:spcBef>
                <a:spcPts val="427"/>
              </a:spcBef>
              <a:spcAft>
                <a:spcPts val="0"/>
              </a:spcAft>
              <a:buClr>
                <a:schemeClr val="dk1"/>
              </a:buClr>
              <a:buSzPts val="1600"/>
              <a:buNone/>
              <a:defRPr sz="2133" b="1"/>
            </a:lvl9pPr>
          </a:lstStyle>
          <a:p>
            <a:endParaRPr/>
          </a:p>
        </p:txBody>
      </p:sp>
      <p:sp>
        <p:nvSpPr>
          <p:cNvPr id="58" name="Google Shape;58;p36"/>
          <p:cNvSpPr txBox="1">
            <a:spLocks noGrp="1"/>
          </p:cNvSpPr>
          <p:nvPr>
            <p:ph type="body" idx="4"/>
          </p:nvPr>
        </p:nvSpPr>
        <p:spPr>
          <a:xfrm>
            <a:off x="6278880" y="1984875"/>
            <a:ext cx="5608320" cy="3951288"/>
          </a:xfrm>
          <a:prstGeom prst="rect">
            <a:avLst/>
          </a:prstGeom>
          <a:noFill/>
          <a:ln>
            <a:noFill/>
          </a:ln>
        </p:spPr>
        <p:txBody>
          <a:bodyPr spcFirstLastPara="1" wrap="square" lIns="91425" tIns="45700" rIns="91425" bIns="45700" anchor="t" anchorCtr="0">
            <a:noAutofit/>
          </a:bodyPr>
          <a:lstStyle>
            <a:lvl1pPr marL="609585" lvl="0" indent="-474121" algn="l">
              <a:lnSpc>
                <a:spcPct val="100000"/>
              </a:lnSpc>
              <a:spcBef>
                <a:spcPts val="0"/>
              </a:spcBef>
              <a:spcAft>
                <a:spcPts val="0"/>
              </a:spcAft>
              <a:buClr>
                <a:schemeClr val="dk1"/>
              </a:buClr>
              <a:buSzPts val="2000"/>
              <a:buFont typeface="Arial"/>
              <a:buChar char="•"/>
              <a:defRPr sz="2667"/>
            </a:lvl1pPr>
            <a:lvl2pPr marL="1219170" lvl="1" indent="-457189" algn="l">
              <a:lnSpc>
                <a:spcPct val="100000"/>
              </a:lnSpc>
              <a:spcBef>
                <a:spcPts val="800"/>
              </a:spcBef>
              <a:spcAft>
                <a:spcPts val="0"/>
              </a:spcAft>
              <a:buClr>
                <a:schemeClr val="dk1"/>
              </a:buClr>
              <a:buSzPts val="1800"/>
              <a:buChar char="–"/>
              <a:defRPr sz="2400"/>
            </a:lvl2pPr>
            <a:lvl3pPr marL="1828754" lvl="2" indent="-399615" algn="l">
              <a:lnSpc>
                <a:spcPct val="100000"/>
              </a:lnSpc>
              <a:spcBef>
                <a:spcPts val="800"/>
              </a:spcBef>
              <a:spcAft>
                <a:spcPts val="0"/>
              </a:spcAft>
              <a:buClr>
                <a:schemeClr val="dk1"/>
              </a:buClr>
              <a:buSzPts val="1120"/>
              <a:buFont typeface="Noto Sans Symbols"/>
              <a:buChar char="⮚"/>
              <a:defRPr sz="2133"/>
            </a:lvl3pPr>
            <a:lvl4pPr marL="2438339" lvl="3" indent="-423323" algn="l">
              <a:lnSpc>
                <a:spcPct val="100000"/>
              </a:lnSpc>
              <a:spcBef>
                <a:spcPts val="800"/>
              </a:spcBef>
              <a:spcAft>
                <a:spcPts val="0"/>
              </a:spcAft>
              <a:buClr>
                <a:schemeClr val="dk1"/>
              </a:buClr>
              <a:buSzPts val="1400"/>
              <a:buChar char="–"/>
              <a:defRPr sz="1867"/>
            </a:lvl4pPr>
            <a:lvl5pPr marL="3047924" lvl="4" indent="-423323" algn="l">
              <a:lnSpc>
                <a:spcPct val="100000"/>
              </a:lnSpc>
              <a:spcBef>
                <a:spcPts val="800"/>
              </a:spcBef>
              <a:spcAft>
                <a:spcPts val="0"/>
              </a:spcAft>
              <a:buClr>
                <a:schemeClr val="dk1"/>
              </a:buClr>
              <a:buSzPts val="1400"/>
              <a:buChar char="»"/>
              <a:defRPr sz="1867"/>
            </a:lvl5pPr>
            <a:lvl6pPr marL="3657509" lvl="5" indent="-440256" algn="l">
              <a:lnSpc>
                <a:spcPct val="100000"/>
              </a:lnSpc>
              <a:spcBef>
                <a:spcPts val="800"/>
              </a:spcBef>
              <a:spcAft>
                <a:spcPts val="0"/>
              </a:spcAft>
              <a:buClr>
                <a:schemeClr val="dk1"/>
              </a:buClr>
              <a:buSzPts val="1600"/>
              <a:buChar char="•"/>
              <a:defRPr sz="2133"/>
            </a:lvl6pPr>
            <a:lvl7pPr marL="4267093" lvl="6" indent="-440256" algn="l">
              <a:lnSpc>
                <a:spcPct val="100000"/>
              </a:lnSpc>
              <a:spcBef>
                <a:spcPts val="427"/>
              </a:spcBef>
              <a:spcAft>
                <a:spcPts val="0"/>
              </a:spcAft>
              <a:buClr>
                <a:schemeClr val="dk1"/>
              </a:buClr>
              <a:buSzPts val="1600"/>
              <a:buChar char="•"/>
              <a:defRPr sz="2133"/>
            </a:lvl7pPr>
            <a:lvl8pPr marL="4876678" lvl="7" indent="-440256" algn="l">
              <a:lnSpc>
                <a:spcPct val="100000"/>
              </a:lnSpc>
              <a:spcBef>
                <a:spcPts val="427"/>
              </a:spcBef>
              <a:spcAft>
                <a:spcPts val="0"/>
              </a:spcAft>
              <a:buClr>
                <a:schemeClr val="dk1"/>
              </a:buClr>
              <a:buSzPts val="1600"/>
              <a:buChar char="•"/>
              <a:defRPr sz="2133"/>
            </a:lvl8pPr>
            <a:lvl9pPr marL="5486263" lvl="8" indent="-440256" algn="l">
              <a:lnSpc>
                <a:spcPct val="100000"/>
              </a:lnSpc>
              <a:spcBef>
                <a:spcPts val="427"/>
              </a:spcBef>
              <a:spcAft>
                <a:spcPts val="0"/>
              </a:spcAft>
              <a:buClr>
                <a:schemeClr val="dk1"/>
              </a:buClr>
              <a:buSzPts val="1600"/>
              <a:buChar char="•"/>
              <a:defRPr sz="2133"/>
            </a:lvl9pPr>
          </a:lstStyle>
          <a:p>
            <a:endParaRPr/>
          </a:p>
        </p:txBody>
      </p:sp>
      <p:sp>
        <p:nvSpPr>
          <p:cNvPr id="59" name="Google Shape;59;p36"/>
          <p:cNvSpPr txBox="1">
            <a:spLocks noGrp="1"/>
          </p:cNvSpPr>
          <p:nvPr>
            <p:ph type="ftr" idx="11"/>
          </p:nvPr>
        </p:nvSpPr>
        <p:spPr>
          <a:xfrm>
            <a:off x="126568" y="6419014"/>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0" name="Google Shape;60;p36"/>
          <p:cNvCxnSpPr/>
          <p:nvPr/>
        </p:nvCxnSpPr>
        <p:spPr>
          <a:xfrm>
            <a:off x="0" y="1062633"/>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254"/>
              </a:srgbClr>
            </a:outerShdw>
          </a:effectLst>
        </p:spPr>
      </p:cxnSp>
      <p:sp>
        <p:nvSpPr>
          <p:cNvPr id="61" name="Google Shape;61;p36"/>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09345A"/>
              </a:buClr>
              <a:buSzPts val="2400"/>
              <a:buFont typeface="Arial"/>
              <a:buNone/>
              <a:defRPr sz="3200">
                <a:solidFill>
                  <a:srgbClr val="09345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706853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2"/>
        <p:cNvGrpSpPr/>
        <p:nvPr/>
      </p:nvGrpSpPr>
      <p:grpSpPr>
        <a:xfrm>
          <a:off x="0" y="0"/>
          <a:ext cx="0" cy="0"/>
          <a:chOff x="0" y="0"/>
          <a:chExt cx="0" cy="0"/>
        </a:xfrm>
      </p:grpSpPr>
      <p:sp>
        <p:nvSpPr>
          <p:cNvPr id="63" name="Google Shape;63;p37"/>
          <p:cNvSpPr txBox="1">
            <a:spLocks noGrp="1"/>
          </p:cNvSpPr>
          <p:nvPr>
            <p:ph type="ftr" idx="11"/>
          </p:nvPr>
        </p:nvSpPr>
        <p:spPr>
          <a:xfrm>
            <a:off x="126568" y="6419014"/>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686685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_OnD_Theme Slide">
  <p:cSld name="2_OnD_Theme Slide">
    <p:spTree>
      <p:nvGrpSpPr>
        <p:cNvPr id="1" name="Shape 64"/>
        <p:cNvGrpSpPr/>
        <p:nvPr/>
      </p:nvGrpSpPr>
      <p:grpSpPr>
        <a:xfrm>
          <a:off x="0" y="0"/>
          <a:ext cx="0" cy="0"/>
          <a:chOff x="0" y="0"/>
          <a:chExt cx="0" cy="0"/>
        </a:xfrm>
      </p:grpSpPr>
      <p:pic>
        <p:nvPicPr>
          <p:cNvPr id="2" name="Picture 1">
            <a:extLst>
              <a:ext uri="{FF2B5EF4-FFF2-40B4-BE49-F238E27FC236}">
                <a16:creationId xmlns:a16="http://schemas.microsoft.com/office/drawing/2014/main" id="{A8A5AFEB-3C0B-5522-0590-44F6444365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67042" y="0"/>
            <a:ext cx="8591009" cy="6858000"/>
          </a:xfrm>
          <a:prstGeom prst="rect">
            <a:avLst/>
          </a:prstGeom>
        </p:spPr>
      </p:pic>
      <p:sp>
        <p:nvSpPr>
          <p:cNvPr id="66" name="Google Shape;66;p38"/>
          <p:cNvSpPr/>
          <p:nvPr/>
        </p:nvSpPr>
        <p:spPr>
          <a:xfrm>
            <a:off x="0" y="-9113"/>
            <a:ext cx="9448800" cy="6900672"/>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8497829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ctr">
              <a:defRPr/>
            </a:lvl1pPr>
          </a:lstStyle>
          <a:p>
            <a:r>
              <a:rPr lang="de-DE"/>
              <a:t>Mastertitelformat bearbeiten</a:t>
            </a:r>
            <a:endParaRPr lang="de-DE" dirty="0"/>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297913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and Content and Subtitile with 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2719B-3744-1F48-8E68-99A7C7231FE6}"/>
              </a:ext>
            </a:extLst>
          </p:cNvPr>
          <p:cNvSpPr>
            <a:spLocks noGrp="1"/>
          </p:cNvSpPr>
          <p:nvPr>
            <p:ph type="title"/>
          </p:nvPr>
        </p:nvSpPr>
        <p:spPr>
          <a:xfrm>
            <a:off x="152400" y="349660"/>
            <a:ext cx="8939213" cy="53553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FCFA11-6349-0E44-AAC2-812B62DD4A24}"/>
              </a:ext>
            </a:extLst>
          </p:cNvPr>
          <p:cNvSpPr>
            <a:spLocks noGrp="1"/>
          </p:cNvSpPr>
          <p:nvPr>
            <p:ph idx="1"/>
          </p:nvPr>
        </p:nvSpPr>
        <p:spPr>
          <a:xfrm>
            <a:off x="152400" y="1897144"/>
            <a:ext cx="8939213"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0" hasCustomPrompt="1"/>
          </p:nvPr>
        </p:nvSpPr>
        <p:spPr>
          <a:xfrm>
            <a:off x="152400" y="6460392"/>
            <a:ext cx="11266488" cy="276959"/>
          </a:xfrm>
        </p:spPr>
        <p:txBody>
          <a:bodyPr anchor="b" anchorCtr="0">
            <a:spAutoFit/>
          </a:bodyPr>
          <a:lstStyle>
            <a:lvl1pPr marL="0" indent="0">
              <a:spcBef>
                <a:spcPts val="0"/>
              </a:spcBef>
              <a:buNone/>
              <a:tabLst/>
              <a:defRPr sz="1200"/>
            </a:lvl1pPr>
            <a:lvl2pPr marL="0" indent="0">
              <a:spcBef>
                <a:spcPts val="0"/>
              </a:spcBef>
              <a:buNone/>
              <a:tabLst/>
              <a:defRPr sz="1200"/>
            </a:lvl2pPr>
            <a:lvl3pPr marL="0" indent="0">
              <a:spcBef>
                <a:spcPts val="0"/>
              </a:spcBef>
              <a:buNone/>
              <a:tabLst/>
              <a:defRPr sz="1200"/>
            </a:lvl3pPr>
            <a:lvl4pPr marL="0" indent="0">
              <a:spcBef>
                <a:spcPts val="0"/>
              </a:spcBef>
              <a:buNone/>
              <a:tabLst/>
              <a:defRPr sz="1200"/>
            </a:lvl4pPr>
            <a:lvl5pPr marL="0" indent="0">
              <a:spcBef>
                <a:spcPts val="0"/>
              </a:spcBef>
              <a:buNone/>
              <a:tabLst/>
              <a:defRPr sz="1200"/>
            </a:lvl5pPr>
          </a:lstStyle>
          <a:p>
            <a:pPr lvl="0"/>
            <a:r>
              <a:rPr lang="en-US"/>
              <a:t>References, footnotes.</a:t>
            </a:r>
          </a:p>
        </p:txBody>
      </p:sp>
      <p:sp>
        <p:nvSpPr>
          <p:cNvPr id="6" name="Text Placeholder 5"/>
          <p:cNvSpPr>
            <a:spLocks noGrp="1"/>
          </p:cNvSpPr>
          <p:nvPr>
            <p:ph type="body" sz="quarter" idx="11"/>
          </p:nvPr>
        </p:nvSpPr>
        <p:spPr>
          <a:xfrm>
            <a:off x="152400" y="1240581"/>
            <a:ext cx="8939213" cy="523180"/>
          </a:xfrm>
        </p:spPr>
        <p:txBody>
          <a:bodyPr wrap="square">
            <a:spAutoFit/>
          </a:bodyPr>
          <a:lstStyle>
            <a:lvl1pPr marL="0" indent="0">
              <a:spcBef>
                <a:spcPts val="0"/>
              </a:spcBef>
              <a:buNone/>
              <a:defRPr sz="2800" b="1"/>
            </a:lvl1pPr>
            <a:lvl2pPr marL="0" indent="0">
              <a:spcBef>
                <a:spcPts val="0"/>
              </a:spcBef>
              <a:buNone/>
              <a:defRPr sz="2600" b="1"/>
            </a:lvl2pPr>
            <a:lvl3pPr marL="0" indent="0">
              <a:spcBef>
                <a:spcPts val="0"/>
              </a:spcBef>
              <a:buNone/>
              <a:defRPr sz="2600" b="1"/>
            </a:lvl3pPr>
            <a:lvl4pPr marL="0" indent="0">
              <a:spcBef>
                <a:spcPts val="0"/>
              </a:spcBef>
              <a:buNone/>
              <a:defRPr sz="2600" b="1"/>
            </a:lvl4pPr>
            <a:lvl5pPr marL="0" indent="0">
              <a:spcBef>
                <a:spcPts val="0"/>
              </a:spcBef>
              <a:buNone/>
              <a:defRPr sz="2600" b="1"/>
            </a:lvl5pPr>
          </a:lstStyle>
          <a:p>
            <a:pPr lvl="0"/>
            <a:r>
              <a:rPr lang="en-US"/>
              <a:t>Click to edit Master text styles</a:t>
            </a:r>
          </a:p>
        </p:txBody>
      </p:sp>
      <p:sp>
        <p:nvSpPr>
          <p:cNvPr id="7" name="Media Placeholder 28"/>
          <p:cNvSpPr>
            <a:spLocks noGrp="1"/>
          </p:cNvSpPr>
          <p:nvPr>
            <p:ph type="media" sz="quarter" idx="12"/>
          </p:nvPr>
        </p:nvSpPr>
        <p:spPr>
          <a:xfrm>
            <a:off x="9209314" y="139701"/>
            <a:ext cx="2830287" cy="1768929"/>
          </a:xfrm>
          <a:solidFill>
            <a:schemeClr val="bg1">
              <a:lumMod val="85000"/>
            </a:schemeClr>
          </a:solidFill>
        </p:spPr>
        <p:txBody>
          <a:bodyPr anchor="ctr" anchorCtr="0">
            <a:normAutofit/>
          </a:bodyPr>
          <a:lstStyle>
            <a:lvl1pPr algn="ctr">
              <a:buFontTx/>
              <a:buNone/>
              <a:defRPr sz="1800" i="1">
                <a:solidFill>
                  <a:schemeClr val="bg1">
                    <a:lumMod val="50000"/>
                  </a:schemeClr>
                </a:solidFill>
              </a:defRPr>
            </a:lvl1pPr>
          </a:lstStyle>
          <a:p>
            <a:endParaRPr lang="en-US"/>
          </a:p>
        </p:txBody>
      </p:sp>
    </p:spTree>
    <p:extLst>
      <p:ext uri="{BB962C8B-B14F-4D97-AF65-F5344CB8AC3E}">
        <p14:creationId xmlns:p14="http://schemas.microsoft.com/office/powerpoint/2010/main" val="26699477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1"/>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7"/>
            <a:ext cx="10972800" cy="948671"/>
          </a:xfrm>
        </p:spPr>
        <p:txBody>
          <a:bodyPr>
            <a:normAutofit/>
          </a:bodyPr>
          <a:lstStyle>
            <a:lvl1pPr marL="0" indent="0" algn="l">
              <a:buNone/>
              <a:defRPr sz="2800">
                <a:solidFill>
                  <a:srgbClr val="002557"/>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8"/>
            <a:ext cx="10972800" cy="594131"/>
          </a:xfrm>
        </p:spPr>
        <p:txBody>
          <a:bodyPr>
            <a:noAutofit/>
          </a:bodyPr>
          <a:lstStyle>
            <a:lvl1pPr marL="0" indent="0">
              <a:buFontTx/>
              <a:buNone/>
              <a:defRPr sz="2000">
                <a:solidFill>
                  <a:srgbClr val="002557"/>
                </a:solidFill>
              </a:defRPr>
            </a:lvl1pPr>
            <a:lvl2pPr marL="457189" indent="0">
              <a:buFontTx/>
              <a:buNone/>
              <a:defRPr sz="1400">
                <a:solidFill>
                  <a:schemeClr val="bg1"/>
                </a:solidFill>
              </a:defRPr>
            </a:lvl2pPr>
            <a:lvl3pPr marL="914377" indent="0">
              <a:buFontTx/>
              <a:buNone/>
              <a:defRPr sz="1400">
                <a:solidFill>
                  <a:schemeClr val="bg1"/>
                </a:solidFill>
              </a:defRPr>
            </a:lvl3pPr>
            <a:lvl4pPr marL="1371566" indent="0">
              <a:buFontTx/>
              <a:buNone/>
              <a:defRPr sz="1400">
                <a:solidFill>
                  <a:schemeClr val="bg1"/>
                </a:solidFill>
              </a:defRPr>
            </a:lvl4pPr>
            <a:lvl5pPr marL="1828754"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40081" y="490958"/>
            <a:ext cx="2233783" cy="632905"/>
          </a:xfrm>
          <a:prstGeom prst="rect">
            <a:avLst/>
          </a:prstGeom>
        </p:spPr>
      </p:pic>
    </p:spTree>
    <p:extLst>
      <p:ext uri="{BB962C8B-B14F-4D97-AF65-F5344CB8AC3E}">
        <p14:creationId xmlns:p14="http://schemas.microsoft.com/office/powerpoint/2010/main" val="1294843854"/>
      </p:ext>
    </p:extLst>
  </p:cSld>
  <p:clrMapOvr>
    <a:masterClrMapping/>
  </p:clrMapOvr>
  <p:hf sldNum="0"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720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9"/>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133238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698813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7"/>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42413582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1653-69A6-036B-0ABF-2BF553F60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D66E74-526D-9240-BBC8-0A4780847C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62241-DFDE-DD65-8139-9CB58DBB9E75}"/>
              </a:ext>
            </a:extLst>
          </p:cNvPr>
          <p:cNvSpPr>
            <a:spLocks noGrp="1"/>
          </p:cNvSpPr>
          <p:nvPr>
            <p:ph type="dt" sz="half" idx="10"/>
          </p:nvPr>
        </p:nvSpPr>
        <p:spPr/>
        <p:txBody>
          <a:bodyPr/>
          <a:lstStyle/>
          <a:p>
            <a:fld id="{446008B0-2A70-194F-BC42-FB4604B9DBEB}" type="datetimeFigureOut">
              <a:rPr lang="en-US" smtClean="0"/>
              <a:t>7/15/24</a:t>
            </a:fld>
            <a:endParaRPr lang="en-US"/>
          </a:p>
        </p:txBody>
      </p:sp>
      <p:sp>
        <p:nvSpPr>
          <p:cNvPr id="5" name="Footer Placeholder 4">
            <a:extLst>
              <a:ext uri="{FF2B5EF4-FFF2-40B4-BE49-F238E27FC236}">
                <a16:creationId xmlns:a16="http://schemas.microsoft.com/office/drawing/2014/main" id="{77C3523C-E42A-C8AC-B520-A1BA927B9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A2F548-BB73-3871-FD82-B254955F9154}"/>
              </a:ext>
            </a:extLst>
          </p:cNvPr>
          <p:cNvSpPr>
            <a:spLocks noGrp="1"/>
          </p:cNvSpPr>
          <p:nvPr>
            <p:ph type="sldNum" sz="quarter" idx="12"/>
          </p:nvPr>
        </p:nvSpPr>
        <p:spPr/>
        <p:txBody>
          <a:bodyPr/>
          <a:lstStyle/>
          <a:p>
            <a:fld id="{C6BE4A48-5823-9A42-A16A-6C6C313FDA4A}" type="slidenum">
              <a:rPr lang="en-US" smtClean="0"/>
              <a:t>‹#›</a:t>
            </a:fld>
            <a:endParaRPr lang="en-US"/>
          </a:p>
        </p:txBody>
      </p:sp>
    </p:spTree>
    <p:extLst>
      <p:ext uri="{BB962C8B-B14F-4D97-AF65-F5344CB8AC3E}">
        <p14:creationId xmlns:p14="http://schemas.microsoft.com/office/powerpoint/2010/main" val="14967514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0D5556-4E95-416B-8823-DA7B130F2B29}"/>
              </a:ext>
            </a:extLst>
          </p:cNvPr>
          <p:cNvSpPr>
            <a:spLocks noGrp="1"/>
          </p:cNvSpPr>
          <p:nvPr>
            <p:ph type="dt" sz="half" idx="10"/>
          </p:nvPr>
        </p:nvSpPr>
        <p:spPr/>
        <p:txBody>
          <a:bodyPr/>
          <a:lstStyle/>
          <a:p>
            <a:fld id="{789876E5-8729-48F4-BE18-D41AC4DC80B3}" type="datetimeFigureOut">
              <a:rPr lang="en-US" smtClean="0"/>
              <a:t>7/15/24</a:t>
            </a:fld>
            <a:endParaRPr lang="en-US"/>
          </a:p>
        </p:txBody>
      </p:sp>
      <p:sp>
        <p:nvSpPr>
          <p:cNvPr id="3" name="Footer Placeholder 2">
            <a:extLst>
              <a:ext uri="{FF2B5EF4-FFF2-40B4-BE49-F238E27FC236}">
                <a16:creationId xmlns:a16="http://schemas.microsoft.com/office/drawing/2014/main" id="{19571D13-7FD6-4FFE-832C-CA3D64B12F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8618E0-BD1D-4D98-BB08-14FFC9A0C8F6}"/>
              </a:ext>
            </a:extLst>
          </p:cNvPr>
          <p:cNvSpPr>
            <a:spLocks noGrp="1"/>
          </p:cNvSpPr>
          <p:nvPr>
            <p:ph type="sldNum" sz="quarter" idx="12"/>
          </p:nvPr>
        </p:nvSpPr>
        <p:spPr/>
        <p:txBody>
          <a:bodyPr/>
          <a:lstStyle/>
          <a:p>
            <a:fld id="{943918BF-278E-4B9F-83F8-DC60DF2F06C8}" type="slidenum">
              <a:rPr lang="en-US" smtClean="0"/>
              <a:t>‹#›</a:t>
            </a:fld>
            <a:endParaRPr lang="en-US"/>
          </a:p>
        </p:txBody>
      </p:sp>
    </p:spTree>
    <p:extLst>
      <p:ext uri="{BB962C8B-B14F-4D97-AF65-F5344CB8AC3E}">
        <p14:creationId xmlns:p14="http://schemas.microsoft.com/office/powerpoint/2010/main" val="21149997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251959790"/>
      </p:ext>
    </p:extLst>
  </p:cSld>
  <p:clrMapOvr>
    <a:masterClrMapping/>
  </p:clrMapOvr>
  <p:hf hdr="0" dt="0"/>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1677757375"/>
      </p:ext>
    </p:extLst>
  </p:cSld>
  <p:clrMapOvr>
    <a:masterClrMapping/>
  </p:clrMapOvr>
  <p:hf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2451270269"/>
      </p:ext>
    </p:extLst>
  </p:cSld>
  <p:clrMapOvr>
    <a:masterClrMapping/>
  </p:clrMapOvr>
  <p:hf hdr="0" dt="0"/>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1773366543"/>
      </p:ext>
    </p:extLst>
  </p:cSld>
  <p:clrMapOvr>
    <a:masterClrMapping/>
  </p:clrMapOvr>
  <p:hf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7/15/24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445010945"/>
      </p:ext>
    </p:extLst>
  </p:cSld>
  <p:clrMapOvr>
    <a:masterClrMapping/>
  </p:clrMapOvr>
  <p:hf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7/15/24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806980274"/>
      </p:ext>
    </p:extLst>
  </p:cSld>
  <p:clrMapOvr>
    <a:masterClrMapping/>
  </p:clrMapOvr>
  <p:hf hd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7/15/24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42022047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5188929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tandard Slide 2 Column">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2" y="1658298"/>
            <a:ext cx="5209583" cy="4349749"/>
          </a:xfrm>
          <a:prstGeom prst="rect">
            <a:avLst/>
          </a:prstGeom>
        </p:spPr>
        <p:txBody>
          <a:bodyPr>
            <a:noAutofit/>
          </a:bodyPr>
          <a:lstStyle>
            <a:lvl1pPr marL="228585" indent="-228585">
              <a:lnSpc>
                <a:spcPct val="100000"/>
              </a:lnSpc>
              <a:spcBef>
                <a:spcPts val="0"/>
              </a:spcBef>
              <a:tabLst/>
              <a:defRPr sz="24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8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6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chemeClr val="accent3"/>
                </a:solidFill>
                <a:latin typeface="Arial" panose="020B0604020202020204" pitchFamily="34" charset="0"/>
                <a:cs typeface="Arial" panose="020B0604020202020204" pitchFamily="34" charset="0"/>
              </a:defRPr>
            </a:lvl4pPr>
            <a:lvl5pPr>
              <a:defRPr sz="1400">
                <a:solidFill>
                  <a:schemeClr val="accent3"/>
                </a:solidFill>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2"/>
          <p:cNvSpPr>
            <a:spLocks noGrp="1"/>
          </p:cNvSpPr>
          <p:nvPr>
            <p:ph sz="half" idx="10"/>
          </p:nvPr>
        </p:nvSpPr>
        <p:spPr>
          <a:xfrm>
            <a:off x="6223909" y="1658298"/>
            <a:ext cx="5212079" cy="4349749"/>
          </a:xfrm>
          <a:prstGeom prst="rect">
            <a:avLst/>
          </a:prstGeom>
        </p:spPr>
        <p:txBody>
          <a:bodyPr>
            <a:noAutofit/>
          </a:bodyPr>
          <a:lstStyle>
            <a:lvl1pPr marL="228585" indent="-228585">
              <a:lnSpc>
                <a:spcPct val="100000"/>
              </a:lnSpc>
              <a:spcBef>
                <a:spcPts val="0"/>
              </a:spcBef>
              <a:tabLst/>
              <a:defRPr sz="24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8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6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400">
                <a:solidFill>
                  <a:schemeClr val="accent3"/>
                </a:solidFill>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7"/>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pPr defTabSz="914377"/>
            <a:r>
              <a:rPr lang="en-US">
                <a:solidFill>
                  <a:srgbClr val="ACB0BE"/>
                </a:solidFill>
              </a:rPr>
              <a:t>Title Name or Department Name</a:t>
            </a:r>
            <a:endParaRPr lang="en-US" dirty="0">
              <a:solidFill>
                <a:srgbClr val="ACB0BE"/>
              </a:solidFill>
            </a:endParaRPr>
          </a:p>
        </p:txBody>
      </p:sp>
    </p:spTree>
    <p:extLst>
      <p:ext uri="{BB962C8B-B14F-4D97-AF65-F5344CB8AC3E}">
        <p14:creationId xmlns:p14="http://schemas.microsoft.com/office/powerpoint/2010/main" val="21798123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967439442"/>
      </p:ext>
    </p:extLst>
  </p:cSld>
  <p:clrMapOvr>
    <a:masterClrMapping/>
  </p:clrMapOvr>
  <p:hf hdr="0" dt="0"/>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3617395530"/>
      </p:ext>
    </p:extLst>
  </p:cSld>
  <p:clrMapOvr>
    <a:masterClrMapping/>
  </p:clrMapOvr>
  <p:hf hdr="0" dt="0"/>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2233442483"/>
      </p:ext>
    </p:extLst>
  </p:cSld>
  <p:clrMapOvr>
    <a:masterClrMapping/>
  </p:clrMapOvr>
  <p:hf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1653-69A6-036B-0ABF-2BF553F60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D66E74-526D-9240-BBC8-0A4780847C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62241-DFDE-DD65-8139-9CB58DBB9E75}"/>
              </a:ext>
            </a:extLst>
          </p:cNvPr>
          <p:cNvSpPr>
            <a:spLocks noGrp="1"/>
          </p:cNvSpPr>
          <p:nvPr>
            <p:ph type="dt" sz="half" idx="10"/>
          </p:nvPr>
        </p:nvSpPr>
        <p:spPr/>
        <p:txBody>
          <a:bodyPr/>
          <a:lstStyle/>
          <a:p>
            <a:fld id="{446008B0-2A70-194F-BC42-FB4604B9DBEB}" type="datetimeFigureOut">
              <a:rPr lang="en-US" smtClean="0"/>
              <a:t>7/15/24</a:t>
            </a:fld>
            <a:endParaRPr lang="en-US"/>
          </a:p>
        </p:txBody>
      </p:sp>
      <p:sp>
        <p:nvSpPr>
          <p:cNvPr id="5" name="Footer Placeholder 4">
            <a:extLst>
              <a:ext uri="{FF2B5EF4-FFF2-40B4-BE49-F238E27FC236}">
                <a16:creationId xmlns:a16="http://schemas.microsoft.com/office/drawing/2014/main" id="{77C3523C-E42A-C8AC-B520-A1BA927B9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A2F548-BB73-3871-FD82-B254955F9154}"/>
              </a:ext>
            </a:extLst>
          </p:cNvPr>
          <p:cNvSpPr>
            <a:spLocks noGrp="1"/>
          </p:cNvSpPr>
          <p:nvPr>
            <p:ph type="sldNum" sz="quarter" idx="12"/>
          </p:nvPr>
        </p:nvSpPr>
        <p:spPr/>
        <p:txBody>
          <a:bodyPr/>
          <a:lstStyle/>
          <a:p>
            <a:fld id="{C6BE4A48-5823-9A42-A16A-6C6C313FDA4A}" type="slidenum">
              <a:rPr lang="en-US" smtClean="0"/>
              <a:t>‹#›</a:t>
            </a:fld>
            <a:endParaRPr lang="en-US"/>
          </a:p>
        </p:txBody>
      </p:sp>
    </p:spTree>
    <p:extLst>
      <p:ext uri="{BB962C8B-B14F-4D97-AF65-F5344CB8AC3E}">
        <p14:creationId xmlns:p14="http://schemas.microsoft.com/office/powerpoint/2010/main" val="6671295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6735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6680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89765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493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992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7525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603" indent="0" algn="ctr">
              <a:buNone/>
              <a:defRPr/>
            </a:lvl2pPr>
            <a:lvl3pPr marL="913201" indent="0" algn="ctr">
              <a:buNone/>
              <a:defRPr/>
            </a:lvl3pPr>
            <a:lvl4pPr marL="1369804" indent="0" algn="ctr">
              <a:buNone/>
              <a:defRPr/>
            </a:lvl4pPr>
            <a:lvl5pPr marL="1826404" indent="0" algn="ctr">
              <a:buNone/>
              <a:defRPr/>
            </a:lvl5pPr>
            <a:lvl6pPr marL="2283006" indent="0" algn="ctr">
              <a:buNone/>
              <a:defRPr/>
            </a:lvl6pPr>
            <a:lvl7pPr marL="2739604" indent="0" algn="ctr">
              <a:buNone/>
              <a:defRPr/>
            </a:lvl7pPr>
            <a:lvl8pPr marL="3196207" indent="0" algn="ctr">
              <a:buNone/>
              <a:defRPr/>
            </a:lvl8pPr>
            <a:lvl9pPr marL="3652806" indent="0" algn="ctr">
              <a:buNone/>
              <a:defRPr/>
            </a:lvl9pPr>
          </a:lstStyle>
          <a:p>
            <a:r>
              <a:rPr lang="en-US"/>
              <a:t>Click to edit Master subtitle style</a:t>
            </a:r>
          </a:p>
        </p:txBody>
      </p:sp>
    </p:spTree>
    <p:extLst>
      <p:ext uri="{BB962C8B-B14F-4D97-AF65-F5344CB8AC3E}">
        <p14:creationId xmlns:p14="http://schemas.microsoft.com/office/powerpoint/2010/main" val="272186508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73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05036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17711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5536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32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4243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374581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92059328"/>
      </p:ext>
    </p:extLst>
  </p:cSld>
  <p:clrMapOvr>
    <a:masterClrMapping/>
  </p:clrMapOvr>
  <p:transition spd="slow" advClick="0"/>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0807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699509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8601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93119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Three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 20pt. Trebuchet Bold</a:t>
            </a:r>
          </a:p>
        </p:txBody>
      </p:sp>
      <p:sp>
        <p:nvSpPr>
          <p:cNvPr id="6" name="Text Placeholder 5">
            <a:extLst>
              <a:ext uri="{FF2B5EF4-FFF2-40B4-BE49-F238E27FC236}">
                <a16:creationId xmlns:a16="http://schemas.microsoft.com/office/drawing/2014/main" id="{76AC5503-BF05-4844-AA86-A0AFB1225045}"/>
              </a:ext>
            </a:extLst>
          </p:cNvPr>
          <p:cNvSpPr>
            <a:spLocks noGrp="1"/>
          </p:cNvSpPr>
          <p:nvPr>
            <p:ph type="body" sz="quarter" idx="13" hasCustomPrompt="1"/>
          </p:nvPr>
        </p:nvSpPr>
        <p:spPr>
          <a:xfrm>
            <a:off x="487680" y="2084832"/>
            <a:ext cx="3560064" cy="3560064"/>
          </a:xfrm>
          <a:prstGeom prst="ellipse">
            <a:avLst/>
          </a:prstGeom>
          <a:solidFill>
            <a:schemeClr val="accent1">
              <a:alpha val="42000"/>
            </a:schemeClr>
          </a:solidFill>
        </p:spPr>
        <p:txBody>
          <a:bodyPr lIns="137160" rIns="137160">
            <a:normAutofit/>
          </a:bodyPr>
          <a:lstStyle>
            <a:lvl1pPr marL="0" indent="0" algn="ctr">
              <a:buNone/>
              <a:defRPr sz="1600" baseline="0"/>
            </a:lvl1pPr>
            <a:lvl2pPr marL="228594" indent="0" algn="ctr">
              <a:buNone/>
              <a:defRPr sz="1600" baseline="0"/>
            </a:lvl2pPr>
            <a:lvl3pPr marL="457189" indent="0" algn="ctr">
              <a:buNone/>
              <a:defRPr sz="1600" baseline="0"/>
            </a:lvl3pPr>
            <a:lvl4pPr marL="685783" indent="0" algn="ctr">
              <a:buNone/>
              <a:defRPr sz="1600" baseline="0"/>
            </a:lvl4pPr>
            <a:lvl5pPr marL="914377" indent="0" algn="ctr">
              <a:buNone/>
              <a:defRPr sz="1600" baseline="0"/>
            </a:lvl5pPr>
          </a:lstStyle>
          <a:p>
            <a:pPr lvl="0"/>
            <a:r>
              <a:rPr lang="en-US"/>
              <a:t>1st Level/12pt. Trebuchet Regular</a:t>
            </a:r>
          </a:p>
        </p:txBody>
      </p:sp>
      <p:sp>
        <p:nvSpPr>
          <p:cNvPr id="8" name="Text Placeholder 7">
            <a:extLst>
              <a:ext uri="{FF2B5EF4-FFF2-40B4-BE49-F238E27FC236}">
                <a16:creationId xmlns:a16="http://schemas.microsoft.com/office/drawing/2014/main" id="{D820AD94-FCAC-ED49-A435-127219E6998E}"/>
              </a:ext>
            </a:extLst>
          </p:cNvPr>
          <p:cNvSpPr>
            <a:spLocks noGrp="1"/>
          </p:cNvSpPr>
          <p:nvPr>
            <p:ph type="body" sz="quarter" idx="14" hasCustomPrompt="1"/>
          </p:nvPr>
        </p:nvSpPr>
        <p:spPr>
          <a:xfrm>
            <a:off x="4303776" y="2084832"/>
            <a:ext cx="3560064" cy="3560064"/>
          </a:xfrm>
          <a:prstGeom prst="ellipse">
            <a:avLst/>
          </a:prstGeom>
          <a:solidFill>
            <a:schemeClr val="accent1">
              <a:alpha val="42000"/>
            </a:schemeClr>
          </a:solidFill>
        </p:spPr>
        <p:txBody>
          <a:bodyPr lIns="137160" rIns="137160">
            <a:normAutofit/>
          </a:bodyPr>
          <a:lstStyle>
            <a:lvl1pPr marL="0" indent="0" algn="ctr">
              <a:buNone/>
              <a:defRPr sz="1600" baseline="0"/>
            </a:lvl1pPr>
            <a:lvl2pPr marL="228594" indent="0" algn="ctr">
              <a:buNone/>
              <a:defRPr sz="1600" baseline="0"/>
            </a:lvl2pPr>
            <a:lvl3pPr marL="457189" indent="0" algn="ctr">
              <a:buNone/>
              <a:defRPr sz="1600" baseline="0"/>
            </a:lvl3pPr>
            <a:lvl4pPr marL="685783" indent="0" algn="ctr">
              <a:buNone/>
              <a:defRPr sz="1600" baseline="0"/>
            </a:lvl4pPr>
            <a:lvl5pPr marL="914377" indent="0" algn="ctr">
              <a:buNone/>
              <a:defRPr sz="1600" baseline="0"/>
            </a:lvl5pPr>
          </a:lstStyle>
          <a:p>
            <a:pPr lvl="0"/>
            <a:r>
              <a:rPr lang="en-US"/>
              <a:t>1st Level/12pt. Trebuchet Regular</a:t>
            </a:r>
          </a:p>
        </p:txBody>
      </p:sp>
      <p:sp>
        <p:nvSpPr>
          <p:cNvPr id="10" name="Text Placeholder 9">
            <a:extLst>
              <a:ext uri="{FF2B5EF4-FFF2-40B4-BE49-F238E27FC236}">
                <a16:creationId xmlns:a16="http://schemas.microsoft.com/office/drawing/2014/main" id="{FD6759D6-D915-C740-AE6B-9C6C916D5B3A}"/>
              </a:ext>
            </a:extLst>
          </p:cNvPr>
          <p:cNvSpPr>
            <a:spLocks noGrp="1"/>
          </p:cNvSpPr>
          <p:nvPr>
            <p:ph type="body" sz="quarter" idx="15" hasCustomPrompt="1"/>
          </p:nvPr>
        </p:nvSpPr>
        <p:spPr>
          <a:xfrm>
            <a:off x="8119872" y="2084832"/>
            <a:ext cx="3560064" cy="3560064"/>
          </a:xfrm>
          <a:prstGeom prst="ellipse">
            <a:avLst/>
          </a:prstGeom>
          <a:solidFill>
            <a:schemeClr val="accent1">
              <a:alpha val="42000"/>
            </a:schemeClr>
          </a:solidFill>
        </p:spPr>
        <p:txBody>
          <a:bodyPr lIns="137160" rIns="137160">
            <a:normAutofit/>
          </a:bodyPr>
          <a:lstStyle>
            <a:lvl1pPr marL="0" indent="0" algn="ctr">
              <a:buNone/>
              <a:defRPr sz="1600" baseline="0"/>
            </a:lvl1pPr>
            <a:lvl2pPr marL="228594" indent="0" algn="ctr">
              <a:buNone/>
              <a:defRPr sz="1600" baseline="0"/>
            </a:lvl2pPr>
            <a:lvl3pPr marL="457189" indent="0" algn="ctr">
              <a:buNone/>
              <a:defRPr sz="1600" baseline="0"/>
            </a:lvl3pPr>
            <a:lvl4pPr marL="685783" indent="0" algn="ctr">
              <a:buNone/>
              <a:defRPr sz="1600" baseline="0"/>
            </a:lvl4pPr>
            <a:lvl5pPr marL="914377" indent="0" algn="ctr">
              <a:buNone/>
              <a:defRPr sz="1600" baseline="0"/>
            </a:lvl5pPr>
          </a:lstStyle>
          <a:p>
            <a:pPr lvl="0"/>
            <a:r>
              <a:rPr lang="en-US"/>
              <a:t>1st Level/12pt. Trebuchet Regular</a:t>
            </a:r>
          </a:p>
        </p:txBody>
      </p:sp>
    </p:spTree>
    <p:extLst>
      <p:ext uri="{BB962C8B-B14F-4D97-AF65-F5344CB8AC3E}">
        <p14:creationId xmlns:p14="http://schemas.microsoft.com/office/powerpoint/2010/main" val="12453066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FF106-793C-426D-814D-7F437D454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ED245-90FF-472E-A862-9236008C90C0}"/>
              </a:ext>
            </a:extLst>
          </p:cNvPr>
          <p:cNvSpPr>
            <a:spLocks noGrp="1"/>
          </p:cNvSpPr>
          <p:nvPr>
            <p:ph sz="half" idx="1"/>
          </p:nvPr>
        </p:nvSpPr>
        <p:spPr>
          <a:xfrm>
            <a:off x="838200" y="1825625"/>
            <a:ext cx="339829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AEAA83-E4E6-474F-9814-28F6B50E4A49}"/>
              </a:ext>
            </a:extLst>
          </p:cNvPr>
          <p:cNvSpPr>
            <a:spLocks noGrp="1"/>
          </p:cNvSpPr>
          <p:nvPr>
            <p:ph sz="half" idx="2"/>
          </p:nvPr>
        </p:nvSpPr>
        <p:spPr>
          <a:xfrm>
            <a:off x="4396854" y="1825625"/>
            <a:ext cx="339829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F88E5DFB-9D80-243D-63A0-A359DE437AE8}"/>
              </a:ext>
            </a:extLst>
          </p:cNvPr>
          <p:cNvSpPr>
            <a:spLocks noGrp="1"/>
          </p:cNvSpPr>
          <p:nvPr>
            <p:ph type="body" sz="quarter" idx="10" hasCustomPrompt="1"/>
          </p:nvPr>
        </p:nvSpPr>
        <p:spPr>
          <a:xfrm>
            <a:off x="838200" y="5456813"/>
            <a:ext cx="10515600" cy="1128712"/>
          </a:xfrm>
          <a:noFill/>
          <a:ln>
            <a:noFill/>
          </a:ln>
        </p:spPr>
        <p:txBody>
          <a:bodyPr anchor="b">
            <a:normAutofit/>
          </a:bodyPr>
          <a:lstStyle>
            <a:lvl1pPr marL="0" indent="0">
              <a:spcBef>
                <a:spcPts val="0"/>
              </a:spcBef>
              <a:buNone/>
              <a:defRPr sz="800"/>
            </a:lvl1pPr>
          </a:lstStyle>
          <a:p>
            <a:pPr lvl="0"/>
            <a:r>
              <a:rPr lang="en-US"/>
              <a:t>References</a:t>
            </a:r>
          </a:p>
        </p:txBody>
      </p:sp>
      <p:sp>
        <p:nvSpPr>
          <p:cNvPr id="12" name="Content Placeholder 3">
            <a:extLst>
              <a:ext uri="{FF2B5EF4-FFF2-40B4-BE49-F238E27FC236}">
                <a16:creationId xmlns:a16="http://schemas.microsoft.com/office/drawing/2014/main" id="{ABE387FE-1385-847D-25B0-8BEDC42CA113}"/>
              </a:ext>
            </a:extLst>
          </p:cNvPr>
          <p:cNvSpPr>
            <a:spLocks noGrp="1"/>
          </p:cNvSpPr>
          <p:nvPr>
            <p:ph sz="half" idx="11"/>
          </p:nvPr>
        </p:nvSpPr>
        <p:spPr>
          <a:xfrm>
            <a:off x="7955507" y="1825625"/>
            <a:ext cx="339829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831884"/>
      </p:ext>
    </p:extLst>
  </p:cSld>
  <p:clrMapOvr>
    <a:masterClrMapping/>
  </p:clrMapOvr>
  <p:extLst>
    <p:ext uri="{DCECCB84-F9BA-43D5-87BE-67443E8EF086}">
      <p15:sldGuideLst xmlns:p15="http://schemas.microsoft.com/office/powerpoint/2012/main">
        <p15:guide id="1" pos="3884">
          <p15:clr>
            <a:srgbClr val="FBAE40"/>
          </p15:clr>
        </p15:guide>
        <p15:guide id="2" pos="3796">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FF106-793C-426D-814D-7F437D454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ED245-90FF-472E-A862-9236008C90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AEAA83-E4E6-474F-9814-28F6B50E4A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F88E5DFB-9D80-243D-63A0-A359DE437AE8}"/>
              </a:ext>
            </a:extLst>
          </p:cNvPr>
          <p:cNvSpPr>
            <a:spLocks noGrp="1"/>
          </p:cNvSpPr>
          <p:nvPr>
            <p:ph type="body" sz="quarter" idx="10" hasCustomPrompt="1"/>
          </p:nvPr>
        </p:nvSpPr>
        <p:spPr>
          <a:xfrm>
            <a:off x="838200" y="5456813"/>
            <a:ext cx="10515600" cy="1128712"/>
          </a:xfrm>
          <a:noFill/>
          <a:ln>
            <a:noFill/>
          </a:ln>
        </p:spPr>
        <p:txBody>
          <a:bodyPr anchor="b">
            <a:normAutofit/>
          </a:bodyPr>
          <a:lstStyle>
            <a:lvl1pPr marL="0" indent="0">
              <a:spcBef>
                <a:spcPts val="0"/>
              </a:spcBef>
              <a:buNone/>
              <a:defRPr sz="800"/>
            </a:lvl1pPr>
          </a:lstStyle>
          <a:p>
            <a:pPr lvl="0"/>
            <a:r>
              <a:rPr lang="en-US"/>
              <a:t>References</a:t>
            </a:r>
          </a:p>
        </p:txBody>
      </p:sp>
    </p:spTree>
    <p:extLst>
      <p:ext uri="{BB962C8B-B14F-4D97-AF65-F5344CB8AC3E}">
        <p14:creationId xmlns:p14="http://schemas.microsoft.com/office/powerpoint/2010/main" val="2656838423"/>
      </p:ext>
    </p:extLst>
  </p:cSld>
  <p:clrMapOvr>
    <a:masterClrMapping/>
  </p:clrMapOvr>
  <p:extLst>
    <p:ext uri="{DCECCB84-F9BA-43D5-87BE-67443E8EF086}">
      <p15:sldGuideLst xmlns:p15="http://schemas.microsoft.com/office/powerpoint/2012/main">
        <p15:guide id="1" pos="3884">
          <p15:clr>
            <a:srgbClr val="FBAE40"/>
          </p15:clr>
        </p15:guide>
        <p15:guide id="2" pos="3796">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4259262"/>
          </a:xfrm>
          <a:prstGeom prst="rect">
            <a:avLst/>
          </a:prstGeom>
        </p:spPr>
        <p:txBody>
          <a:bodyPr>
            <a:normAutofit/>
          </a:bodyPr>
          <a:lstStyle>
            <a:lvl1pPr marL="0" indent="0">
              <a:spcBef>
                <a:spcPts val="1200"/>
              </a:spcBef>
              <a:buNone/>
              <a:defRPr sz="18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8505827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DBF4C-1879-480E-AD88-99FF58341F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8A7CF7-AC1F-4710-B928-A0A19ADC1C7C}"/>
              </a:ext>
            </a:extLst>
          </p:cNvPr>
          <p:cNvSpPr>
            <a:spLocks noGrp="1"/>
          </p:cNvSpPr>
          <p:nvPr>
            <p:ph idx="1"/>
          </p:nvPr>
        </p:nvSpPr>
        <p:spPr>
          <a:xfrm>
            <a:off x="838200" y="1825625"/>
            <a:ext cx="10515600" cy="39850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224C97-FD33-72BE-8C27-D3D94EFEE011}"/>
              </a:ext>
            </a:extLst>
          </p:cNvPr>
          <p:cNvSpPr>
            <a:spLocks noGrp="1"/>
          </p:cNvSpPr>
          <p:nvPr>
            <p:ph type="body" sz="quarter" idx="10" hasCustomPrompt="1"/>
          </p:nvPr>
        </p:nvSpPr>
        <p:spPr>
          <a:xfrm>
            <a:off x="838200" y="5456813"/>
            <a:ext cx="10515600" cy="1128712"/>
          </a:xfrm>
          <a:noFill/>
          <a:ln>
            <a:noFill/>
          </a:ln>
        </p:spPr>
        <p:txBody>
          <a:bodyPr anchor="b">
            <a:normAutofit/>
          </a:bodyPr>
          <a:lstStyle>
            <a:lvl1pPr marL="0" indent="0">
              <a:buNone/>
              <a:defRPr sz="800"/>
            </a:lvl1pPr>
          </a:lstStyle>
          <a:p>
            <a:pPr lvl="0"/>
            <a:r>
              <a:rPr lang="en-US"/>
              <a:t>References</a:t>
            </a:r>
          </a:p>
        </p:txBody>
      </p:sp>
    </p:spTree>
    <p:extLst>
      <p:ext uri="{BB962C8B-B14F-4D97-AF65-F5344CB8AC3E}">
        <p14:creationId xmlns:p14="http://schemas.microsoft.com/office/powerpoint/2010/main" val="13337911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Single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 20pt. Trebuchet Bold</a:t>
            </a:r>
          </a:p>
        </p:txBody>
      </p:sp>
      <p:sp>
        <p:nvSpPr>
          <p:cNvPr id="9" name="Text Placeholder 8">
            <a:extLst>
              <a:ext uri="{FF2B5EF4-FFF2-40B4-BE49-F238E27FC236}">
                <a16:creationId xmlns:a16="http://schemas.microsoft.com/office/drawing/2014/main" id="{8A0AE6C0-0DF0-9340-8277-82A0596ED2A0}"/>
              </a:ext>
            </a:extLst>
          </p:cNvPr>
          <p:cNvSpPr>
            <a:spLocks noGrp="1"/>
          </p:cNvSpPr>
          <p:nvPr>
            <p:ph type="body" sz="quarter" idx="13" hasCustomPrompt="1"/>
          </p:nvPr>
        </p:nvSpPr>
        <p:spPr>
          <a:xfrm>
            <a:off x="609600" y="1682496"/>
            <a:ext cx="10972800" cy="4389120"/>
          </a:xfrm>
        </p:spPr>
        <p:txBody>
          <a:bodyPr/>
          <a:lstStyle>
            <a:lvl1pPr>
              <a:defRPr/>
            </a:lvl1pPr>
            <a:lvl2pPr>
              <a:defRPr/>
            </a:lvl2pPr>
            <a:lvl3pPr>
              <a:defRPr/>
            </a:lvl3pPr>
            <a:lvl4pPr>
              <a:defRPr/>
            </a:lvl4pPr>
            <a:lvl5pPr>
              <a:defRPr/>
            </a:lvl5pPr>
          </a:lstStyle>
          <a:p>
            <a:pPr lvl="0"/>
            <a:r>
              <a:rPr lang="en-US"/>
              <a:t>1st Level/14pt. Trebuchet Regular</a:t>
            </a:r>
          </a:p>
          <a:p>
            <a:pPr lvl="1"/>
            <a:r>
              <a:rPr lang="en-US"/>
              <a:t>2nd level/12pt. Trebuchet Regular</a:t>
            </a:r>
          </a:p>
          <a:p>
            <a:pPr lvl="2"/>
            <a:r>
              <a:rPr lang="en-US"/>
              <a:t>3rd level/12pt. Trebuchet Regular</a:t>
            </a:r>
          </a:p>
          <a:p>
            <a:pPr lvl="3"/>
            <a:r>
              <a:rPr lang="en-US"/>
              <a:t>4th level/11pt. Trebuchet Regular</a:t>
            </a:r>
          </a:p>
          <a:p>
            <a:pPr lvl="4"/>
            <a:r>
              <a:rPr lang="en-US"/>
              <a:t>5th level/10pt. Trebuchet Regular</a:t>
            </a:r>
          </a:p>
        </p:txBody>
      </p:sp>
    </p:spTree>
    <p:extLst>
      <p:ext uri="{BB962C8B-B14F-4D97-AF65-F5344CB8AC3E}">
        <p14:creationId xmlns:p14="http://schemas.microsoft.com/office/powerpoint/2010/main" val="1992974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67" y="188993"/>
            <a:ext cx="11372851" cy="725487"/>
          </a:xfrm>
        </p:spPr>
        <p:txBody>
          <a:bodyPr bIns="0"/>
          <a:lstStyle>
            <a:lvl1pPr>
              <a:defRPr sz="2800">
                <a:solidFill>
                  <a:srgbClr val="FFFF00"/>
                </a:solidFill>
                <a:effectLst/>
              </a:defRPr>
            </a:lvl1pPr>
          </a:lstStyle>
          <a:p>
            <a:r>
              <a:rPr lang="en-US" dirty="0"/>
              <a:t>Click to edit Master title style</a:t>
            </a:r>
            <a:endParaRPr lang="en-GB" dirty="0"/>
          </a:p>
        </p:txBody>
      </p:sp>
      <p:sp>
        <p:nvSpPr>
          <p:cNvPr id="3" name="Content Placeholder 2"/>
          <p:cNvSpPr>
            <a:spLocks noGrp="1"/>
          </p:cNvSpPr>
          <p:nvPr>
            <p:ph idx="1"/>
          </p:nvPr>
        </p:nvSpPr>
        <p:spPr>
          <a:xfrm>
            <a:off x="389467" y="1305500"/>
            <a:ext cx="11372851" cy="5119687"/>
          </a:xfrm>
        </p:spPr>
        <p:txBody>
          <a:bodyPr/>
          <a:lstStyle>
            <a:lvl1pPr>
              <a:buClr>
                <a:srgbClr val="FFFF00"/>
              </a:buClr>
              <a:defRPr/>
            </a:lvl1pPr>
            <a:lvl2pPr>
              <a:buClr>
                <a:srgbClr val="FFFF00"/>
              </a:buClr>
              <a:defRPr/>
            </a:lvl2pPr>
            <a:lvl3pPr>
              <a:buClr>
                <a:srgbClr val="FFFF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55756098"/>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603" indent="0">
              <a:buNone/>
              <a:defRPr sz="1800"/>
            </a:lvl2pPr>
            <a:lvl3pPr marL="913201" indent="0">
              <a:buNone/>
              <a:defRPr sz="1600"/>
            </a:lvl3pPr>
            <a:lvl4pPr marL="1369804" indent="0">
              <a:buNone/>
              <a:defRPr sz="1400"/>
            </a:lvl4pPr>
            <a:lvl5pPr marL="1826404" indent="0">
              <a:buNone/>
              <a:defRPr sz="1400"/>
            </a:lvl5pPr>
            <a:lvl6pPr marL="2283006" indent="0">
              <a:buNone/>
              <a:defRPr sz="1400"/>
            </a:lvl6pPr>
            <a:lvl7pPr marL="2739604" indent="0">
              <a:buNone/>
              <a:defRPr sz="1400"/>
            </a:lvl7pPr>
            <a:lvl8pPr marL="3196207" indent="0">
              <a:buNone/>
              <a:defRPr sz="1400"/>
            </a:lvl8pPr>
            <a:lvl9pPr marL="3652806" indent="0">
              <a:buNone/>
              <a:defRPr sz="1400"/>
            </a:lvl9pPr>
          </a:lstStyle>
          <a:p>
            <a:pPr lvl="0"/>
            <a:r>
              <a:rPr lang="en-US"/>
              <a:t>Click to edit Master text styles</a:t>
            </a:r>
          </a:p>
        </p:txBody>
      </p:sp>
    </p:spTree>
    <p:extLst>
      <p:ext uri="{BB962C8B-B14F-4D97-AF65-F5344CB8AC3E}">
        <p14:creationId xmlns:p14="http://schemas.microsoft.com/office/powerpoint/2010/main" val="4049717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67" y="1290639"/>
            <a:ext cx="5355167"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334" y="1290639"/>
            <a:ext cx="5355167"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100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6603" indent="0">
              <a:buNone/>
              <a:defRPr sz="2000" b="1"/>
            </a:lvl2pPr>
            <a:lvl3pPr marL="913201" indent="0">
              <a:buNone/>
              <a:defRPr sz="1800" b="1"/>
            </a:lvl3pPr>
            <a:lvl4pPr marL="1369804" indent="0">
              <a:buNone/>
              <a:defRPr sz="1600" b="1"/>
            </a:lvl4pPr>
            <a:lvl5pPr marL="1826404" indent="0">
              <a:buNone/>
              <a:defRPr sz="1600" b="1"/>
            </a:lvl5pPr>
            <a:lvl6pPr marL="2283006" indent="0">
              <a:buNone/>
              <a:defRPr sz="1600" b="1"/>
            </a:lvl6pPr>
            <a:lvl7pPr marL="2739604" indent="0">
              <a:buNone/>
              <a:defRPr sz="1600" b="1"/>
            </a:lvl7pPr>
            <a:lvl8pPr marL="3196207" indent="0">
              <a:buNone/>
              <a:defRPr sz="1600" b="1"/>
            </a:lvl8pPr>
            <a:lvl9pPr marL="365280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3"/>
          </a:xfrm>
        </p:spPr>
        <p:txBody>
          <a:bodyPr anchor="b"/>
          <a:lstStyle>
            <a:lvl1pPr marL="0" indent="0">
              <a:buNone/>
              <a:defRPr sz="2400" b="1"/>
            </a:lvl1pPr>
            <a:lvl2pPr marL="456603" indent="0">
              <a:buNone/>
              <a:defRPr sz="2000" b="1"/>
            </a:lvl2pPr>
            <a:lvl3pPr marL="913201" indent="0">
              <a:buNone/>
              <a:defRPr sz="1800" b="1"/>
            </a:lvl3pPr>
            <a:lvl4pPr marL="1369804" indent="0">
              <a:buNone/>
              <a:defRPr sz="1600" b="1"/>
            </a:lvl4pPr>
            <a:lvl5pPr marL="1826404" indent="0">
              <a:buNone/>
              <a:defRPr sz="1600" b="1"/>
            </a:lvl5pPr>
            <a:lvl6pPr marL="2283006" indent="0">
              <a:buNone/>
              <a:defRPr sz="1600" b="1"/>
            </a:lvl6pPr>
            <a:lvl7pPr marL="2739604" indent="0">
              <a:buNone/>
              <a:defRPr sz="1600" b="1"/>
            </a:lvl7pPr>
            <a:lvl8pPr marL="3196207" indent="0">
              <a:buNone/>
              <a:defRPr sz="1600" b="1"/>
            </a:lvl8pPr>
            <a:lvl9pPr marL="36528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2719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2706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263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2"/>
            <a:ext cx="4011084" cy="4691063"/>
          </a:xfrm>
        </p:spPr>
        <p:txBody>
          <a:bodyPr/>
          <a:lstStyle>
            <a:lvl1pPr marL="0" indent="0">
              <a:buNone/>
              <a:defRPr sz="1400"/>
            </a:lvl1pPr>
            <a:lvl2pPr marL="456603" indent="0">
              <a:buNone/>
              <a:defRPr sz="1200"/>
            </a:lvl2pPr>
            <a:lvl3pPr marL="913201" indent="0">
              <a:buNone/>
              <a:defRPr sz="1000"/>
            </a:lvl3pPr>
            <a:lvl4pPr marL="1369804" indent="0">
              <a:buNone/>
              <a:defRPr sz="900"/>
            </a:lvl4pPr>
            <a:lvl5pPr marL="1826404" indent="0">
              <a:buNone/>
              <a:defRPr sz="900"/>
            </a:lvl5pPr>
            <a:lvl6pPr marL="2283006" indent="0">
              <a:buNone/>
              <a:defRPr sz="900"/>
            </a:lvl6pPr>
            <a:lvl7pPr marL="2739604" indent="0">
              <a:buNone/>
              <a:defRPr sz="900"/>
            </a:lvl7pPr>
            <a:lvl8pPr marL="3196207" indent="0">
              <a:buNone/>
              <a:defRPr sz="900"/>
            </a:lvl8pPr>
            <a:lvl9pPr marL="3652806" indent="0">
              <a:buNone/>
              <a:defRPr sz="900"/>
            </a:lvl9pPr>
          </a:lstStyle>
          <a:p>
            <a:pPr lvl="0"/>
            <a:r>
              <a:rPr lang="en-US"/>
              <a:t>Click to edit Master text styles</a:t>
            </a:r>
          </a:p>
        </p:txBody>
      </p:sp>
    </p:spTree>
    <p:extLst>
      <p:ext uri="{BB962C8B-B14F-4D97-AF65-F5344CB8AC3E}">
        <p14:creationId xmlns:p14="http://schemas.microsoft.com/office/powerpoint/2010/main" val="12701661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603" indent="0">
              <a:buNone/>
              <a:defRPr sz="2800"/>
            </a:lvl2pPr>
            <a:lvl3pPr marL="913201" indent="0">
              <a:buNone/>
              <a:defRPr sz="2400"/>
            </a:lvl3pPr>
            <a:lvl4pPr marL="1369804" indent="0">
              <a:buNone/>
              <a:defRPr sz="2000"/>
            </a:lvl4pPr>
            <a:lvl5pPr marL="1826404" indent="0">
              <a:buNone/>
              <a:defRPr sz="2000"/>
            </a:lvl5pPr>
            <a:lvl6pPr marL="2283006" indent="0">
              <a:buNone/>
              <a:defRPr sz="2000"/>
            </a:lvl6pPr>
            <a:lvl7pPr marL="2739604" indent="0">
              <a:buNone/>
              <a:defRPr sz="2000"/>
            </a:lvl7pPr>
            <a:lvl8pPr marL="3196207" indent="0">
              <a:buNone/>
              <a:defRPr sz="2000"/>
            </a:lvl8pPr>
            <a:lvl9pPr marL="3652806"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6603" indent="0">
              <a:buNone/>
              <a:defRPr sz="1200"/>
            </a:lvl2pPr>
            <a:lvl3pPr marL="913201" indent="0">
              <a:buNone/>
              <a:defRPr sz="1000"/>
            </a:lvl3pPr>
            <a:lvl4pPr marL="1369804" indent="0">
              <a:buNone/>
              <a:defRPr sz="900"/>
            </a:lvl4pPr>
            <a:lvl5pPr marL="1826404" indent="0">
              <a:buNone/>
              <a:defRPr sz="900"/>
            </a:lvl5pPr>
            <a:lvl6pPr marL="2283006" indent="0">
              <a:buNone/>
              <a:defRPr sz="900"/>
            </a:lvl6pPr>
            <a:lvl7pPr marL="2739604" indent="0">
              <a:buNone/>
              <a:defRPr sz="900"/>
            </a:lvl7pPr>
            <a:lvl8pPr marL="3196207" indent="0">
              <a:buNone/>
              <a:defRPr sz="900"/>
            </a:lvl8pPr>
            <a:lvl9pPr marL="3652806" indent="0">
              <a:buNone/>
              <a:defRPr sz="900"/>
            </a:lvl9pPr>
          </a:lstStyle>
          <a:p>
            <a:pPr lvl="0"/>
            <a:r>
              <a:rPr lang="en-US"/>
              <a:t>Click to edit Master text styles</a:t>
            </a:r>
          </a:p>
        </p:txBody>
      </p:sp>
    </p:spTree>
    <p:extLst>
      <p:ext uri="{BB962C8B-B14F-4D97-AF65-F5344CB8AC3E}">
        <p14:creationId xmlns:p14="http://schemas.microsoft.com/office/powerpoint/2010/main" val="905829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2297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01100" y="79375"/>
            <a:ext cx="2728384" cy="61610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1" y="79375"/>
            <a:ext cx="7981949" cy="6161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200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dirty="0">
              <a:ln>
                <a:noFill/>
              </a:ln>
              <a:solidFill>
                <a:srgbClr val="001641"/>
              </a:solidFill>
              <a:effectLst/>
              <a:uLnTx/>
              <a:uFillTx/>
              <a:latin typeface="Arial" panose="020B0604020202020204" pitchFamily="34" charset="0"/>
              <a:ea typeface="ＭＳ Ｐゴシック"/>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7"/>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pPr defTabSz="914377"/>
            <a:r>
              <a:rPr lang="en-US">
                <a:solidFill>
                  <a:srgbClr val="ACB0BE"/>
                </a:solidFill>
              </a:rPr>
              <a:t>Title Name or Department Name</a:t>
            </a:r>
            <a:endParaRPr lang="en-US" dirty="0">
              <a:solidFill>
                <a:srgbClr val="ACB0BE"/>
              </a:solidFill>
            </a:endParaRPr>
          </a:p>
        </p:txBody>
      </p:sp>
    </p:spTree>
    <p:extLst>
      <p:ext uri="{BB962C8B-B14F-4D97-AF65-F5344CB8AC3E}">
        <p14:creationId xmlns:p14="http://schemas.microsoft.com/office/powerpoint/2010/main" val="139369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35" indent="0">
              <a:buNone/>
              <a:defRPr sz="1800"/>
            </a:lvl2pPr>
            <a:lvl3pPr marL="914270" indent="0">
              <a:buNone/>
              <a:defRPr sz="1600"/>
            </a:lvl3pPr>
            <a:lvl4pPr marL="1371406" indent="0">
              <a:buNone/>
              <a:defRPr sz="1400"/>
            </a:lvl4pPr>
            <a:lvl5pPr marL="1828541" indent="0">
              <a:buNone/>
              <a:defRPr sz="1400"/>
            </a:lvl5pPr>
            <a:lvl6pPr marL="2285676" indent="0">
              <a:buNone/>
              <a:defRPr sz="1400"/>
            </a:lvl6pPr>
            <a:lvl7pPr marL="2742810" indent="0">
              <a:buNone/>
              <a:defRPr sz="1400"/>
            </a:lvl7pPr>
            <a:lvl8pPr marL="3199947" indent="0">
              <a:buNone/>
              <a:defRPr sz="1400"/>
            </a:lvl8pPr>
            <a:lvl9pPr marL="3657081" indent="0">
              <a:buNone/>
              <a:defRPr sz="1400"/>
            </a:lvl9pPr>
          </a:lstStyle>
          <a:p>
            <a:pPr lvl="0"/>
            <a:r>
              <a:rPr lang="en-US"/>
              <a:t>Click to edit Master text styles</a:t>
            </a:r>
          </a:p>
        </p:txBody>
      </p:sp>
    </p:spTree>
    <p:extLst>
      <p:ext uri="{BB962C8B-B14F-4D97-AF65-F5344CB8AC3E}">
        <p14:creationId xmlns:p14="http://schemas.microsoft.com/office/powerpoint/2010/main" val="1193717126"/>
      </p:ext>
    </p:extLst>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617038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2" y="6443189"/>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5269204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tandard Slide 2 Column">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2" y="1658298"/>
            <a:ext cx="5209583" cy="4349749"/>
          </a:xfrm>
          <a:prstGeom prst="rect">
            <a:avLst/>
          </a:prstGeom>
        </p:spPr>
        <p:txBody>
          <a:bodyPr>
            <a:noAutofit/>
          </a:bodyPr>
          <a:lstStyle>
            <a:lvl1pPr marL="228585" indent="-228585">
              <a:lnSpc>
                <a:spcPct val="100000"/>
              </a:lnSpc>
              <a:spcBef>
                <a:spcPts val="0"/>
              </a:spcBef>
              <a:tabLst/>
              <a:defRPr sz="24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8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6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chemeClr val="accent3"/>
                </a:solidFill>
                <a:latin typeface="Arial" panose="020B0604020202020204" pitchFamily="34" charset="0"/>
                <a:cs typeface="Arial" panose="020B0604020202020204" pitchFamily="34" charset="0"/>
              </a:defRPr>
            </a:lvl4pPr>
            <a:lvl5pPr>
              <a:defRPr sz="1400">
                <a:solidFill>
                  <a:schemeClr val="accent3"/>
                </a:solidFill>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2"/>
          <p:cNvSpPr>
            <a:spLocks noGrp="1"/>
          </p:cNvSpPr>
          <p:nvPr>
            <p:ph sz="half" idx="10"/>
          </p:nvPr>
        </p:nvSpPr>
        <p:spPr>
          <a:xfrm>
            <a:off x="6223909" y="1658298"/>
            <a:ext cx="5212079" cy="4349749"/>
          </a:xfrm>
          <a:prstGeom prst="rect">
            <a:avLst/>
          </a:prstGeom>
        </p:spPr>
        <p:txBody>
          <a:bodyPr>
            <a:noAutofit/>
          </a:bodyPr>
          <a:lstStyle>
            <a:lvl1pPr marL="228585" indent="-228585">
              <a:lnSpc>
                <a:spcPct val="100000"/>
              </a:lnSpc>
              <a:spcBef>
                <a:spcPts val="0"/>
              </a:spcBef>
              <a:tabLst/>
              <a:defRPr sz="24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8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6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400">
                <a:solidFill>
                  <a:schemeClr val="accent3"/>
                </a:solidFill>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7"/>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pPr defTabSz="914377"/>
            <a:r>
              <a:rPr lang="en-US">
                <a:solidFill>
                  <a:srgbClr val="ACB0BE"/>
                </a:solidFill>
              </a:rPr>
              <a:t>Title Name or Department Name</a:t>
            </a:r>
            <a:endParaRPr lang="en-US" dirty="0">
              <a:solidFill>
                <a:srgbClr val="ACB0BE"/>
              </a:solidFill>
            </a:endParaRPr>
          </a:p>
        </p:txBody>
      </p:sp>
    </p:spTree>
    <p:extLst>
      <p:ext uri="{BB962C8B-B14F-4D97-AF65-F5344CB8AC3E}">
        <p14:creationId xmlns:p14="http://schemas.microsoft.com/office/powerpoint/2010/main" val="752456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2" y="6416190"/>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42" name="TextBox 41">
            <a:extLst>
              <a:ext uri="{FF2B5EF4-FFF2-40B4-BE49-F238E27FC236}">
                <a16:creationId xmlns:a16="http://schemas.microsoft.com/office/drawing/2014/main" id="{F4CB7ED1-6C81-4DFC-84A1-473C4827680B}"/>
              </a:ext>
            </a:extLst>
          </p:cNvPr>
          <p:cNvSpPr txBox="1"/>
          <p:nvPr userDrawn="1"/>
        </p:nvSpPr>
        <p:spPr>
          <a:xfrm>
            <a:off x="0" y="6661793"/>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1"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7914549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LBU 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2" y="6416190"/>
            <a:ext cx="880871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7" y="1082677"/>
            <a:ext cx="3382963" cy="5596457"/>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320F4F7F-8E32-4131-8F87-795D724E9536}"/>
              </a:ext>
            </a:extLst>
          </p:cNvPr>
          <p:cNvSpPr txBox="1"/>
          <p:nvPr userDrawn="1"/>
        </p:nvSpPr>
        <p:spPr>
          <a:xfrm>
            <a:off x="0" y="6661793"/>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1"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8040987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3E3332F-ECDA-4CB3-FD7F-3FA92C0155CA}"/>
              </a:ext>
            </a:extLst>
          </p:cNvPr>
          <p:cNvSpPr>
            <a:spLocks noChangeArrowheads="1"/>
          </p:cNvSpPr>
          <p:nvPr userDrawn="1"/>
        </p:nvSpPr>
        <p:spPr bwMode="hidden">
          <a:xfrm>
            <a:off x="0" y="0"/>
            <a:ext cx="12192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lIns="91323" tIns="45663" rIns="91323" bIns="45663" anchor="ctr"/>
          <a:lstStyle/>
          <a:p>
            <a:pPr defTabSz="913201" eaLnBrk="1" hangingPunct="1">
              <a:defRPr/>
            </a:pPr>
            <a:endParaRPr lang="en-US" sz="1800">
              <a:solidFill>
                <a:srgbClr val="FFFFFF"/>
              </a:solidFill>
              <a:latin typeface="Arial"/>
              <a:ea typeface="ＭＳ Ｐゴシック" charset="0"/>
              <a:cs typeface="ＭＳ Ｐゴシック" charset="0"/>
            </a:endParaRPr>
          </a:p>
        </p:txBody>
      </p:sp>
      <p:sp>
        <p:nvSpPr>
          <p:cNvPr id="19462" name="Rectangle 2"/>
          <p:cNvSpPr>
            <a:spLocks noGrp="1" noChangeArrowheads="1"/>
          </p:cNvSpPr>
          <p:nvPr>
            <p:ph type="ctrTitle"/>
          </p:nvPr>
        </p:nvSpPr>
        <p:spPr>
          <a:xfrm>
            <a:off x="442386" y="1638305"/>
            <a:ext cx="11307233" cy="1470025"/>
          </a:xfrm>
        </p:spPr>
        <p:txBody>
          <a:bodyPr anchor="b"/>
          <a:lstStyle>
            <a:lvl1pPr>
              <a:defRPr sz="4400" smtClean="0"/>
            </a:lvl1pPr>
          </a:lstStyle>
          <a:p>
            <a:r>
              <a:rPr lang="en-US"/>
              <a:t>Click to edit Master title style</a:t>
            </a:r>
          </a:p>
        </p:txBody>
      </p:sp>
      <p:sp>
        <p:nvSpPr>
          <p:cNvPr id="19463" name="Rectangle 3"/>
          <p:cNvSpPr>
            <a:spLocks noGrp="1" noChangeArrowheads="1"/>
          </p:cNvSpPr>
          <p:nvPr>
            <p:ph type="subTitle" idx="1"/>
          </p:nvPr>
        </p:nvSpPr>
        <p:spPr>
          <a:xfrm>
            <a:off x="438167" y="4343404"/>
            <a:ext cx="11315700" cy="1870075"/>
          </a:xfrm>
        </p:spPr>
        <p:txBody>
          <a:bodyPr/>
          <a:lstStyle>
            <a:lvl1pPr marL="0" indent="0" algn="ctr">
              <a:buFontTx/>
              <a:buNone/>
              <a:defRPr sz="2800" smtClean="0"/>
            </a:lvl1pPr>
          </a:lstStyle>
          <a:p>
            <a:r>
              <a:rPr lang="en-US"/>
              <a:t>Click to edit Master subtitle style</a:t>
            </a:r>
          </a:p>
        </p:txBody>
      </p:sp>
    </p:spTree>
    <p:extLst>
      <p:ext uri="{BB962C8B-B14F-4D97-AF65-F5344CB8AC3E}">
        <p14:creationId xmlns:p14="http://schemas.microsoft.com/office/powerpoint/2010/main" val="3223983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6603" indent="0" algn="ctr">
              <a:buNone/>
              <a:defRPr/>
            </a:lvl2pPr>
            <a:lvl3pPr marL="913201" indent="0" algn="ctr">
              <a:buNone/>
              <a:defRPr/>
            </a:lvl3pPr>
            <a:lvl4pPr marL="1369804" indent="0" algn="ctr">
              <a:buNone/>
              <a:defRPr/>
            </a:lvl4pPr>
            <a:lvl5pPr marL="1826404" indent="0" algn="ctr">
              <a:buNone/>
              <a:defRPr/>
            </a:lvl5pPr>
            <a:lvl6pPr marL="2283006" indent="0" algn="ctr">
              <a:buNone/>
              <a:defRPr/>
            </a:lvl6pPr>
            <a:lvl7pPr marL="2739604" indent="0" algn="ctr">
              <a:buNone/>
              <a:defRPr/>
            </a:lvl7pPr>
            <a:lvl8pPr marL="3196207" indent="0" algn="ctr">
              <a:buNone/>
              <a:defRPr/>
            </a:lvl8pPr>
            <a:lvl9pPr marL="3652806" indent="0" algn="ctr">
              <a:buNone/>
              <a:defRPr/>
            </a:lvl9pPr>
          </a:lstStyle>
          <a:p>
            <a:r>
              <a:rPr lang="nl-NL"/>
              <a:t>Klik om het opmaakprofiel van de modelondertitel te bewerken</a:t>
            </a:r>
          </a:p>
        </p:txBody>
      </p:sp>
    </p:spTree>
    <p:extLst>
      <p:ext uri="{BB962C8B-B14F-4D97-AF65-F5344CB8AC3E}">
        <p14:creationId xmlns:p14="http://schemas.microsoft.com/office/powerpoint/2010/main" val="34167661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38170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12"/>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6603" indent="0">
              <a:buNone/>
              <a:defRPr sz="1800"/>
            </a:lvl2pPr>
            <a:lvl3pPr marL="913201" indent="0">
              <a:buNone/>
              <a:defRPr sz="1600"/>
            </a:lvl3pPr>
            <a:lvl4pPr marL="1369804" indent="0">
              <a:buNone/>
              <a:defRPr sz="1400"/>
            </a:lvl4pPr>
            <a:lvl5pPr marL="1826404" indent="0">
              <a:buNone/>
              <a:defRPr sz="1400"/>
            </a:lvl5pPr>
            <a:lvl6pPr marL="2283006" indent="0">
              <a:buNone/>
              <a:defRPr sz="1400"/>
            </a:lvl6pPr>
            <a:lvl7pPr marL="2739604" indent="0">
              <a:buNone/>
              <a:defRPr sz="1400"/>
            </a:lvl7pPr>
            <a:lvl8pPr marL="3196207" indent="0">
              <a:buNone/>
              <a:defRPr sz="1400"/>
            </a:lvl8pPr>
            <a:lvl9pPr marL="3652806" indent="0">
              <a:buNone/>
              <a:defRPr sz="1400"/>
            </a:lvl9pPr>
          </a:lstStyle>
          <a:p>
            <a:pPr lvl="0"/>
            <a:r>
              <a:rPr lang="nl-NL"/>
              <a:t>Klik om de modelstijlen te bewerken</a:t>
            </a:r>
          </a:p>
        </p:txBody>
      </p:sp>
    </p:spTree>
    <p:extLst>
      <p:ext uri="{BB962C8B-B14F-4D97-AF65-F5344CB8AC3E}">
        <p14:creationId xmlns:p14="http://schemas.microsoft.com/office/powerpoint/2010/main" val="24404728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1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1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45960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89543" y="1309688"/>
            <a:ext cx="5583767" cy="5370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6458" y="1309688"/>
            <a:ext cx="5585884" cy="5370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1311416"/>
      </p:ext>
    </p:extLst>
  </p:cSld>
  <p:clrMapOvr>
    <a:masterClrMapping/>
  </p:clrMapOvr>
  <p:transition>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2" y="1535113"/>
            <a:ext cx="5386917" cy="639763"/>
          </a:xfrm>
        </p:spPr>
        <p:txBody>
          <a:bodyPr anchor="b"/>
          <a:lstStyle>
            <a:lvl1pPr marL="0" indent="0">
              <a:buNone/>
              <a:defRPr sz="2400" b="1"/>
            </a:lvl1pPr>
            <a:lvl2pPr marL="456603" indent="0">
              <a:buNone/>
              <a:defRPr sz="2000" b="1"/>
            </a:lvl2pPr>
            <a:lvl3pPr marL="913201" indent="0">
              <a:buNone/>
              <a:defRPr sz="1800" b="1"/>
            </a:lvl3pPr>
            <a:lvl4pPr marL="1369804" indent="0">
              <a:buNone/>
              <a:defRPr sz="1600" b="1"/>
            </a:lvl4pPr>
            <a:lvl5pPr marL="1826404" indent="0">
              <a:buNone/>
              <a:defRPr sz="1600" b="1"/>
            </a:lvl5pPr>
            <a:lvl6pPr marL="2283006" indent="0">
              <a:buNone/>
              <a:defRPr sz="1600" b="1"/>
            </a:lvl6pPr>
            <a:lvl7pPr marL="2739604" indent="0">
              <a:buNone/>
              <a:defRPr sz="1600" b="1"/>
            </a:lvl7pPr>
            <a:lvl8pPr marL="3196207" indent="0">
              <a:buNone/>
              <a:defRPr sz="1600" b="1"/>
            </a:lvl8pPr>
            <a:lvl9pPr marL="3652806"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84" y="1535113"/>
            <a:ext cx="5389033" cy="639763"/>
          </a:xfrm>
        </p:spPr>
        <p:txBody>
          <a:bodyPr anchor="b"/>
          <a:lstStyle>
            <a:lvl1pPr marL="0" indent="0">
              <a:buNone/>
              <a:defRPr sz="2400" b="1"/>
            </a:lvl1pPr>
            <a:lvl2pPr marL="456603" indent="0">
              <a:buNone/>
              <a:defRPr sz="2000" b="1"/>
            </a:lvl2pPr>
            <a:lvl3pPr marL="913201" indent="0">
              <a:buNone/>
              <a:defRPr sz="1800" b="1"/>
            </a:lvl3pPr>
            <a:lvl4pPr marL="1369804" indent="0">
              <a:buNone/>
              <a:defRPr sz="1600" b="1"/>
            </a:lvl4pPr>
            <a:lvl5pPr marL="1826404" indent="0">
              <a:buNone/>
              <a:defRPr sz="1600" b="1"/>
            </a:lvl5pPr>
            <a:lvl6pPr marL="2283006" indent="0">
              <a:buNone/>
              <a:defRPr sz="1600" b="1"/>
            </a:lvl6pPr>
            <a:lvl7pPr marL="2739604" indent="0">
              <a:buNone/>
              <a:defRPr sz="1600" b="1"/>
            </a:lvl7pPr>
            <a:lvl8pPr marL="3196207" indent="0">
              <a:buNone/>
              <a:defRPr sz="1600" b="1"/>
            </a:lvl8pPr>
            <a:lvl9pPr marL="3652806"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37641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1192737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850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7" y="273049"/>
            <a:ext cx="4011084"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7" y="1435102"/>
            <a:ext cx="4011084" cy="4691063"/>
          </a:xfrm>
        </p:spPr>
        <p:txBody>
          <a:bodyPr/>
          <a:lstStyle>
            <a:lvl1pPr marL="0" indent="0">
              <a:buNone/>
              <a:defRPr sz="1400"/>
            </a:lvl1pPr>
            <a:lvl2pPr marL="456603" indent="0">
              <a:buNone/>
              <a:defRPr sz="1200"/>
            </a:lvl2pPr>
            <a:lvl3pPr marL="913201" indent="0">
              <a:buNone/>
              <a:defRPr sz="1000"/>
            </a:lvl3pPr>
            <a:lvl4pPr marL="1369804" indent="0">
              <a:buNone/>
              <a:defRPr sz="900"/>
            </a:lvl4pPr>
            <a:lvl5pPr marL="1826404" indent="0">
              <a:buNone/>
              <a:defRPr sz="900"/>
            </a:lvl5pPr>
            <a:lvl6pPr marL="2283006" indent="0">
              <a:buNone/>
              <a:defRPr sz="900"/>
            </a:lvl6pPr>
            <a:lvl7pPr marL="2739604" indent="0">
              <a:buNone/>
              <a:defRPr sz="900"/>
            </a:lvl7pPr>
            <a:lvl8pPr marL="3196207" indent="0">
              <a:buNone/>
              <a:defRPr sz="900"/>
            </a:lvl8pPr>
            <a:lvl9pPr marL="3652806" indent="0">
              <a:buNone/>
              <a:defRPr sz="900"/>
            </a:lvl9pPr>
          </a:lstStyle>
          <a:p>
            <a:pPr lvl="0"/>
            <a:r>
              <a:rPr lang="nl-NL"/>
              <a:t>Klik om de modelstijlen te bewerken</a:t>
            </a:r>
          </a:p>
        </p:txBody>
      </p:sp>
    </p:spTree>
    <p:extLst>
      <p:ext uri="{BB962C8B-B14F-4D97-AF65-F5344CB8AC3E}">
        <p14:creationId xmlns:p14="http://schemas.microsoft.com/office/powerpoint/2010/main" val="2491699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nchorCtr="0"/>
          <a:lstStyle>
            <a:lvl1pPr marL="0" indent="0">
              <a:buNone/>
              <a:defRPr sz="3200"/>
            </a:lvl1pPr>
            <a:lvl2pPr marL="456603" indent="0">
              <a:buNone/>
              <a:defRPr sz="2800"/>
            </a:lvl2pPr>
            <a:lvl3pPr marL="913201" indent="0">
              <a:buNone/>
              <a:defRPr sz="2400"/>
            </a:lvl3pPr>
            <a:lvl4pPr marL="1369804" indent="0">
              <a:buNone/>
              <a:defRPr sz="2000"/>
            </a:lvl4pPr>
            <a:lvl5pPr marL="1826404" indent="0">
              <a:buNone/>
              <a:defRPr sz="2000"/>
            </a:lvl5pPr>
            <a:lvl6pPr marL="2283006" indent="0">
              <a:buNone/>
              <a:defRPr sz="2000"/>
            </a:lvl6pPr>
            <a:lvl7pPr marL="2739604" indent="0">
              <a:buNone/>
              <a:defRPr sz="2000"/>
            </a:lvl7pPr>
            <a:lvl8pPr marL="3196207" indent="0">
              <a:buNone/>
              <a:defRPr sz="2000"/>
            </a:lvl8pPr>
            <a:lvl9pPr marL="3652806"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3"/>
          </a:xfrm>
        </p:spPr>
        <p:txBody>
          <a:bodyPr/>
          <a:lstStyle>
            <a:lvl1pPr marL="0" indent="0">
              <a:buNone/>
              <a:defRPr sz="1400"/>
            </a:lvl1pPr>
            <a:lvl2pPr marL="456603" indent="0">
              <a:buNone/>
              <a:defRPr sz="1200"/>
            </a:lvl2pPr>
            <a:lvl3pPr marL="913201" indent="0">
              <a:buNone/>
              <a:defRPr sz="1000"/>
            </a:lvl3pPr>
            <a:lvl4pPr marL="1369804" indent="0">
              <a:buNone/>
              <a:defRPr sz="900"/>
            </a:lvl4pPr>
            <a:lvl5pPr marL="1826404" indent="0">
              <a:buNone/>
              <a:defRPr sz="900"/>
            </a:lvl5pPr>
            <a:lvl6pPr marL="2283006" indent="0">
              <a:buNone/>
              <a:defRPr sz="900"/>
            </a:lvl6pPr>
            <a:lvl7pPr marL="2739604" indent="0">
              <a:buNone/>
              <a:defRPr sz="900"/>
            </a:lvl7pPr>
            <a:lvl8pPr marL="3196207" indent="0">
              <a:buNone/>
              <a:defRPr sz="900"/>
            </a:lvl8pPr>
            <a:lvl9pPr marL="3652806" indent="0">
              <a:buNone/>
              <a:defRPr sz="900"/>
            </a:lvl9pPr>
          </a:lstStyle>
          <a:p>
            <a:pPr lvl="0"/>
            <a:r>
              <a:rPr lang="nl-NL"/>
              <a:t>Klik om de modelstijlen te bewerken</a:t>
            </a:r>
          </a:p>
        </p:txBody>
      </p:sp>
    </p:spTree>
    <p:extLst>
      <p:ext uri="{BB962C8B-B14F-4D97-AF65-F5344CB8AC3E}">
        <p14:creationId xmlns:p14="http://schemas.microsoft.com/office/powerpoint/2010/main" val="1441956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36262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95241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800600"/>
          </a:xfrm>
        </p:spPr>
        <p:txBody>
          <a:bodyPr/>
          <a:lstStyle/>
          <a:p>
            <a:pPr lvl="0"/>
            <a:endParaRPr lang="en-US" noProof="0"/>
          </a:p>
        </p:txBody>
      </p:sp>
    </p:spTree>
    <p:extLst>
      <p:ext uri="{BB962C8B-B14F-4D97-AF65-F5344CB8AC3E}">
        <p14:creationId xmlns:p14="http://schemas.microsoft.com/office/powerpoint/2010/main" val="951527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8FC46C4D-EF89-ACB2-561B-CBCAFB703678}"/>
              </a:ext>
            </a:extLst>
          </p:cNvPr>
          <p:cNvSpPr>
            <a:spLocks noChangeArrowheads="1"/>
          </p:cNvSpPr>
          <p:nvPr userDrawn="1"/>
        </p:nvSpPr>
        <p:spPr bwMode="hidden">
          <a:xfrm>
            <a:off x="0" y="0"/>
            <a:ext cx="12192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lIns="91323" tIns="45663" rIns="91323" bIns="45663" anchor="ctr"/>
          <a:lstStyle/>
          <a:p>
            <a:pPr defTabSz="913201" eaLnBrk="1" hangingPunct="1">
              <a:defRPr/>
            </a:pPr>
            <a:endParaRPr lang="en-US" sz="1800">
              <a:solidFill>
                <a:srgbClr val="FFFFFF"/>
              </a:solidFill>
              <a:latin typeface="Arial"/>
              <a:ea typeface="+mn-ea"/>
            </a:endParaRPr>
          </a:p>
        </p:txBody>
      </p:sp>
      <p:sp>
        <p:nvSpPr>
          <p:cNvPr id="19462" name="Rectangle 2"/>
          <p:cNvSpPr>
            <a:spLocks noGrp="1" noChangeArrowheads="1"/>
          </p:cNvSpPr>
          <p:nvPr>
            <p:ph type="ctrTitle"/>
          </p:nvPr>
        </p:nvSpPr>
        <p:spPr>
          <a:xfrm>
            <a:off x="442386" y="1638305"/>
            <a:ext cx="11307233" cy="1470025"/>
          </a:xfrm>
        </p:spPr>
        <p:txBody>
          <a:bodyPr anchor="b"/>
          <a:lstStyle>
            <a:lvl1pPr>
              <a:defRPr sz="4400" smtClean="0"/>
            </a:lvl1pPr>
          </a:lstStyle>
          <a:p>
            <a:r>
              <a:rPr lang="en-US"/>
              <a:t>Click to edit Master title style</a:t>
            </a:r>
          </a:p>
        </p:txBody>
      </p:sp>
      <p:sp>
        <p:nvSpPr>
          <p:cNvPr id="19463" name="Rectangle 3"/>
          <p:cNvSpPr>
            <a:spLocks noGrp="1" noChangeArrowheads="1"/>
          </p:cNvSpPr>
          <p:nvPr>
            <p:ph type="subTitle" idx="1"/>
          </p:nvPr>
        </p:nvSpPr>
        <p:spPr>
          <a:xfrm>
            <a:off x="438167" y="4343404"/>
            <a:ext cx="11315700" cy="1870075"/>
          </a:xfrm>
        </p:spPr>
        <p:txBody>
          <a:bodyPr/>
          <a:lstStyle>
            <a:lvl1pPr marL="0" indent="0" algn="ctr">
              <a:buFontTx/>
              <a:buNone/>
              <a:defRPr sz="2800" smtClean="0"/>
            </a:lvl1pPr>
          </a:lstStyle>
          <a:p>
            <a:r>
              <a:rPr lang="en-US"/>
              <a:t>Click to edit Master subtitle style</a:t>
            </a:r>
          </a:p>
        </p:txBody>
      </p:sp>
    </p:spTree>
    <p:extLst>
      <p:ext uri="{BB962C8B-B14F-4D97-AF65-F5344CB8AC3E}">
        <p14:creationId xmlns:p14="http://schemas.microsoft.com/office/powerpoint/2010/main" val="2389567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6603" indent="0" algn="ctr">
              <a:buNone/>
              <a:defRPr/>
            </a:lvl2pPr>
            <a:lvl3pPr marL="913201" indent="0" algn="ctr">
              <a:buNone/>
              <a:defRPr/>
            </a:lvl3pPr>
            <a:lvl4pPr marL="1369804" indent="0" algn="ctr">
              <a:buNone/>
              <a:defRPr/>
            </a:lvl4pPr>
            <a:lvl5pPr marL="1826404" indent="0" algn="ctr">
              <a:buNone/>
              <a:defRPr/>
            </a:lvl5pPr>
            <a:lvl6pPr marL="2283006" indent="0" algn="ctr">
              <a:buNone/>
              <a:defRPr/>
            </a:lvl6pPr>
            <a:lvl7pPr marL="2739604" indent="0" algn="ctr">
              <a:buNone/>
              <a:defRPr/>
            </a:lvl7pPr>
            <a:lvl8pPr marL="3196207" indent="0" algn="ctr">
              <a:buNone/>
              <a:defRPr/>
            </a:lvl8pPr>
            <a:lvl9pPr marL="3652806" indent="0" algn="ctr">
              <a:buNone/>
              <a:defRPr/>
            </a:lvl9pPr>
          </a:lstStyle>
          <a:p>
            <a:r>
              <a:rPr lang="nl-NL"/>
              <a:t>Klik om het opmaakprofiel van de modelondertitel te bewerken</a:t>
            </a:r>
          </a:p>
        </p:txBody>
      </p:sp>
    </p:spTree>
    <p:extLst>
      <p:ext uri="{BB962C8B-B14F-4D97-AF65-F5344CB8AC3E}">
        <p14:creationId xmlns:p14="http://schemas.microsoft.com/office/powerpoint/2010/main" val="86594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2" y="1535117"/>
            <a:ext cx="5386917" cy="639763"/>
          </a:xfrm>
        </p:spPr>
        <p:txBody>
          <a:bodyPr anchor="b"/>
          <a:lstStyle>
            <a:lvl1pPr marL="0" indent="0">
              <a:buNone/>
              <a:defRPr sz="2400" b="1"/>
            </a:lvl1pPr>
            <a:lvl2pPr marL="457135" indent="0">
              <a:buNone/>
              <a:defRPr sz="2000" b="1"/>
            </a:lvl2pPr>
            <a:lvl3pPr marL="914270" indent="0">
              <a:buNone/>
              <a:defRPr sz="1800" b="1"/>
            </a:lvl3pPr>
            <a:lvl4pPr marL="1371406" indent="0">
              <a:buNone/>
              <a:defRPr sz="1600" b="1"/>
            </a:lvl4pPr>
            <a:lvl5pPr marL="1828541" indent="0">
              <a:buNone/>
              <a:defRPr sz="1600" b="1"/>
            </a:lvl5pPr>
            <a:lvl6pPr marL="2285676" indent="0">
              <a:buNone/>
              <a:defRPr sz="1600" b="1"/>
            </a:lvl6pPr>
            <a:lvl7pPr marL="2742810" indent="0">
              <a:buNone/>
              <a:defRPr sz="1600" b="1"/>
            </a:lvl7pPr>
            <a:lvl8pPr marL="3199947" indent="0">
              <a:buNone/>
              <a:defRPr sz="1600" b="1"/>
            </a:lvl8pPr>
            <a:lvl9pPr marL="365708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422" y="1535117"/>
            <a:ext cx="5389033" cy="639763"/>
          </a:xfrm>
        </p:spPr>
        <p:txBody>
          <a:bodyPr anchor="b"/>
          <a:lstStyle>
            <a:lvl1pPr marL="0" indent="0">
              <a:buNone/>
              <a:defRPr sz="2400" b="1"/>
            </a:lvl1pPr>
            <a:lvl2pPr marL="457135" indent="0">
              <a:buNone/>
              <a:defRPr sz="2000" b="1"/>
            </a:lvl2pPr>
            <a:lvl3pPr marL="914270" indent="0">
              <a:buNone/>
              <a:defRPr sz="1800" b="1"/>
            </a:lvl3pPr>
            <a:lvl4pPr marL="1371406" indent="0">
              <a:buNone/>
              <a:defRPr sz="1600" b="1"/>
            </a:lvl4pPr>
            <a:lvl5pPr marL="1828541" indent="0">
              <a:buNone/>
              <a:defRPr sz="1600" b="1"/>
            </a:lvl5pPr>
            <a:lvl6pPr marL="2285676" indent="0">
              <a:buNone/>
              <a:defRPr sz="1600" b="1"/>
            </a:lvl6pPr>
            <a:lvl7pPr marL="2742810" indent="0">
              <a:buNone/>
              <a:defRPr sz="1600" b="1"/>
            </a:lvl7pPr>
            <a:lvl8pPr marL="3199947" indent="0">
              <a:buNone/>
              <a:defRPr sz="1600" b="1"/>
            </a:lvl8pPr>
            <a:lvl9pPr marL="365708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98976296"/>
      </p:ext>
    </p:extLst>
  </p:cSld>
  <p:clrMapOvr>
    <a:masterClrMapping/>
  </p:clrMapOvr>
  <p:transition>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425387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12"/>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6603" indent="0">
              <a:buNone/>
              <a:defRPr sz="1800"/>
            </a:lvl2pPr>
            <a:lvl3pPr marL="913201" indent="0">
              <a:buNone/>
              <a:defRPr sz="1600"/>
            </a:lvl3pPr>
            <a:lvl4pPr marL="1369804" indent="0">
              <a:buNone/>
              <a:defRPr sz="1400"/>
            </a:lvl4pPr>
            <a:lvl5pPr marL="1826404" indent="0">
              <a:buNone/>
              <a:defRPr sz="1400"/>
            </a:lvl5pPr>
            <a:lvl6pPr marL="2283006" indent="0">
              <a:buNone/>
              <a:defRPr sz="1400"/>
            </a:lvl6pPr>
            <a:lvl7pPr marL="2739604" indent="0">
              <a:buNone/>
              <a:defRPr sz="1400"/>
            </a:lvl7pPr>
            <a:lvl8pPr marL="3196207" indent="0">
              <a:buNone/>
              <a:defRPr sz="1400"/>
            </a:lvl8pPr>
            <a:lvl9pPr marL="3652806" indent="0">
              <a:buNone/>
              <a:defRPr sz="1400"/>
            </a:lvl9pPr>
          </a:lstStyle>
          <a:p>
            <a:pPr lvl="0"/>
            <a:r>
              <a:rPr lang="nl-NL"/>
              <a:t>Klik om de modelstijlen te bewerken</a:t>
            </a:r>
          </a:p>
        </p:txBody>
      </p:sp>
    </p:spTree>
    <p:extLst>
      <p:ext uri="{BB962C8B-B14F-4D97-AF65-F5344CB8AC3E}">
        <p14:creationId xmlns:p14="http://schemas.microsoft.com/office/powerpoint/2010/main" val="2115667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1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1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74178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2" y="1535113"/>
            <a:ext cx="5386917" cy="639763"/>
          </a:xfrm>
        </p:spPr>
        <p:txBody>
          <a:bodyPr anchor="b"/>
          <a:lstStyle>
            <a:lvl1pPr marL="0" indent="0">
              <a:buNone/>
              <a:defRPr sz="2400" b="1"/>
            </a:lvl1pPr>
            <a:lvl2pPr marL="456603" indent="0">
              <a:buNone/>
              <a:defRPr sz="2000" b="1"/>
            </a:lvl2pPr>
            <a:lvl3pPr marL="913201" indent="0">
              <a:buNone/>
              <a:defRPr sz="1800" b="1"/>
            </a:lvl3pPr>
            <a:lvl4pPr marL="1369804" indent="0">
              <a:buNone/>
              <a:defRPr sz="1600" b="1"/>
            </a:lvl4pPr>
            <a:lvl5pPr marL="1826404" indent="0">
              <a:buNone/>
              <a:defRPr sz="1600" b="1"/>
            </a:lvl5pPr>
            <a:lvl6pPr marL="2283006" indent="0">
              <a:buNone/>
              <a:defRPr sz="1600" b="1"/>
            </a:lvl6pPr>
            <a:lvl7pPr marL="2739604" indent="0">
              <a:buNone/>
              <a:defRPr sz="1600" b="1"/>
            </a:lvl7pPr>
            <a:lvl8pPr marL="3196207" indent="0">
              <a:buNone/>
              <a:defRPr sz="1600" b="1"/>
            </a:lvl8pPr>
            <a:lvl9pPr marL="3652806"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84" y="1535113"/>
            <a:ext cx="5389033" cy="639763"/>
          </a:xfrm>
        </p:spPr>
        <p:txBody>
          <a:bodyPr anchor="b"/>
          <a:lstStyle>
            <a:lvl1pPr marL="0" indent="0">
              <a:buNone/>
              <a:defRPr sz="2400" b="1"/>
            </a:lvl1pPr>
            <a:lvl2pPr marL="456603" indent="0">
              <a:buNone/>
              <a:defRPr sz="2000" b="1"/>
            </a:lvl2pPr>
            <a:lvl3pPr marL="913201" indent="0">
              <a:buNone/>
              <a:defRPr sz="1800" b="1"/>
            </a:lvl3pPr>
            <a:lvl4pPr marL="1369804" indent="0">
              <a:buNone/>
              <a:defRPr sz="1600" b="1"/>
            </a:lvl4pPr>
            <a:lvl5pPr marL="1826404" indent="0">
              <a:buNone/>
              <a:defRPr sz="1600" b="1"/>
            </a:lvl5pPr>
            <a:lvl6pPr marL="2283006" indent="0">
              <a:buNone/>
              <a:defRPr sz="1600" b="1"/>
            </a:lvl6pPr>
            <a:lvl7pPr marL="2739604" indent="0">
              <a:buNone/>
              <a:defRPr sz="1600" b="1"/>
            </a:lvl7pPr>
            <a:lvl8pPr marL="3196207" indent="0">
              <a:buNone/>
              <a:defRPr sz="1600" b="1"/>
            </a:lvl8pPr>
            <a:lvl9pPr marL="3652806"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184717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3893728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063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7" y="273049"/>
            <a:ext cx="4011084"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7" y="1435102"/>
            <a:ext cx="4011084" cy="4691063"/>
          </a:xfrm>
        </p:spPr>
        <p:txBody>
          <a:bodyPr/>
          <a:lstStyle>
            <a:lvl1pPr marL="0" indent="0">
              <a:buNone/>
              <a:defRPr sz="1400"/>
            </a:lvl1pPr>
            <a:lvl2pPr marL="456603" indent="0">
              <a:buNone/>
              <a:defRPr sz="1200"/>
            </a:lvl2pPr>
            <a:lvl3pPr marL="913201" indent="0">
              <a:buNone/>
              <a:defRPr sz="1000"/>
            </a:lvl3pPr>
            <a:lvl4pPr marL="1369804" indent="0">
              <a:buNone/>
              <a:defRPr sz="900"/>
            </a:lvl4pPr>
            <a:lvl5pPr marL="1826404" indent="0">
              <a:buNone/>
              <a:defRPr sz="900"/>
            </a:lvl5pPr>
            <a:lvl6pPr marL="2283006" indent="0">
              <a:buNone/>
              <a:defRPr sz="900"/>
            </a:lvl6pPr>
            <a:lvl7pPr marL="2739604" indent="0">
              <a:buNone/>
              <a:defRPr sz="900"/>
            </a:lvl7pPr>
            <a:lvl8pPr marL="3196207" indent="0">
              <a:buNone/>
              <a:defRPr sz="900"/>
            </a:lvl8pPr>
            <a:lvl9pPr marL="3652806" indent="0">
              <a:buNone/>
              <a:defRPr sz="900"/>
            </a:lvl9pPr>
          </a:lstStyle>
          <a:p>
            <a:pPr lvl="0"/>
            <a:r>
              <a:rPr lang="nl-NL"/>
              <a:t>Klik om de modelstijlen te bewerken</a:t>
            </a:r>
          </a:p>
        </p:txBody>
      </p:sp>
    </p:spTree>
    <p:extLst>
      <p:ext uri="{BB962C8B-B14F-4D97-AF65-F5344CB8AC3E}">
        <p14:creationId xmlns:p14="http://schemas.microsoft.com/office/powerpoint/2010/main" val="31502871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nchorCtr="0"/>
          <a:lstStyle>
            <a:lvl1pPr marL="0" indent="0">
              <a:buNone/>
              <a:defRPr sz="3200"/>
            </a:lvl1pPr>
            <a:lvl2pPr marL="456603" indent="0">
              <a:buNone/>
              <a:defRPr sz="2800"/>
            </a:lvl2pPr>
            <a:lvl3pPr marL="913201" indent="0">
              <a:buNone/>
              <a:defRPr sz="2400"/>
            </a:lvl3pPr>
            <a:lvl4pPr marL="1369804" indent="0">
              <a:buNone/>
              <a:defRPr sz="2000"/>
            </a:lvl4pPr>
            <a:lvl5pPr marL="1826404" indent="0">
              <a:buNone/>
              <a:defRPr sz="2000"/>
            </a:lvl5pPr>
            <a:lvl6pPr marL="2283006" indent="0">
              <a:buNone/>
              <a:defRPr sz="2000"/>
            </a:lvl6pPr>
            <a:lvl7pPr marL="2739604" indent="0">
              <a:buNone/>
              <a:defRPr sz="2000"/>
            </a:lvl7pPr>
            <a:lvl8pPr marL="3196207" indent="0">
              <a:buNone/>
              <a:defRPr sz="2000"/>
            </a:lvl8pPr>
            <a:lvl9pPr marL="3652806"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3"/>
          </a:xfrm>
        </p:spPr>
        <p:txBody>
          <a:bodyPr/>
          <a:lstStyle>
            <a:lvl1pPr marL="0" indent="0">
              <a:buNone/>
              <a:defRPr sz="1400"/>
            </a:lvl1pPr>
            <a:lvl2pPr marL="456603" indent="0">
              <a:buNone/>
              <a:defRPr sz="1200"/>
            </a:lvl2pPr>
            <a:lvl3pPr marL="913201" indent="0">
              <a:buNone/>
              <a:defRPr sz="1000"/>
            </a:lvl3pPr>
            <a:lvl4pPr marL="1369804" indent="0">
              <a:buNone/>
              <a:defRPr sz="900"/>
            </a:lvl4pPr>
            <a:lvl5pPr marL="1826404" indent="0">
              <a:buNone/>
              <a:defRPr sz="900"/>
            </a:lvl5pPr>
            <a:lvl6pPr marL="2283006" indent="0">
              <a:buNone/>
              <a:defRPr sz="900"/>
            </a:lvl6pPr>
            <a:lvl7pPr marL="2739604" indent="0">
              <a:buNone/>
              <a:defRPr sz="900"/>
            </a:lvl7pPr>
            <a:lvl8pPr marL="3196207" indent="0">
              <a:buNone/>
              <a:defRPr sz="900"/>
            </a:lvl8pPr>
            <a:lvl9pPr marL="3652806" indent="0">
              <a:buNone/>
              <a:defRPr sz="900"/>
            </a:lvl9pPr>
          </a:lstStyle>
          <a:p>
            <a:pPr lvl="0"/>
            <a:r>
              <a:rPr lang="nl-NL"/>
              <a:t>Klik om de modelstijlen te bewerken</a:t>
            </a:r>
          </a:p>
        </p:txBody>
      </p:sp>
    </p:spTree>
    <p:extLst>
      <p:ext uri="{BB962C8B-B14F-4D97-AF65-F5344CB8AC3E}">
        <p14:creationId xmlns:p14="http://schemas.microsoft.com/office/powerpoint/2010/main" val="4172163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675752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45484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3584869305"/>
      </p:ext>
    </p:extLst>
  </p:cSld>
  <p:clrMapOvr>
    <a:masterClrMapping/>
  </p:clrMapOvr>
  <p:transition>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45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l">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Slide Number Placeholder 5">
            <a:extLst>
              <a:ext uri="{FF2B5EF4-FFF2-40B4-BE49-F238E27FC236}">
                <a16:creationId xmlns:a16="http://schemas.microsoft.com/office/drawing/2014/main" id="{B33A7FF6-2D15-51EB-9766-7982850CF139}"/>
              </a:ext>
            </a:extLst>
          </p:cNvPr>
          <p:cNvSpPr>
            <a:spLocks noGrp="1"/>
          </p:cNvSpPr>
          <p:nvPr>
            <p:ph type="sldNum" sz="quarter" idx="10"/>
          </p:nvPr>
        </p:nvSpPr>
        <p:spPr>
          <a:xfrm>
            <a:off x="11654367" y="6357939"/>
            <a:ext cx="38311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b="1">
                <a:solidFill>
                  <a:schemeClr val="tx2"/>
                </a:solidFill>
              </a:defRPr>
            </a:lvl1pPr>
          </a:lstStyle>
          <a:p>
            <a:fld id="{F8EC02CF-60C5-6044-8301-A5DD7E030CA6}" type="slidenum">
              <a:rPr lang="en-US" altLang="en-US"/>
              <a:pPr/>
              <a:t>‹#›</a:t>
            </a:fld>
            <a:endParaRPr lang="en-US" altLang="en-US"/>
          </a:p>
        </p:txBody>
      </p:sp>
    </p:spTree>
    <p:extLst>
      <p:ext uri="{BB962C8B-B14F-4D97-AF65-F5344CB8AC3E}">
        <p14:creationId xmlns:p14="http://schemas.microsoft.com/office/powerpoint/2010/main" val="10250097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D300B5A-C01A-24C9-DE2C-EB176B870EEE}"/>
              </a:ext>
            </a:extLst>
          </p:cNvPr>
          <p:cNvSpPr>
            <a:spLocks noGrp="1"/>
          </p:cNvSpPr>
          <p:nvPr>
            <p:ph type="sldNum" sz="quarter" idx="10"/>
          </p:nvPr>
        </p:nvSpPr>
        <p:spPr>
          <a:xfrm>
            <a:off x="11654367" y="6278564"/>
            <a:ext cx="38311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1">
                <a:solidFill>
                  <a:schemeClr val="tx2"/>
                </a:solidFill>
              </a:defRPr>
            </a:lvl1pPr>
          </a:lstStyle>
          <a:p>
            <a:fld id="{45CC740A-B515-A04D-B011-24D4ECAD582E}" type="slidenum">
              <a:rPr lang="en-US" altLang="en-US"/>
              <a:pPr/>
              <a:t>‹#›</a:t>
            </a:fld>
            <a:endParaRPr lang="en-US" altLang="en-US"/>
          </a:p>
        </p:txBody>
      </p:sp>
    </p:spTree>
    <p:extLst>
      <p:ext uri="{BB962C8B-B14F-4D97-AF65-F5344CB8AC3E}">
        <p14:creationId xmlns:p14="http://schemas.microsoft.com/office/powerpoint/2010/main" val="176670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67DE3D3D-4F53-4559-5C98-229AF91FBCDB}"/>
              </a:ext>
            </a:extLst>
          </p:cNvPr>
          <p:cNvSpPr>
            <a:spLocks noGrp="1"/>
          </p:cNvSpPr>
          <p:nvPr>
            <p:ph type="sldNum" sz="quarter" idx="10"/>
          </p:nvPr>
        </p:nvSpPr>
        <p:spPr>
          <a:xfrm>
            <a:off x="11654367" y="6278564"/>
            <a:ext cx="38311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1">
                <a:solidFill>
                  <a:schemeClr val="tx2"/>
                </a:solidFill>
              </a:defRPr>
            </a:lvl1pPr>
          </a:lstStyle>
          <a:p>
            <a:fld id="{EBBC376B-F376-084A-938C-E5883756526C}" type="slidenum">
              <a:rPr lang="en-US" altLang="en-US"/>
              <a:pPr/>
              <a:t>‹#›</a:t>
            </a:fld>
            <a:endParaRPr lang="en-US" altLang="en-US"/>
          </a:p>
        </p:txBody>
      </p:sp>
    </p:spTree>
    <p:extLst>
      <p:ext uri="{BB962C8B-B14F-4D97-AF65-F5344CB8AC3E}">
        <p14:creationId xmlns:p14="http://schemas.microsoft.com/office/powerpoint/2010/main" val="27985481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F9B3AE5B-C401-5740-A90F-1E1E8ABDA154}"/>
              </a:ext>
            </a:extLst>
          </p:cNvPr>
          <p:cNvSpPr>
            <a:spLocks noGrp="1"/>
          </p:cNvSpPr>
          <p:nvPr>
            <p:ph type="sldNum" sz="quarter" idx="10"/>
          </p:nvPr>
        </p:nvSpPr>
        <p:spPr>
          <a:xfrm>
            <a:off x="11654367" y="6278564"/>
            <a:ext cx="38311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1">
                <a:solidFill>
                  <a:schemeClr val="tx2"/>
                </a:solidFill>
              </a:defRPr>
            </a:lvl1pPr>
          </a:lstStyle>
          <a:p>
            <a:fld id="{651D21B4-0BDA-0D4F-A558-8EB92E351204}" type="slidenum">
              <a:rPr lang="en-US" altLang="en-US"/>
              <a:pPr/>
              <a:t>‹#›</a:t>
            </a:fld>
            <a:endParaRPr lang="en-US" altLang="en-US"/>
          </a:p>
        </p:txBody>
      </p:sp>
    </p:spTree>
    <p:extLst>
      <p:ext uri="{BB962C8B-B14F-4D97-AF65-F5344CB8AC3E}">
        <p14:creationId xmlns:p14="http://schemas.microsoft.com/office/powerpoint/2010/main" val="14489709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497BECB-3487-2E37-BFFE-D7E3358962FA}"/>
              </a:ext>
            </a:extLst>
          </p:cNvPr>
          <p:cNvSpPr>
            <a:spLocks noGrp="1"/>
          </p:cNvSpPr>
          <p:nvPr>
            <p:ph type="sldNum" sz="quarter" idx="10"/>
          </p:nvPr>
        </p:nvSpPr>
        <p:spPr>
          <a:xfrm>
            <a:off x="11654367" y="6278564"/>
            <a:ext cx="38311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1">
                <a:solidFill>
                  <a:schemeClr val="tx2"/>
                </a:solidFill>
              </a:defRPr>
            </a:lvl1pPr>
          </a:lstStyle>
          <a:p>
            <a:fld id="{65E89927-5538-2847-9242-21B8E4B0E2E3}" type="slidenum">
              <a:rPr lang="en-US" altLang="en-US"/>
              <a:pPr/>
              <a:t>‹#›</a:t>
            </a:fld>
            <a:endParaRPr lang="en-US" altLang="en-US"/>
          </a:p>
        </p:txBody>
      </p:sp>
    </p:spTree>
    <p:extLst>
      <p:ext uri="{BB962C8B-B14F-4D97-AF65-F5344CB8AC3E}">
        <p14:creationId xmlns:p14="http://schemas.microsoft.com/office/powerpoint/2010/main" val="30597320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6" y="220504"/>
            <a:ext cx="11447319" cy="838200"/>
          </a:xfrm>
          <a:prstGeom prst="rect">
            <a:avLst/>
          </a:prstGeom>
        </p:spPr>
        <p:txBody>
          <a:bodyPr lIns="91429" tIns="45715" rIns="91429" bIns="45715"/>
          <a:lstStyle>
            <a:lvl1pPr>
              <a:defRPr sz="1800"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526842"/>
            <a:ext cx="11445392" cy="226084"/>
          </a:xfrm>
          <a:prstGeom prst="rect">
            <a:avLst/>
          </a:prstGeom>
        </p:spPr>
        <p:txBody>
          <a:bodyPr anchor="b"/>
          <a:lstStyle>
            <a:lvl1pPr marL="0" indent="0">
              <a:buNone/>
              <a:defRPr sz="675" b="1">
                <a:solidFill>
                  <a:schemeClr val="bg1"/>
                </a:solidFill>
              </a:defRPr>
            </a:lvl1pPr>
            <a:lvl2pPr marL="226916" indent="0">
              <a:buNone/>
              <a:defRPr sz="596">
                <a:solidFill>
                  <a:schemeClr val="bg1"/>
                </a:solidFill>
              </a:defRPr>
            </a:lvl2pPr>
            <a:lvl3pPr marL="453830" indent="0">
              <a:buNone/>
              <a:defRPr sz="596">
                <a:solidFill>
                  <a:schemeClr val="bg1"/>
                </a:solidFill>
              </a:defRPr>
            </a:lvl3pPr>
            <a:lvl4pPr marL="680746" indent="0">
              <a:buNone/>
              <a:defRPr sz="596">
                <a:solidFill>
                  <a:schemeClr val="bg1"/>
                </a:solidFill>
              </a:defRPr>
            </a:lvl4pPr>
            <a:lvl5pPr marL="907660" indent="0">
              <a:buNone/>
              <a:defRPr sz="596">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724119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3" y="220504"/>
            <a:ext cx="11447319" cy="838200"/>
          </a:xfrm>
          <a:prstGeom prst="rect">
            <a:avLst/>
          </a:prstGeom>
        </p:spPr>
        <p:txBody>
          <a:bodyPr lIns="91429" tIns="45715" rIns="91429" bIns="45715"/>
          <a:lstStyle>
            <a:lvl1pPr>
              <a:defRPr sz="2400"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9" y="6526842"/>
            <a:ext cx="11445393" cy="226084"/>
          </a:xfrm>
          <a:prstGeom prst="rect">
            <a:avLst/>
          </a:prstGeom>
        </p:spPr>
        <p:txBody>
          <a:bodyPr anchor="b"/>
          <a:lstStyle>
            <a:lvl1pPr marL="0" indent="0">
              <a:buNone/>
              <a:defRPr sz="900" b="1">
                <a:solidFill>
                  <a:schemeClr val="bg1"/>
                </a:solidFill>
              </a:defRPr>
            </a:lvl1pPr>
            <a:lvl2pPr marL="302532" indent="0">
              <a:buNone/>
              <a:defRPr sz="795">
                <a:solidFill>
                  <a:schemeClr val="bg1"/>
                </a:solidFill>
              </a:defRPr>
            </a:lvl2pPr>
            <a:lvl3pPr marL="605064" indent="0">
              <a:buNone/>
              <a:defRPr sz="795">
                <a:solidFill>
                  <a:schemeClr val="bg1"/>
                </a:solidFill>
              </a:defRPr>
            </a:lvl3pPr>
            <a:lvl4pPr marL="907596" indent="0">
              <a:buNone/>
              <a:defRPr sz="795">
                <a:solidFill>
                  <a:schemeClr val="bg1"/>
                </a:solidFill>
              </a:defRPr>
            </a:lvl4pPr>
            <a:lvl5pPr marL="1210128" indent="0">
              <a:buNone/>
              <a:defRPr sz="795">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1437485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 y="220504"/>
            <a:ext cx="12209319" cy="838200"/>
          </a:xfrm>
          <a:prstGeom prst="rect">
            <a:avLst/>
          </a:prstGeom>
        </p:spPr>
        <p:txBody>
          <a:bodyPr lIns="91096" tIns="45545" rIns="91096" bIns="45545"/>
          <a:lstStyle>
            <a:lvl1pPr>
              <a:defRPr sz="24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1011" y="1219200"/>
            <a:ext cx="11447319" cy="5181600"/>
          </a:xfrm>
          <a:prstGeom prst="rect">
            <a:avLst/>
          </a:prstGeom>
        </p:spPr>
        <p:txBody>
          <a:bodyPr lIns="91096" tIns="45545" rIns="91096" bIns="45545"/>
          <a:lstStyle>
            <a:lvl1pPr>
              <a:spcBef>
                <a:spcPts val="0"/>
              </a:spcBef>
              <a:spcAft>
                <a:spcPts val="795"/>
              </a:spcAft>
              <a:defRPr sz="1787">
                <a:solidFill>
                  <a:schemeClr val="bg1"/>
                </a:solidFill>
              </a:defRPr>
            </a:lvl1pPr>
            <a:lvl2pPr>
              <a:spcBef>
                <a:spcPts val="0"/>
              </a:spcBef>
              <a:spcAft>
                <a:spcPts val="795"/>
              </a:spcAft>
              <a:defRPr sz="1655">
                <a:solidFill>
                  <a:schemeClr val="bg1"/>
                </a:solidFill>
              </a:defRPr>
            </a:lvl2pPr>
            <a:lvl3pPr>
              <a:spcBef>
                <a:spcPts val="0"/>
              </a:spcBef>
              <a:spcAft>
                <a:spcPts val="795"/>
              </a:spcAft>
              <a:defRPr sz="1324">
                <a:solidFill>
                  <a:schemeClr val="bg1"/>
                </a:solidFill>
              </a:defRPr>
            </a:lvl3pPr>
            <a:lvl4pPr>
              <a:spcBef>
                <a:spcPts val="0"/>
              </a:spcBef>
              <a:spcAft>
                <a:spcPts val="795"/>
              </a:spcAft>
              <a:defRPr sz="1125">
                <a:solidFill>
                  <a:schemeClr val="bg1"/>
                </a:solidFill>
              </a:defRPr>
            </a:lvl4pPr>
            <a:lvl5pPr>
              <a:spcBef>
                <a:spcPts val="0"/>
              </a:spcBef>
              <a:spcAft>
                <a:spcPts val="795"/>
              </a:spcAft>
              <a:defRPr sz="1125">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382933" y="6526863"/>
            <a:ext cx="11445393" cy="226084"/>
          </a:xfrm>
          <a:prstGeom prst="rect">
            <a:avLst/>
          </a:prstGeom>
        </p:spPr>
        <p:txBody>
          <a:bodyPr lIns="91106" tIns="45548" rIns="91106" bIns="45548" anchor="b"/>
          <a:lstStyle>
            <a:lvl1pPr marL="0" indent="0">
              <a:buNone/>
              <a:defRPr sz="900" b="1">
                <a:solidFill>
                  <a:schemeClr val="bg1"/>
                </a:solidFill>
              </a:defRPr>
            </a:lvl1pPr>
            <a:lvl2pPr marL="301430" indent="0">
              <a:buNone/>
              <a:defRPr sz="795">
                <a:solidFill>
                  <a:schemeClr val="bg1"/>
                </a:solidFill>
              </a:defRPr>
            </a:lvl2pPr>
            <a:lvl3pPr marL="602854" indent="0">
              <a:buNone/>
              <a:defRPr sz="795">
                <a:solidFill>
                  <a:schemeClr val="bg1"/>
                </a:solidFill>
              </a:defRPr>
            </a:lvl3pPr>
            <a:lvl4pPr marL="904280" indent="0">
              <a:buNone/>
              <a:defRPr sz="795">
                <a:solidFill>
                  <a:schemeClr val="bg1"/>
                </a:solidFill>
              </a:defRPr>
            </a:lvl4pPr>
            <a:lvl5pPr marL="1205709" indent="0">
              <a:buNone/>
              <a:defRPr sz="795">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296501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2"/>
            <a:ext cx="10972800" cy="2223261"/>
          </a:xfrm>
        </p:spPr>
        <p:txBody>
          <a:bodyPr anchor="b">
            <a:normAutofit/>
          </a:bodyPr>
          <a:lstStyle>
            <a:lvl1pPr algn="l">
              <a:defRPr sz="5399"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8"/>
            <a:ext cx="10972800" cy="948671"/>
          </a:xfrm>
        </p:spPr>
        <p:txBody>
          <a:bodyPr>
            <a:normAutofit/>
          </a:bodyPr>
          <a:lstStyle>
            <a:lvl1pPr marL="0" indent="0" algn="l">
              <a:buNone/>
              <a:defRPr sz="2799">
                <a:solidFill>
                  <a:srgbClr val="002557"/>
                </a:solidFill>
              </a:defRPr>
            </a:lvl1pPr>
            <a:lvl2pPr marL="457098" indent="0" algn="ctr">
              <a:buNone/>
              <a:defRPr sz="2000"/>
            </a:lvl2pPr>
            <a:lvl3pPr marL="914194" indent="0" algn="ctr">
              <a:buNone/>
              <a:defRPr sz="1800"/>
            </a:lvl3pPr>
            <a:lvl4pPr marL="1371292" indent="0" algn="ctr">
              <a:buNone/>
              <a:defRPr sz="1600"/>
            </a:lvl4pPr>
            <a:lvl5pPr marL="1828389" indent="0" algn="ctr">
              <a:buNone/>
              <a:defRPr sz="1600"/>
            </a:lvl5pPr>
            <a:lvl6pPr marL="2285486" indent="0" algn="ctr">
              <a:buNone/>
              <a:defRPr sz="1600"/>
            </a:lvl6pPr>
            <a:lvl7pPr marL="2742582" indent="0" algn="ctr">
              <a:buNone/>
              <a:defRPr sz="1600"/>
            </a:lvl7pPr>
            <a:lvl8pPr marL="3199680" indent="0" algn="ctr">
              <a:buNone/>
              <a:defRPr sz="1600"/>
            </a:lvl8pPr>
            <a:lvl9pPr marL="3656777"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9"/>
            <a:ext cx="10972800" cy="594131"/>
          </a:xfrm>
        </p:spPr>
        <p:txBody>
          <a:bodyPr>
            <a:noAutofit/>
          </a:bodyPr>
          <a:lstStyle>
            <a:lvl1pPr marL="0" indent="0">
              <a:buFontTx/>
              <a:buNone/>
              <a:defRPr sz="2000">
                <a:solidFill>
                  <a:srgbClr val="002557"/>
                </a:solidFill>
              </a:defRPr>
            </a:lvl1pPr>
            <a:lvl2pPr marL="457098" indent="0">
              <a:buFontTx/>
              <a:buNone/>
              <a:defRPr sz="1400">
                <a:solidFill>
                  <a:schemeClr val="bg1"/>
                </a:solidFill>
              </a:defRPr>
            </a:lvl2pPr>
            <a:lvl3pPr marL="914194" indent="0">
              <a:buFontTx/>
              <a:buNone/>
              <a:defRPr sz="1400">
                <a:solidFill>
                  <a:schemeClr val="bg1"/>
                </a:solidFill>
              </a:defRPr>
            </a:lvl3pPr>
            <a:lvl4pPr marL="1371292" indent="0">
              <a:buFontTx/>
              <a:buNone/>
              <a:defRPr sz="1400">
                <a:solidFill>
                  <a:schemeClr val="bg1"/>
                </a:solidFill>
              </a:defRPr>
            </a:lvl4pPr>
            <a:lvl5pPr marL="1828389"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40080" y="382032"/>
            <a:ext cx="3001283" cy="850757"/>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731359279"/>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
        <p:nvSpPr>
          <p:cNvPr id="7" name="Text Placeholder 2">
            <a:extLst>
              <a:ext uri="{FF2B5EF4-FFF2-40B4-BE49-F238E27FC236}">
                <a16:creationId xmlns:a16="http://schemas.microsoft.com/office/drawing/2014/main" id="{2F229E5D-DAA9-4C5C-A19F-42C3FA4B4778}"/>
              </a:ext>
            </a:extLst>
          </p:cNvPr>
          <p:cNvSpPr>
            <a:spLocks noGrp="1"/>
          </p:cNvSpPr>
          <p:nvPr>
            <p:ph idx="1"/>
          </p:nvPr>
        </p:nvSpPr>
        <p:spPr>
          <a:xfrm>
            <a:off x="305555" y="1001171"/>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plate&#10;&#10;Description automatically generated">
            <a:extLst>
              <a:ext uri="{FF2B5EF4-FFF2-40B4-BE49-F238E27FC236}">
                <a16:creationId xmlns:a16="http://schemas.microsoft.com/office/drawing/2014/main" id="{FCE0B1A2-82A5-4B3C-AB95-077695EB59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0265"/>
            <a:ext cx="422539" cy="261611"/>
          </a:xfrm>
          <a:prstGeom prst="rect">
            <a:avLst/>
          </a:prstGeom>
        </p:spPr>
      </p:pic>
      <p:sp>
        <p:nvSpPr>
          <p:cNvPr id="10" name="TextBox 9">
            <a:extLst>
              <a:ext uri="{FF2B5EF4-FFF2-40B4-BE49-F238E27FC236}">
                <a16:creationId xmlns:a16="http://schemas.microsoft.com/office/drawing/2014/main" id="{3B93F9C7-E095-4BEF-B680-9554BA83DBC5}"/>
              </a:ext>
            </a:extLst>
          </p:cNvPr>
          <p:cNvSpPr txBox="1"/>
          <p:nvPr userDrawn="1"/>
        </p:nvSpPr>
        <p:spPr>
          <a:xfrm>
            <a:off x="425806" y="37533"/>
            <a:ext cx="1708311" cy="523220"/>
          </a:xfrm>
          <a:prstGeom prst="rect">
            <a:avLst/>
          </a:prstGeom>
          <a:noFill/>
        </p:spPr>
        <p:txBody>
          <a:bodyPr wrap="square" rtlCol="0">
            <a:spAutoFit/>
          </a:bodyPr>
          <a:lstStyle/>
          <a:p>
            <a:r>
              <a:rPr lang="en-US" sz="1400" i="1" dirty="0">
                <a:solidFill>
                  <a:srgbClr val="000000"/>
                </a:solidFill>
              </a:rPr>
              <a:t>DESTINY-Breast04</a:t>
            </a:r>
          </a:p>
        </p:txBody>
      </p:sp>
    </p:spTree>
    <p:extLst>
      <p:ext uri="{BB962C8B-B14F-4D97-AF65-F5344CB8AC3E}">
        <p14:creationId xmlns:p14="http://schemas.microsoft.com/office/powerpoint/2010/main" val="1326738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29201"/>
      </p:ext>
    </p:extLst>
  </p:cSld>
  <p:clrMapOvr>
    <a:masterClrMapping/>
  </p:clrMapOvr>
  <p:transition>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9"/>
          </a:xfrm>
        </p:spPr>
        <p:txBody>
          <a:bodyPr anchor="ctr" anchorCtr="0">
            <a:normAutofit/>
          </a:bodyPr>
          <a:lstStyle>
            <a:lvl1pPr algn="l">
              <a:defRPr sz="3999"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4">
            <a:extLst>
              <a:ext uri="{FF2B5EF4-FFF2-40B4-BE49-F238E27FC236}">
                <a16:creationId xmlns:a16="http://schemas.microsoft.com/office/drawing/2014/main" id="{7E3BC0D7-7437-4D55-84A2-2052BBDAC14D}"/>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7317833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8" name="Text Placeholder 4">
            <a:extLst>
              <a:ext uri="{FF2B5EF4-FFF2-40B4-BE49-F238E27FC236}">
                <a16:creationId xmlns:a16="http://schemas.microsoft.com/office/drawing/2014/main" id="{73341939-600B-4FD3-A505-665DAC390AAE}"/>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pic>
        <p:nvPicPr>
          <p:cNvPr id="5" name="Picture 4" descr="A picture containing plate&#10;&#10;Description automatically generated">
            <a:extLst>
              <a:ext uri="{FF2B5EF4-FFF2-40B4-BE49-F238E27FC236}">
                <a16:creationId xmlns:a16="http://schemas.microsoft.com/office/drawing/2014/main" id="{0394FB0C-A53B-4C07-A0E6-F4AEB1A9C0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0265"/>
            <a:ext cx="422539" cy="261611"/>
          </a:xfrm>
          <a:prstGeom prst="rect">
            <a:avLst/>
          </a:prstGeom>
        </p:spPr>
      </p:pic>
      <p:sp>
        <p:nvSpPr>
          <p:cNvPr id="6" name="TextBox 5">
            <a:extLst>
              <a:ext uri="{FF2B5EF4-FFF2-40B4-BE49-F238E27FC236}">
                <a16:creationId xmlns:a16="http://schemas.microsoft.com/office/drawing/2014/main" id="{3B8A8BB5-EF10-4BFF-8B42-6B498FD97512}"/>
              </a:ext>
            </a:extLst>
          </p:cNvPr>
          <p:cNvSpPr txBox="1"/>
          <p:nvPr userDrawn="1"/>
        </p:nvSpPr>
        <p:spPr>
          <a:xfrm>
            <a:off x="425806" y="37533"/>
            <a:ext cx="1708311" cy="523220"/>
          </a:xfrm>
          <a:prstGeom prst="rect">
            <a:avLst/>
          </a:prstGeom>
          <a:noFill/>
        </p:spPr>
        <p:txBody>
          <a:bodyPr wrap="square" rtlCol="0">
            <a:spAutoFit/>
          </a:bodyPr>
          <a:lstStyle/>
          <a:p>
            <a:r>
              <a:rPr lang="en-US" sz="1400" i="1" dirty="0">
                <a:solidFill>
                  <a:srgbClr val="000000"/>
                </a:solidFill>
              </a:rPr>
              <a:t>DESTINY-Breast04</a:t>
            </a:r>
          </a:p>
        </p:txBody>
      </p:sp>
    </p:spTree>
    <p:extLst>
      <p:ext uri="{BB962C8B-B14F-4D97-AF65-F5344CB8AC3E}">
        <p14:creationId xmlns:p14="http://schemas.microsoft.com/office/powerpoint/2010/main" val="6294600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picture containing food, fruit, plastic, sliced&#10;&#10;Description automatically generated">
            <a:extLst>
              <a:ext uri="{FF2B5EF4-FFF2-40B4-BE49-F238E27FC236}">
                <a16:creationId xmlns:a16="http://schemas.microsoft.com/office/drawing/2014/main" id="{57EBFD49-59F6-C494-A172-C9D4E2594F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5149" y="3662996"/>
            <a:ext cx="6096851" cy="3210373"/>
          </a:xfrm>
          <a:prstGeom prst="rect">
            <a:avLst/>
          </a:prstGeom>
        </p:spPr>
      </p:pic>
      <p:sp>
        <p:nvSpPr>
          <p:cNvPr id="10" name="Rectangle 54"/>
          <p:cNvSpPr>
            <a:spLocks noGrp="1" noChangeArrowheads="1"/>
          </p:cNvSpPr>
          <p:nvPr>
            <p:ph type="subTitle" idx="1"/>
          </p:nvPr>
        </p:nvSpPr>
        <p:spPr>
          <a:xfrm>
            <a:off x="609600" y="4041651"/>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2C404A3-49E3-6AE3-6316-79D1DE70A5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3345" y="239714"/>
            <a:ext cx="2020824" cy="699807"/>
          </a:xfrm>
          <a:prstGeom prst="rect">
            <a:avLst/>
          </a:prstGeom>
        </p:spPr>
      </p:pic>
    </p:spTree>
    <p:extLst>
      <p:ext uri="{BB962C8B-B14F-4D97-AF65-F5344CB8AC3E}">
        <p14:creationId xmlns:p14="http://schemas.microsoft.com/office/powerpoint/2010/main" val="23167577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7219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9790703F-E851-1D5A-99B7-43DBD5482698}"/>
              </a:ext>
            </a:extLst>
          </p:cNvPr>
          <p:cNvGrpSpPr/>
          <p:nvPr userDrawn="1"/>
        </p:nvGrpSpPr>
        <p:grpSpPr>
          <a:xfrm>
            <a:off x="9392909" y="6212722"/>
            <a:ext cx="2488502" cy="450135"/>
            <a:chOff x="9392911" y="6212702"/>
            <a:chExt cx="2488502" cy="450133"/>
          </a:xfrm>
        </p:grpSpPr>
        <p:pic>
          <p:nvPicPr>
            <p:cNvPr id="5" name="Picture 4" descr="Icon&#10;&#10;Description automatically generated">
              <a:extLst>
                <a:ext uri="{FF2B5EF4-FFF2-40B4-BE49-F238E27FC236}">
                  <a16:creationId xmlns:a16="http://schemas.microsoft.com/office/drawing/2014/main" id="{C714CC1E-7921-3200-C137-F7ADAA9532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6" name="Rectangle 8">
              <a:extLst>
                <a:ext uri="{FF2B5EF4-FFF2-40B4-BE49-F238E27FC236}">
                  <a16:creationId xmlns:a16="http://schemas.microsoft.com/office/drawing/2014/main" id="{79882158-D8CB-A63B-35E5-FF6D03999CD4}"/>
                </a:ext>
              </a:extLst>
            </p:cNvPr>
            <p:cNvSpPr>
              <a:spLocks noChangeArrowheads="1"/>
            </p:cNvSpPr>
            <p:nvPr/>
          </p:nvSpPr>
          <p:spPr bwMode="auto">
            <a:xfrm>
              <a:off x="9392911" y="6355059"/>
              <a:ext cx="24885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234441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A10CE991-EF19-4C89-B2F1-8D342C7298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34667" y="5556667"/>
            <a:ext cx="3154680" cy="1092459"/>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8235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0"/>
            <a:ext cx="5229571" cy="4679463"/>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94091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0"/>
            <a:ext cx="5229571" cy="4679463"/>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4B831F98-D110-9641-0056-3FFA4445A199}"/>
              </a:ext>
            </a:extLst>
          </p:cNvPr>
          <p:cNvGrpSpPr/>
          <p:nvPr userDrawn="1"/>
        </p:nvGrpSpPr>
        <p:grpSpPr>
          <a:xfrm>
            <a:off x="9392909" y="6212722"/>
            <a:ext cx="2488502" cy="450135"/>
            <a:chOff x="9392911" y="6212702"/>
            <a:chExt cx="2488502" cy="450133"/>
          </a:xfrm>
        </p:grpSpPr>
        <p:pic>
          <p:nvPicPr>
            <p:cNvPr id="6" name="Picture 5" descr="Icon&#10;&#10;Description automatically generated">
              <a:extLst>
                <a:ext uri="{FF2B5EF4-FFF2-40B4-BE49-F238E27FC236}">
                  <a16:creationId xmlns:a16="http://schemas.microsoft.com/office/drawing/2014/main" id="{2C5D1AC3-8115-5D46-33CE-6C6B521292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F667ED7-9C0E-2D48-F6BB-0BF8DBEF1D59}"/>
                </a:ext>
              </a:extLst>
            </p:cNvPr>
            <p:cNvSpPr>
              <a:spLocks noChangeArrowheads="1"/>
            </p:cNvSpPr>
            <p:nvPr/>
          </p:nvSpPr>
          <p:spPr bwMode="auto">
            <a:xfrm>
              <a:off x="9392911" y="6355059"/>
              <a:ext cx="24885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4768410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29"/>
            <a:ext cx="5229571" cy="4665747"/>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71679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29"/>
            <a:ext cx="5229571" cy="4665747"/>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A188367A-EE46-1DDA-2AFE-9C628EB72449}"/>
              </a:ext>
            </a:extLst>
          </p:cNvPr>
          <p:cNvGrpSpPr/>
          <p:nvPr userDrawn="1"/>
        </p:nvGrpSpPr>
        <p:grpSpPr>
          <a:xfrm>
            <a:off x="9392909" y="6212722"/>
            <a:ext cx="2488502" cy="450135"/>
            <a:chOff x="9392911" y="6212702"/>
            <a:chExt cx="2488502" cy="450133"/>
          </a:xfrm>
        </p:grpSpPr>
        <p:pic>
          <p:nvPicPr>
            <p:cNvPr id="6" name="Picture 5" descr="Icon&#10;&#10;Description automatically generated">
              <a:extLst>
                <a:ext uri="{FF2B5EF4-FFF2-40B4-BE49-F238E27FC236}">
                  <a16:creationId xmlns:a16="http://schemas.microsoft.com/office/drawing/2014/main" id="{35BBB51B-0D41-5485-99A1-BEEAE26079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3F85628-F902-1363-8D50-72542C0A0300}"/>
                </a:ext>
              </a:extLst>
            </p:cNvPr>
            <p:cNvSpPr>
              <a:spLocks noChangeArrowheads="1"/>
            </p:cNvSpPr>
            <p:nvPr/>
          </p:nvSpPr>
          <p:spPr bwMode="auto">
            <a:xfrm>
              <a:off x="9392911" y="6355059"/>
              <a:ext cx="24885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829215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57" y="273053"/>
            <a:ext cx="4011084" cy="1162051"/>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13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57" y="1435124"/>
            <a:ext cx="4011084" cy="4691063"/>
          </a:xfrm>
        </p:spPr>
        <p:txBody>
          <a:bodyPr/>
          <a:lstStyle>
            <a:lvl1pPr marL="0" indent="0">
              <a:buNone/>
              <a:defRPr sz="1400"/>
            </a:lvl1pPr>
            <a:lvl2pPr marL="457135" indent="0">
              <a:buNone/>
              <a:defRPr sz="1200"/>
            </a:lvl2pPr>
            <a:lvl3pPr marL="914270" indent="0">
              <a:buNone/>
              <a:defRPr sz="1000"/>
            </a:lvl3pPr>
            <a:lvl4pPr marL="1371406" indent="0">
              <a:buNone/>
              <a:defRPr sz="900"/>
            </a:lvl4pPr>
            <a:lvl5pPr marL="1828541" indent="0">
              <a:buNone/>
              <a:defRPr sz="900"/>
            </a:lvl5pPr>
            <a:lvl6pPr marL="2285676" indent="0">
              <a:buNone/>
              <a:defRPr sz="900"/>
            </a:lvl6pPr>
            <a:lvl7pPr marL="2742810" indent="0">
              <a:buNone/>
              <a:defRPr sz="900"/>
            </a:lvl7pPr>
            <a:lvl8pPr marL="3199947" indent="0">
              <a:buNone/>
              <a:defRPr sz="900"/>
            </a:lvl8pPr>
            <a:lvl9pPr marL="3657081" indent="0">
              <a:buNone/>
              <a:defRPr sz="900"/>
            </a:lvl9pPr>
          </a:lstStyle>
          <a:p>
            <a:pPr lvl="0"/>
            <a:r>
              <a:rPr lang="en-US"/>
              <a:t>Click to edit Master text styles</a:t>
            </a:r>
          </a:p>
        </p:txBody>
      </p:sp>
    </p:spTree>
    <p:extLst>
      <p:ext uri="{BB962C8B-B14F-4D97-AF65-F5344CB8AC3E}">
        <p14:creationId xmlns:p14="http://schemas.microsoft.com/office/powerpoint/2010/main" val="572972052"/>
      </p:ext>
    </p:extLst>
  </p:cSld>
  <p:clrMapOvr>
    <a:masterClrMapping/>
  </p:clrMapOvr>
  <p:transition>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9"/>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501398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9"/>
            <a:ext cx="11141055" cy="1103313"/>
          </a:xfrm>
          <a:prstGeom prst="rect">
            <a:avLst/>
          </a:prstGeom>
        </p:spPr>
        <p:txBody>
          <a:bodyPr/>
          <a:lstStyle/>
          <a:p>
            <a:r>
              <a:rPr lang="en-US"/>
              <a:t>Click to edit Master title style</a:t>
            </a:r>
            <a:endParaRPr lang="en-US" dirty="0"/>
          </a:p>
        </p:txBody>
      </p:sp>
      <p:grpSp>
        <p:nvGrpSpPr>
          <p:cNvPr id="3" name="Group 2">
            <a:extLst>
              <a:ext uri="{FF2B5EF4-FFF2-40B4-BE49-F238E27FC236}">
                <a16:creationId xmlns:a16="http://schemas.microsoft.com/office/drawing/2014/main" id="{88B87460-1489-A7E6-C388-913BBD640CAB}"/>
              </a:ext>
            </a:extLst>
          </p:cNvPr>
          <p:cNvGrpSpPr/>
          <p:nvPr userDrawn="1"/>
        </p:nvGrpSpPr>
        <p:grpSpPr>
          <a:xfrm>
            <a:off x="9392909" y="6212722"/>
            <a:ext cx="2488502" cy="450135"/>
            <a:chOff x="9392911" y="6212702"/>
            <a:chExt cx="2488502" cy="450133"/>
          </a:xfrm>
        </p:grpSpPr>
        <p:pic>
          <p:nvPicPr>
            <p:cNvPr id="4" name="Picture 3" descr="Icon&#10;&#10;Description automatically generated">
              <a:extLst>
                <a:ext uri="{FF2B5EF4-FFF2-40B4-BE49-F238E27FC236}">
                  <a16:creationId xmlns:a16="http://schemas.microsoft.com/office/drawing/2014/main" id="{73676601-6D49-45FB-EFC9-9A6CC1B205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5" name="Rectangle 8">
              <a:extLst>
                <a:ext uri="{FF2B5EF4-FFF2-40B4-BE49-F238E27FC236}">
                  <a16:creationId xmlns:a16="http://schemas.microsoft.com/office/drawing/2014/main" id="{0DEFDF9E-3F9A-D373-496E-25B367379078}"/>
                </a:ext>
              </a:extLst>
            </p:cNvPr>
            <p:cNvSpPr>
              <a:spLocks noChangeArrowheads="1"/>
            </p:cNvSpPr>
            <p:nvPr/>
          </p:nvSpPr>
          <p:spPr bwMode="auto">
            <a:xfrm>
              <a:off x="9392911" y="6355059"/>
              <a:ext cx="24885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5814349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4607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09" y="6212722"/>
            <a:ext cx="2488502" cy="450135"/>
            <a:chOff x="9392911" y="6212702"/>
            <a:chExt cx="2488502" cy="450133"/>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0282811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34667" y="5556667"/>
            <a:ext cx="3154680" cy="1092459"/>
          </a:xfrm>
          <a:prstGeom prst="rect">
            <a:avLst/>
          </a:prstGeom>
        </p:spPr>
      </p:pic>
      <p:sp>
        <p:nvSpPr>
          <p:cNvPr id="2" name="Title 1"/>
          <p:cNvSpPr>
            <a:spLocks noGrp="1"/>
          </p:cNvSpPr>
          <p:nvPr>
            <p:ph type="title"/>
          </p:nvPr>
        </p:nvSpPr>
        <p:spPr>
          <a:xfrm>
            <a:off x="514484" y="239716"/>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8"/>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5"/>
            <a:ext cx="11283951"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6105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0BA1985-1FDB-CECE-BF2D-EB8D6D9D356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112933" y="3662363"/>
            <a:ext cx="607906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9369402-5337-A397-4934-CF831702FEB7}"/>
              </a:ext>
            </a:extLst>
          </p:cNvPr>
          <p:cNvSpPr/>
          <p:nvPr/>
        </p:nvSpPr>
        <p:spPr>
          <a:xfrm>
            <a:off x="0"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25"/>
          </a:p>
        </p:txBody>
      </p:sp>
      <p:cxnSp>
        <p:nvCxnSpPr>
          <p:cNvPr id="4" name="Straight Connector 3">
            <a:extLst>
              <a:ext uri="{FF2B5EF4-FFF2-40B4-BE49-F238E27FC236}">
                <a16:creationId xmlns:a16="http://schemas.microsoft.com/office/drawing/2014/main" id="{DCC66E7A-F1AD-533A-4DDA-5485A96AEFAB}"/>
              </a:ext>
            </a:extLst>
          </p:cNvPr>
          <p:cNvCxnSpPr/>
          <p:nvPr/>
        </p:nvCxnSpPr>
        <p:spPr bwMode="auto">
          <a:xfrm>
            <a:off x="-14817" y="1620839"/>
            <a:ext cx="1221528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5" name="Straight Connector 4">
            <a:extLst>
              <a:ext uri="{FF2B5EF4-FFF2-40B4-BE49-F238E27FC236}">
                <a16:creationId xmlns:a16="http://schemas.microsoft.com/office/drawing/2014/main" id="{1BF0E703-C3FA-14BF-F2AC-C3257BC11602}"/>
              </a:ext>
            </a:extLst>
          </p:cNvPr>
          <p:cNvCxnSpPr/>
          <p:nvPr/>
        </p:nvCxnSpPr>
        <p:spPr bwMode="auto">
          <a:xfrm>
            <a:off x="-14817" y="3662363"/>
            <a:ext cx="1221528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6" name="Rectangle 5">
            <a:extLst>
              <a:ext uri="{FF2B5EF4-FFF2-40B4-BE49-F238E27FC236}">
                <a16:creationId xmlns:a16="http://schemas.microsoft.com/office/drawing/2014/main" id="{42474A95-CE92-3B21-9299-11E899434443}"/>
              </a:ext>
            </a:extLst>
          </p:cNvPr>
          <p:cNvSpPr/>
          <p:nvPr userDrawn="1"/>
        </p:nvSpPr>
        <p:spPr>
          <a:xfrm>
            <a:off x="0"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25"/>
          </a:p>
        </p:txBody>
      </p:sp>
      <p:cxnSp>
        <p:nvCxnSpPr>
          <p:cNvPr id="7" name="Straight Connector 6">
            <a:extLst>
              <a:ext uri="{FF2B5EF4-FFF2-40B4-BE49-F238E27FC236}">
                <a16:creationId xmlns:a16="http://schemas.microsoft.com/office/drawing/2014/main" id="{FE2DAD7D-EB29-F667-0D6A-418C1FD85603}"/>
              </a:ext>
            </a:extLst>
          </p:cNvPr>
          <p:cNvCxnSpPr/>
          <p:nvPr userDrawn="1"/>
        </p:nvCxnSpPr>
        <p:spPr bwMode="auto">
          <a:xfrm>
            <a:off x="-14817" y="1620839"/>
            <a:ext cx="1221528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8" name="Picture 12">
            <a:extLst>
              <a:ext uri="{FF2B5EF4-FFF2-40B4-BE49-F238E27FC236}">
                <a16:creationId xmlns:a16="http://schemas.microsoft.com/office/drawing/2014/main" id="{6B73D7F7-B4B9-0B4C-2104-74D5BA1C15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52984" y="328614"/>
            <a:ext cx="2673349"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a:extLst>
              <a:ext uri="{FF2B5EF4-FFF2-40B4-BE49-F238E27FC236}">
                <a16:creationId xmlns:a16="http://schemas.microsoft.com/office/drawing/2014/main" id="{0628C370-A76A-8D01-1098-7383D00F9228}"/>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6106584" y="3665539"/>
            <a:ext cx="6085416"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CBDCB6F1-8630-0900-1013-5CB255EFC1B9}"/>
              </a:ext>
            </a:extLst>
          </p:cNvPr>
          <p:cNvCxnSpPr/>
          <p:nvPr userDrawn="1"/>
        </p:nvCxnSpPr>
        <p:spPr bwMode="auto">
          <a:xfrm>
            <a:off x="-14817" y="3662363"/>
            <a:ext cx="1221528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609600" y="4041653"/>
            <a:ext cx="5181600" cy="1120775"/>
          </a:xfrm>
        </p:spPr>
        <p:txBody>
          <a:bodyPr/>
          <a:lstStyle>
            <a:lvl1pPr marL="0" indent="0">
              <a:lnSpc>
                <a:spcPct val="100000"/>
              </a:lnSpc>
              <a:buFont typeface="Wingdings" pitchFamily="2" charset="2"/>
              <a:buNone/>
              <a:defRPr sz="1500" b="1">
                <a:solidFill>
                  <a:schemeClr val="bg2"/>
                </a:solidFill>
              </a:defRPr>
            </a:lvl1pPr>
          </a:lstStyle>
          <a:p>
            <a:r>
              <a:rPr lang="en-US"/>
              <a:t>Click to edit Master subtitle style</a:t>
            </a:r>
            <a:endParaRPr lang="en-US" dirty="0"/>
          </a:p>
        </p:txBody>
      </p:sp>
      <p:sp>
        <p:nvSpPr>
          <p:cNvPr id="13" name="Rectangle 55"/>
          <p:cNvSpPr>
            <a:spLocks noGrp="1" noChangeArrowheads="1"/>
          </p:cNvSpPr>
          <p:nvPr>
            <p:ph type="ctrTitle"/>
          </p:nvPr>
        </p:nvSpPr>
        <p:spPr bwMode="invGray">
          <a:xfrm>
            <a:off x="609600" y="1600200"/>
            <a:ext cx="11264901" cy="2057400"/>
          </a:xfrm>
          <a:prstGeom prst="rect">
            <a:avLst/>
          </a:prstGeom>
        </p:spPr>
        <p:txBody>
          <a:bodyPr/>
          <a:lstStyle>
            <a:lvl1pPr>
              <a:defRPr sz="2925">
                <a:solidFill>
                  <a:srgbClr val="455560"/>
                </a:solidFill>
              </a:defRPr>
            </a:lvl1pPr>
          </a:lstStyle>
          <a:p>
            <a:r>
              <a:rPr lang="en-US"/>
              <a:t>Click to edit Master title style</a:t>
            </a:r>
            <a:endParaRPr lang="en-US" dirty="0"/>
          </a:p>
        </p:txBody>
      </p:sp>
    </p:spTree>
    <p:extLst>
      <p:ext uri="{BB962C8B-B14F-4D97-AF65-F5344CB8AC3E}">
        <p14:creationId xmlns:p14="http://schemas.microsoft.com/office/powerpoint/2010/main" val="6125049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8" y="1513047"/>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29077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976EA2-43A7-9884-56B1-997776DED60D}"/>
              </a:ext>
            </a:extLst>
          </p:cNvPr>
          <p:cNvSpPr/>
          <p:nvPr userDrawn="1"/>
        </p:nvSpPr>
        <p:spPr>
          <a:xfrm>
            <a:off x="0" y="6589714"/>
            <a:ext cx="12192000" cy="268287"/>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25"/>
          </a:p>
        </p:txBody>
      </p:sp>
      <p:pic>
        <p:nvPicPr>
          <p:cNvPr id="3" name="Picture 7">
            <a:extLst>
              <a:ext uri="{FF2B5EF4-FFF2-40B4-BE49-F238E27FC236}">
                <a16:creationId xmlns:a16="http://schemas.microsoft.com/office/drawing/2014/main" id="{F73E4B72-28AD-95B4-0A90-1E67F6A30D3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365067" y="5345114"/>
            <a:ext cx="382693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C17511CC-6BB0-4AA7-78E9-1247E267C0C8}"/>
              </a:ext>
            </a:extLst>
          </p:cNvPr>
          <p:cNvCxnSpPr/>
          <p:nvPr userDrawn="1"/>
        </p:nvCxnSpPr>
        <p:spPr>
          <a:xfrm>
            <a:off x="0"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514352" y="330201"/>
            <a:ext cx="11244149" cy="5250792"/>
          </a:xfrm>
          <a:prstGeom prst="rect">
            <a:avLst/>
          </a:prstGeom>
        </p:spPr>
        <p:txBody>
          <a:bodyPr anchorCtr="1"/>
          <a:lstStyle>
            <a:lvl1pPr algn="ctr">
              <a:defRPr sz="3000" b="1" cap="none">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5015622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29"/>
            <a:ext cx="5309279" cy="4678739"/>
          </a:xfrm>
          <a:prstGeom prst="rect">
            <a:avLst/>
          </a:prstGeom>
        </p:spPr>
        <p:txBody>
          <a:bodyPr/>
          <a:lstStyle>
            <a:lvl1pPr>
              <a:defRPr sz="2100"/>
            </a:lvl1pPr>
            <a:lvl2pPr>
              <a:defRPr sz="1951"/>
            </a:lvl2pPr>
            <a:lvl3pPr>
              <a:defRPr sz="1800"/>
            </a:lvl3pPr>
            <a:lvl4pPr>
              <a:defRPr sz="1651"/>
            </a:lvl4pPr>
            <a:lvl5pPr>
              <a:defRPr sz="1500"/>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0"/>
            <a:ext cx="5229571" cy="4679463"/>
          </a:xfrm>
          <a:prstGeom prst="rect">
            <a:avLst/>
          </a:prstGeom>
        </p:spPr>
        <p:txBody>
          <a:bodyPr/>
          <a:lstStyle>
            <a:lvl1pPr>
              <a:defRPr sz="2100"/>
            </a:lvl1pPr>
            <a:lvl2pPr>
              <a:defRPr sz="1951"/>
            </a:lvl2pPr>
            <a:lvl3pPr>
              <a:defRPr sz="1800"/>
            </a:lvl3pPr>
            <a:lvl4pPr>
              <a:defRPr sz="1651"/>
            </a:lvl4pPr>
            <a:lvl5pPr>
              <a:defRPr sz="1500"/>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77499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29"/>
            <a:ext cx="5229571" cy="4665747"/>
          </a:xfrm>
          <a:prstGeom prst="rect">
            <a:avLst/>
          </a:prstGeom>
        </p:spPr>
        <p:txBody>
          <a:bodyPr/>
          <a:lstStyle>
            <a:lvl1pPr>
              <a:defRPr sz="2100"/>
            </a:lvl1pPr>
            <a:lvl2pPr>
              <a:defRPr sz="1800"/>
            </a:lvl2pPr>
            <a:lvl3pPr>
              <a:defRPr sz="1651"/>
            </a:lvl3pPr>
            <a:lvl4pPr>
              <a:defRPr sz="1500"/>
            </a:lvl4pPr>
            <a:lvl5pPr>
              <a:defRPr sz="1351"/>
            </a:lvl5pPr>
            <a:lvl6pPr>
              <a:defRPr sz="1351"/>
            </a:lvl6pPr>
            <a:lvl7pPr>
              <a:defRPr sz="1351"/>
            </a:lvl7pPr>
            <a:lvl8pPr>
              <a:defRPr sz="1351"/>
            </a:lvl8pPr>
            <a:lvl9pPr>
              <a:defRPr sz="1351"/>
            </a:lvl9pPr>
          </a:lstStyle>
          <a:p>
            <a:pPr lvl="0"/>
            <a:r>
              <a:rPr lang="en-US"/>
              <a:t>Edit Master text styles</a:t>
            </a:r>
          </a:p>
        </p:txBody>
      </p:sp>
      <p:sp>
        <p:nvSpPr>
          <p:cNvPr id="10" name="Title 1"/>
          <p:cNvSpPr>
            <a:spLocks noGrp="1"/>
          </p:cNvSpPr>
          <p:nvPr>
            <p:ph type="title"/>
          </p:nvPr>
        </p:nvSpPr>
        <p:spPr>
          <a:xfrm>
            <a:off x="609761" y="23812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29"/>
            <a:ext cx="5309279" cy="4678739"/>
          </a:xfrm>
          <a:prstGeom prst="rect">
            <a:avLst/>
          </a:prstGeom>
        </p:spPr>
        <p:txBody>
          <a:bodyPr/>
          <a:lstStyle>
            <a:lvl1pPr>
              <a:defRPr sz="2100"/>
            </a:lvl1pPr>
            <a:lvl2pPr>
              <a:defRPr sz="1951"/>
            </a:lvl2pPr>
            <a:lvl3pPr>
              <a:defRPr sz="1800"/>
            </a:lvl3pPr>
            <a:lvl4pPr>
              <a:defRPr sz="1651"/>
            </a:lvl4pPr>
            <a:lvl5pPr>
              <a:defRPr sz="1500"/>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430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35" indent="0">
              <a:buNone/>
              <a:defRPr sz="2800"/>
            </a:lvl2pPr>
            <a:lvl3pPr marL="914270" indent="0">
              <a:buNone/>
              <a:defRPr sz="2400"/>
            </a:lvl3pPr>
            <a:lvl4pPr marL="1371406" indent="0">
              <a:buNone/>
              <a:defRPr sz="2000"/>
            </a:lvl4pPr>
            <a:lvl5pPr marL="1828541" indent="0">
              <a:buNone/>
              <a:defRPr sz="2000"/>
            </a:lvl5pPr>
            <a:lvl6pPr marL="2285676" indent="0">
              <a:buNone/>
              <a:defRPr sz="2000"/>
            </a:lvl6pPr>
            <a:lvl7pPr marL="2742810" indent="0">
              <a:buNone/>
              <a:defRPr sz="2000"/>
            </a:lvl7pPr>
            <a:lvl8pPr marL="3199947" indent="0">
              <a:buNone/>
              <a:defRPr sz="2000"/>
            </a:lvl8pPr>
            <a:lvl9pPr marL="3657081" indent="0">
              <a:buNone/>
              <a:defRPr sz="2000"/>
            </a:lvl9pPr>
          </a:lstStyle>
          <a:p>
            <a:pPr lvl="0"/>
            <a:endParaRPr lang="en-GB" noProof="0" dirty="0"/>
          </a:p>
        </p:txBody>
      </p:sp>
      <p:sp>
        <p:nvSpPr>
          <p:cNvPr id="4" name="Text Placeholder 3"/>
          <p:cNvSpPr>
            <a:spLocks noGrp="1"/>
          </p:cNvSpPr>
          <p:nvPr>
            <p:ph type="body" sz="half" idx="2"/>
          </p:nvPr>
        </p:nvSpPr>
        <p:spPr>
          <a:xfrm>
            <a:off x="2389717" y="5367417"/>
            <a:ext cx="7315200" cy="804863"/>
          </a:xfrm>
        </p:spPr>
        <p:txBody>
          <a:bodyPr/>
          <a:lstStyle>
            <a:lvl1pPr marL="0" indent="0">
              <a:buNone/>
              <a:defRPr sz="1400"/>
            </a:lvl1pPr>
            <a:lvl2pPr marL="457135" indent="0">
              <a:buNone/>
              <a:defRPr sz="1200"/>
            </a:lvl2pPr>
            <a:lvl3pPr marL="914270" indent="0">
              <a:buNone/>
              <a:defRPr sz="1000"/>
            </a:lvl3pPr>
            <a:lvl4pPr marL="1371406" indent="0">
              <a:buNone/>
              <a:defRPr sz="900"/>
            </a:lvl4pPr>
            <a:lvl5pPr marL="1828541" indent="0">
              <a:buNone/>
              <a:defRPr sz="900"/>
            </a:lvl5pPr>
            <a:lvl6pPr marL="2285676" indent="0">
              <a:buNone/>
              <a:defRPr sz="900"/>
            </a:lvl6pPr>
            <a:lvl7pPr marL="2742810" indent="0">
              <a:buNone/>
              <a:defRPr sz="900"/>
            </a:lvl7pPr>
            <a:lvl8pPr marL="3199947" indent="0">
              <a:buNone/>
              <a:defRPr sz="900"/>
            </a:lvl8pPr>
            <a:lvl9pPr marL="3657081" indent="0">
              <a:buNone/>
              <a:defRPr sz="900"/>
            </a:lvl9pPr>
          </a:lstStyle>
          <a:p>
            <a:pPr lvl="0"/>
            <a:r>
              <a:rPr lang="en-US"/>
              <a:t>Click to edit Master text styles</a:t>
            </a:r>
          </a:p>
        </p:txBody>
      </p:sp>
    </p:spTree>
    <p:extLst>
      <p:ext uri="{BB962C8B-B14F-4D97-AF65-F5344CB8AC3E}">
        <p14:creationId xmlns:p14="http://schemas.microsoft.com/office/powerpoint/2010/main" val="2265405120"/>
      </p:ext>
    </p:extLst>
  </p:cSld>
  <p:clrMapOvr>
    <a:masterClrMapping/>
  </p:clrMapOvr>
  <p:transition>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2" y="238129"/>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4136414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7941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290E0390-AE3E-9665-16E9-B79479BFB19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360833" y="3355975"/>
            <a:ext cx="3829051"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7C7D865A-7A38-FF3F-DA36-BB6A0F315165}"/>
              </a:ext>
            </a:extLst>
          </p:cNvPr>
          <p:cNvCxnSpPr/>
          <p:nvPr userDrawn="1"/>
        </p:nvCxnSpPr>
        <p:spPr bwMode="auto">
          <a:xfrm>
            <a:off x="-23283" y="4605339"/>
            <a:ext cx="12215284"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5" name="Picture 5" descr="CCO_ONC_RGB.jpg">
            <a:extLst>
              <a:ext uri="{FF2B5EF4-FFF2-40B4-BE49-F238E27FC236}">
                <a16:creationId xmlns:a16="http://schemas.microsoft.com/office/drawing/2014/main" id="{929904E7-8257-790A-1755-756E17B40A14}"/>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8151284" y="5876926"/>
            <a:ext cx="3672416"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1"/>
          </p:nvPr>
        </p:nvSpPr>
        <p:spPr>
          <a:xfrm>
            <a:off x="514353" y="4856676"/>
            <a:ext cx="11283951" cy="1155939"/>
          </a:xfrm>
          <a:prstGeom prst="rect">
            <a:avLst/>
          </a:prstGeom>
        </p:spPr>
        <p:txBody>
          <a:bodyPr/>
          <a:lstStyle>
            <a:lvl1pPr>
              <a:buFontTx/>
              <a:buNone/>
              <a:defRPr sz="1800" b="1">
                <a:solidFill>
                  <a:srgbClr val="8B3D9A"/>
                </a:solidFill>
              </a:defRPr>
            </a:lvl1pPr>
            <a:lvl2pPr>
              <a:buFontTx/>
              <a:buNone/>
              <a:defRPr sz="1800"/>
            </a:lvl2pPr>
            <a:lvl3pPr>
              <a:buFontTx/>
              <a:buNone/>
              <a:defRPr sz="1800"/>
            </a:lvl3pPr>
            <a:lvl4pPr>
              <a:buFontTx/>
              <a:buNone/>
              <a:defRPr sz="1800"/>
            </a:lvl4pPr>
            <a:lvl5pPr>
              <a:buFontTx/>
              <a:buNone/>
              <a:defRPr sz="1800"/>
            </a:lvl5pPr>
          </a:lstStyle>
          <a:p>
            <a:pPr lvl="0"/>
            <a:r>
              <a:rPr lang="en-US" dirty="0"/>
              <a:t>Edit Master text styles</a:t>
            </a:r>
          </a:p>
        </p:txBody>
      </p:sp>
      <p:sp>
        <p:nvSpPr>
          <p:cNvPr id="2" name="Title 1"/>
          <p:cNvSpPr>
            <a:spLocks noGrp="1"/>
          </p:cNvSpPr>
          <p:nvPr>
            <p:ph type="title"/>
          </p:nvPr>
        </p:nvSpPr>
        <p:spPr>
          <a:xfrm>
            <a:off x="514484" y="239716"/>
            <a:ext cx="11244016" cy="1674813"/>
          </a:xfrm>
          <a:prstGeom prst="rect">
            <a:avLst/>
          </a:prstGeom>
        </p:spPr>
        <p:txBody>
          <a:bodyPr/>
          <a:lstStyle>
            <a:lvl1pPr algn="ctr">
              <a:defRPr sz="2925">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61" y="1895479"/>
            <a:ext cx="10872444" cy="2605717"/>
          </a:xfrm>
          <a:prstGeom prst="rect">
            <a:avLst/>
          </a:prstGeom>
        </p:spPr>
        <p:txBody>
          <a:bodyPr/>
          <a:lstStyle>
            <a:lvl1pPr marL="0" indent="0">
              <a:buFontTx/>
              <a:buNone/>
              <a:defRPr sz="15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spTree>
    <p:extLst>
      <p:ext uri="{BB962C8B-B14F-4D97-AF65-F5344CB8AC3E}">
        <p14:creationId xmlns:p14="http://schemas.microsoft.com/office/powerpoint/2010/main" val="34289238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hidden">
          <a:xfrm>
            <a:off x="0" y="0"/>
            <a:ext cx="12192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lIns="91323" tIns="45663" rIns="91323" bIns="45663" anchor="ctr"/>
          <a:lstStyle/>
          <a:p>
            <a:pPr defTabSz="913201" eaLnBrk="1" hangingPunct="1">
              <a:defRPr/>
            </a:pPr>
            <a:endParaRPr lang="en-US" sz="1800" b="0">
              <a:solidFill>
                <a:srgbClr val="FFFFFF"/>
              </a:solidFill>
              <a:latin typeface="Arial"/>
              <a:ea typeface="ＭＳ Ｐゴシック" charset="0"/>
              <a:cs typeface="ＭＳ Ｐゴシック" charset="0"/>
            </a:endParaRPr>
          </a:p>
        </p:txBody>
      </p:sp>
      <p:sp>
        <p:nvSpPr>
          <p:cNvPr id="19462" name="Rectangle 2"/>
          <p:cNvSpPr>
            <a:spLocks noGrp="1" noChangeArrowheads="1"/>
          </p:cNvSpPr>
          <p:nvPr>
            <p:ph type="ctrTitle"/>
          </p:nvPr>
        </p:nvSpPr>
        <p:spPr>
          <a:xfrm>
            <a:off x="442385" y="1638305"/>
            <a:ext cx="11307233" cy="1470025"/>
          </a:xfrm>
        </p:spPr>
        <p:txBody>
          <a:bodyPr anchor="b"/>
          <a:lstStyle>
            <a:lvl1pPr>
              <a:defRPr sz="4400" smtClean="0"/>
            </a:lvl1pPr>
          </a:lstStyle>
          <a:p>
            <a:r>
              <a:rPr lang="en-US"/>
              <a:t>Click to edit Master title style</a:t>
            </a:r>
          </a:p>
        </p:txBody>
      </p:sp>
      <p:sp>
        <p:nvSpPr>
          <p:cNvPr id="19463" name="Rectangle 3"/>
          <p:cNvSpPr>
            <a:spLocks noGrp="1" noChangeArrowheads="1"/>
          </p:cNvSpPr>
          <p:nvPr>
            <p:ph type="subTitle" idx="1"/>
          </p:nvPr>
        </p:nvSpPr>
        <p:spPr>
          <a:xfrm>
            <a:off x="438167" y="4343404"/>
            <a:ext cx="11315700" cy="1870075"/>
          </a:xfrm>
        </p:spPr>
        <p:txBody>
          <a:bodyPr/>
          <a:lstStyle>
            <a:lvl1pPr marL="0" indent="0" algn="ctr">
              <a:buFontTx/>
              <a:buNone/>
              <a:defRPr sz="2800" smtClean="0"/>
            </a:lvl1pPr>
          </a:lstStyle>
          <a:p>
            <a:r>
              <a:rPr lang="en-US"/>
              <a:t>Click to edit Master subtitle style</a:t>
            </a:r>
          </a:p>
        </p:txBody>
      </p:sp>
    </p:spTree>
    <p:extLst>
      <p:ext uri="{BB962C8B-B14F-4D97-AF65-F5344CB8AC3E}">
        <p14:creationId xmlns:p14="http://schemas.microsoft.com/office/powerpoint/2010/main" val="38684076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6603" indent="0" algn="ctr">
              <a:buNone/>
              <a:defRPr/>
            </a:lvl2pPr>
            <a:lvl3pPr marL="913201" indent="0" algn="ctr">
              <a:buNone/>
              <a:defRPr/>
            </a:lvl3pPr>
            <a:lvl4pPr marL="1369804" indent="0" algn="ctr">
              <a:buNone/>
              <a:defRPr/>
            </a:lvl4pPr>
            <a:lvl5pPr marL="1826404" indent="0" algn="ctr">
              <a:buNone/>
              <a:defRPr/>
            </a:lvl5pPr>
            <a:lvl6pPr marL="2283006" indent="0" algn="ctr">
              <a:buNone/>
              <a:defRPr/>
            </a:lvl6pPr>
            <a:lvl7pPr marL="2739604" indent="0" algn="ctr">
              <a:buNone/>
              <a:defRPr/>
            </a:lvl7pPr>
            <a:lvl8pPr marL="3196207" indent="0" algn="ctr">
              <a:buNone/>
              <a:defRPr/>
            </a:lvl8pPr>
            <a:lvl9pPr marL="3652806" indent="0" algn="ctr">
              <a:buNone/>
              <a:defRPr/>
            </a:lvl9pPr>
          </a:lstStyle>
          <a:p>
            <a:r>
              <a:rPr lang="nl-NL"/>
              <a:t>Klik om het opmaakprofiel van de modelondertitel te bewerken</a:t>
            </a:r>
          </a:p>
        </p:txBody>
      </p:sp>
    </p:spTree>
    <p:extLst>
      <p:ext uri="{BB962C8B-B14F-4D97-AF65-F5344CB8AC3E}">
        <p14:creationId xmlns:p14="http://schemas.microsoft.com/office/powerpoint/2010/main" val="36926309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785928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13"/>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6603" indent="0">
              <a:buNone/>
              <a:defRPr sz="1800"/>
            </a:lvl2pPr>
            <a:lvl3pPr marL="913201" indent="0">
              <a:buNone/>
              <a:defRPr sz="1600"/>
            </a:lvl3pPr>
            <a:lvl4pPr marL="1369804" indent="0">
              <a:buNone/>
              <a:defRPr sz="1400"/>
            </a:lvl4pPr>
            <a:lvl5pPr marL="1826404" indent="0">
              <a:buNone/>
              <a:defRPr sz="1400"/>
            </a:lvl5pPr>
            <a:lvl6pPr marL="2283006" indent="0">
              <a:buNone/>
              <a:defRPr sz="1400"/>
            </a:lvl6pPr>
            <a:lvl7pPr marL="2739604" indent="0">
              <a:buNone/>
              <a:defRPr sz="1400"/>
            </a:lvl7pPr>
            <a:lvl8pPr marL="3196207" indent="0">
              <a:buNone/>
              <a:defRPr sz="1400"/>
            </a:lvl8pPr>
            <a:lvl9pPr marL="3652806" indent="0">
              <a:buNone/>
              <a:defRPr sz="1400"/>
            </a:lvl9pPr>
          </a:lstStyle>
          <a:p>
            <a:pPr lvl="0"/>
            <a:r>
              <a:rPr lang="nl-NL"/>
              <a:t>Klik om de modelstijlen te bewerken</a:t>
            </a:r>
          </a:p>
        </p:txBody>
      </p:sp>
    </p:spTree>
    <p:extLst>
      <p:ext uri="{BB962C8B-B14F-4D97-AF65-F5344CB8AC3E}">
        <p14:creationId xmlns:p14="http://schemas.microsoft.com/office/powerpoint/2010/main" val="14541068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1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1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600990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2" y="1535113"/>
            <a:ext cx="5386917" cy="639763"/>
          </a:xfrm>
        </p:spPr>
        <p:txBody>
          <a:bodyPr anchor="b"/>
          <a:lstStyle>
            <a:lvl1pPr marL="0" indent="0">
              <a:buNone/>
              <a:defRPr sz="2400" b="1"/>
            </a:lvl1pPr>
            <a:lvl2pPr marL="456603" indent="0">
              <a:buNone/>
              <a:defRPr sz="2000" b="1"/>
            </a:lvl2pPr>
            <a:lvl3pPr marL="913201" indent="0">
              <a:buNone/>
              <a:defRPr sz="1800" b="1"/>
            </a:lvl3pPr>
            <a:lvl4pPr marL="1369804" indent="0">
              <a:buNone/>
              <a:defRPr sz="1600" b="1"/>
            </a:lvl4pPr>
            <a:lvl5pPr marL="1826404" indent="0">
              <a:buNone/>
              <a:defRPr sz="1600" b="1"/>
            </a:lvl5pPr>
            <a:lvl6pPr marL="2283006" indent="0">
              <a:buNone/>
              <a:defRPr sz="1600" b="1"/>
            </a:lvl6pPr>
            <a:lvl7pPr marL="2739604" indent="0">
              <a:buNone/>
              <a:defRPr sz="1600" b="1"/>
            </a:lvl7pPr>
            <a:lvl8pPr marL="3196207" indent="0">
              <a:buNone/>
              <a:defRPr sz="1600" b="1"/>
            </a:lvl8pPr>
            <a:lvl9pPr marL="3652806"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84" y="1535113"/>
            <a:ext cx="5389033" cy="639763"/>
          </a:xfrm>
        </p:spPr>
        <p:txBody>
          <a:bodyPr anchor="b"/>
          <a:lstStyle>
            <a:lvl1pPr marL="0" indent="0">
              <a:buNone/>
              <a:defRPr sz="2400" b="1"/>
            </a:lvl1pPr>
            <a:lvl2pPr marL="456603" indent="0">
              <a:buNone/>
              <a:defRPr sz="2000" b="1"/>
            </a:lvl2pPr>
            <a:lvl3pPr marL="913201" indent="0">
              <a:buNone/>
              <a:defRPr sz="1800" b="1"/>
            </a:lvl3pPr>
            <a:lvl4pPr marL="1369804" indent="0">
              <a:buNone/>
              <a:defRPr sz="1600" b="1"/>
            </a:lvl4pPr>
            <a:lvl5pPr marL="1826404" indent="0">
              <a:buNone/>
              <a:defRPr sz="1600" b="1"/>
            </a:lvl5pPr>
            <a:lvl6pPr marL="2283006" indent="0">
              <a:buNone/>
              <a:defRPr sz="1600" b="1"/>
            </a:lvl6pPr>
            <a:lvl7pPr marL="2739604" indent="0">
              <a:buNone/>
              <a:defRPr sz="1600" b="1"/>
            </a:lvl7pPr>
            <a:lvl8pPr marL="3196207" indent="0">
              <a:buNone/>
              <a:defRPr sz="1600" b="1"/>
            </a:lvl8pPr>
            <a:lvl9pPr marL="3652806"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473180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810462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image" Target="../media/image14.jpeg"/><Relationship Id="rId5" Type="http://schemas.openxmlformats.org/officeDocument/2006/relationships/slideLayout" Target="../slideLayouts/slideLayout109.xml"/><Relationship Id="rId10" Type="http://schemas.openxmlformats.org/officeDocument/2006/relationships/theme" Target="../theme/theme10.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theme" Target="../theme/theme11.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image" Target="../media/image18.png"/><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58.xml"/><Relationship Id="rId7"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5" Type="http://schemas.openxmlformats.org/officeDocument/2006/relationships/slideLayout" Target="../slideLayouts/slideLayout160.xml"/><Relationship Id="rId4"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5.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2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image" Target="../media/image24.png"/><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theme" Target="../theme/theme16.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10" Type="http://schemas.openxmlformats.org/officeDocument/2006/relationships/image" Target="../media/image1.jpeg"/><Relationship Id="rId4" Type="http://schemas.openxmlformats.org/officeDocument/2006/relationships/slideLayout" Target="../slideLayouts/slideLayout6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2.png"/><Relationship Id="rId5" Type="http://schemas.openxmlformats.org/officeDocument/2006/relationships/theme" Target="../theme/theme6.xml"/><Relationship Id="rId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8"/>
            </a:gs>
            <a:gs pos="100000">
              <a:srgbClr val="000066"/>
            </a:gs>
          </a:gsLst>
          <a:lin ang="2700000" scaled="1"/>
        </a:gra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bwMode="auto">
          <a:xfrm>
            <a:off x="389467" y="1309688"/>
            <a:ext cx="11372851" cy="537051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14" rIns="91429"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0226" name="Rectangle 2"/>
          <p:cNvSpPr>
            <a:spLocks noGrp="1" noChangeArrowheads="1"/>
          </p:cNvSpPr>
          <p:nvPr>
            <p:ph type="title"/>
          </p:nvPr>
        </p:nvSpPr>
        <p:spPr bwMode="auto">
          <a:xfrm>
            <a:off x="389467" y="188958"/>
            <a:ext cx="11372851" cy="968375"/>
          </a:xfrm>
          <a:prstGeom prst="rect">
            <a:avLst/>
          </a:prstGeom>
          <a:noFill/>
          <a:ln w="9525">
            <a:noFill/>
            <a:miter lim="800000"/>
            <a:headEnd/>
            <a:tailEnd/>
          </a:ln>
          <a:effectLst/>
        </p:spPr>
        <p:txBody>
          <a:bodyPr vert="horz" wrap="square" lIns="0" tIns="45714" rIns="91429" bIns="45714" numCol="1" anchor="b" anchorCtr="0" compatLnSpc="1">
            <a:prstTxWarp prst="textNoShape">
              <a:avLst/>
            </a:prstTxWarp>
          </a:bodyPr>
          <a:lstStyle/>
          <a:p>
            <a:pPr lvl="0"/>
            <a:r>
              <a:rPr lang="en-GB"/>
              <a:t>Click to edit Master title style</a:t>
            </a:r>
          </a:p>
        </p:txBody>
      </p:sp>
    </p:spTree>
    <p:extLst>
      <p:ext uri="{BB962C8B-B14F-4D97-AF65-F5344CB8AC3E}">
        <p14:creationId xmlns:p14="http://schemas.microsoft.com/office/powerpoint/2010/main" val="4109820567"/>
      </p:ext>
    </p:extLst>
  </p:cSld>
  <p:clrMap bg1="dk2" tx1="lt1" bg2="dk1"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445" r:id="rId15"/>
    <p:sldLayoutId id="2147484553" r:id="rId16"/>
    <p:sldLayoutId id="2147484557" r:id="rId17"/>
  </p:sldLayoutIdLst>
  <p:transition/>
  <p:hf hdr="0" ftr="0" dt="0"/>
  <p:txStyles>
    <p:titleStyle>
      <a:lvl1pPr algn="ctr" rtl="0" eaLnBrk="0" fontAlgn="base" hangingPunct="0">
        <a:spcBef>
          <a:spcPct val="0"/>
        </a:spcBef>
        <a:spcAft>
          <a:spcPct val="0"/>
        </a:spcAft>
        <a:defRPr sz="3000" b="1">
          <a:solidFill>
            <a:schemeClr val="folHlink"/>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300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300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300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300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5pPr>
      <a:lvl6pPr marL="457135" algn="ctr" rtl="0" fontAlgn="base">
        <a:spcBef>
          <a:spcPct val="0"/>
        </a:spcBef>
        <a:spcAft>
          <a:spcPct val="0"/>
        </a:spcAft>
        <a:defRPr sz="3000" b="1">
          <a:solidFill>
            <a:schemeClr val="folHlink"/>
          </a:solidFill>
          <a:effectLst>
            <a:outerShdw blurRad="38100" dist="38100" dir="2700000" algn="tl">
              <a:srgbClr val="000000"/>
            </a:outerShdw>
          </a:effectLst>
          <a:latin typeface="Arial" charset="0"/>
        </a:defRPr>
      </a:lvl6pPr>
      <a:lvl7pPr marL="914270" algn="ctr" rtl="0" fontAlgn="base">
        <a:spcBef>
          <a:spcPct val="0"/>
        </a:spcBef>
        <a:spcAft>
          <a:spcPct val="0"/>
        </a:spcAft>
        <a:defRPr sz="3000" b="1">
          <a:solidFill>
            <a:schemeClr val="folHlink"/>
          </a:solidFill>
          <a:effectLst>
            <a:outerShdw blurRad="38100" dist="38100" dir="2700000" algn="tl">
              <a:srgbClr val="000000"/>
            </a:outerShdw>
          </a:effectLst>
          <a:latin typeface="Arial" charset="0"/>
        </a:defRPr>
      </a:lvl7pPr>
      <a:lvl8pPr marL="1371406" algn="ctr" rtl="0" fontAlgn="base">
        <a:spcBef>
          <a:spcPct val="0"/>
        </a:spcBef>
        <a:spcAft>
          <a:spcPct val="0"/>
        </a:spcAft>
        <a:defRPr sz="3000" b="1">
          <a:solidFill>
            <a:schemeClr val="folHlink"/>
          </a:solidFill>
          <a:effectLst>
            <a:outerShdw blurRad="38100" dist="38100" dir="2700000" algn="tl">
              <a:srgbClr val="000000"/>
            </a:outerShdw>
          </a:effectLst>
          <a:latin typeface="Arial" charset="0"/>
        </a:defRPr>
      </a:lvl8pPr>
      <a:lvl9pPr marL="1828541" algn="ctr" rtl="0" fontAlgn="base">
        <a:spcBef>
          <a:spcPct val="0"/>
        </a:spcBef>
        <a:spcAft>
          <a:spcPct val="0"/>
        </a:spcAft>
        <a:defRPr sz="3000" b="1">
          <a:solidFill>
            <a:schemeClr val="folHlink"/>
          </a:solidFill>
          <a:effectLst>
            <a:outerShdw blurRad="38100" dist="38100" dir="2700000" algn="tl">
              <a:srgbClr val="000000"/>
            </a:outerShdw>
          </a:effectLst>
          <a:latin typeface="Arial" charset="0"/>
        </a:defRPr>
      </a:lvl9pPr>
    </p:titleStyle>
    <p:bodyStyle>
      <a:lvl1pPr marL="287331" indent="-287331" algn="l" rtl="0" eaLnBrk="0" fontAlgn="base" hangingPunct="0">
        <a:spcBef>
          <a:spcPct val="0"/>
        </a:spcBef>
        <a:spcAft>
          <a:spcPct val="20000"/>
        </a:spcAft>
        <a:buClr>
          <a:schemeClr val="folHlink"/>
        </a:buClr>
        <a:buFont typeface="Arial" charset="0"/>
        <a:buChar char="●"/>
        <a:defRPr sz="2000" b="1">
          <a:solidFill>
            <a:schemeClr val="tx1"/>
          </a:solidFill>
          <a:latin typeface="+mn-lt"/>
          <a:ea typeface="ＭＳ Ｐゴシック" charset="0"/>
          <a:cs typeface="ＭＳ Ｐゴシック" charset="0"/>
        </a:defRPr>
      </a:lvl1pPr>
      <a:lvl2pPr marL="576248" indent="-285744" algn="l" rtl="0" eaLnBrk="0" fontAlgn="base" hangingPunct="0">
        <a:spcBef>
          <a:spcPct val="0"/>
        </a:spcBef>
        <a:spcAft>
          <a:spcPct val="20000"/>
        </a:spcAft>
        <a:buClr>
          <a:schemeClr val="tx1"/>
        </a:buClr>
        <a:buSzPct val="90000"/>
        <a:buFont typeface="Arial" charset="0"/>
        <a:buChar char="–"/>
        <a:defRPr sz="2000" b="1">
          <a:solidFill>
            <a:schemeClr val="tx1"/>
          </a:solidFill>
          <a:latin typeface="+mn-lt"/>
          <a:ea typeface="ＭＳ Ｐゴシック" charset="0"/>
        </a:defRPr>
      </a:lvl2pPr>
      <a:lvl3pPr marL="857229" indent="-277806" algn="l" rtl="0" eaLnBrk="0" fontAlgn="base" hangingPunct="0">
        <a:spcBef>
          <a:spcPct val="0"/>
        </a:spcBef>
        <a:spcAft>
          <a:spcPct val="20000"/>
        </a:spcAft>
        <a:buClr>
          <a:schemeClr val="tx1"/>
        </a:buClr>
        <a:buFont typeface="Arial" charset="0"/>
        <a:buChar char="•"/>
        <a:defRPr sz="2000" b="1">
          <a:solidFill>
            <a:schemeClr val="tx1"/>
          </a:solidFill>
          <a:latin typeface="+mn-lt"/>
          <a:ea typeface="ＭＳ Ｐゴシック" charset="0"/>
        </a:defRPr>
      </a:lvl3pPr>
      <a:lvl4pPr marL="1209644" indent="-349242" algn="l" rtl="0" eaLnBrk="0" fontAlgn="base" hangingPunct="0">
        <a:spcBef>
          <a:spcPct val="0"/>
        </a:spcBef>
        <a:spcAft>
          <a:spcPct val="20000"/>
        </a:spcAft>
        <a:buClr>
          <a:schemeClr val="tx1"/>
        </a:buClr>
        <a:buFont typeface="Arial" charset="0"/>
        <a:buChar char="–"/>
        <a:defRPr sz="2000" b="1">
          <a:solidFill>
            <a:schemeClr val="tx1"/>
          </a:solidFill>
          <a:latin typeface="+mn-lt"/>
          <a:ea typeface="ＭＳ Ｐゴシック" charset="0"/>
        </a:defRPr>
      </a:lvl4pPr>
      <a:lvl5pPr marL="1490625" indent="-277806" algn="l" rtl="0" eaLnBrk="0" fontAlgn="base" hangingPunct="0">
        <a:spcBef>
          <a:spcPct val="0"/>
        </a:spcBef>
        <a:spcAft>
          <a:spcPct val="20000"/>
        </a:spcAft>
        <a:buClr>
          <a:schemeClr val="tx1"/>
        </a:buClr>
        <a:buFont typeface="Arial" charset="0"/>
        <a:buChar char="•"/>
        <a:defRPr sz="2000" b="1">
          <a:solidFill>
            <a:schemeClr val="tx1"/>
          </a:solidFill>
          <a:latin typeface="+mn-lt"/>
          <a:ea typeface="ＭＳ Ｐゴシック" charset="0"/>
        </a:defRPr>
      </a:lvl5pPr>
      <a:lvl6pPr marL="1949174" indent="-279360" algn="l" rtl="0" fontAlgn="base">
        <a:spcBef>
          <a:spcPct val="0"/>
        </a:spcBef>
        <a:spcAft>
          <a:spcPct val="20000"/>
        </a:spcAft>
        <a:buClr>
          <a:schemeClr val="tx1"/>
        </a:buClr>
        <a:buFont typeface="Arial" charset="0"/>
        <a:buChar char="•"/>
        <a:defRPr sz="2000" b="1">
          <a:solidFill>
            <a:schemeClr val="tx1"/>
          </a:solidFill>
          <a:latin typeface="+mn-lt"/>
        </a:defRPr>
      </a:lvl6pPr>
      <a:lvl7pPr marL="2406308" indent="-279360" algn="l" rtl="0" fontAlgn="base">
        <a:spcBef>
          <a:spcPct val="0"/>
        </a:spcBef>
        <a:spcAft>
          <a:spcPct val="20000"/>
        </a:spcAft>
        <a:buClr>
          <a:schemeClr val="tx1"/>
        </a:buClr>
        <a:buFont typeface="Arial" charset="0"/>
        <a:buChar char="•"/>
        <a:defRPr sz="2000" b="1">
          <a:solidFill>
            <a:schemeClr val="tx1"/>
          </a:solidFill>
          <a:latin typeface="+mn-lt"/>
        </a:defRPr>
      </a:lvl7pPr>
      <a:lvl8pPr marL="2863443" indent="-279360" algn="l" rtl="0" fontAlgn="base">
        <a:spcBef>
          <a:spcPct val="0"/>
        </a:spcBef>
        <a:spcAft>
          <a:spcPct val="20000"/>
        </a:spcAft>
        <a:buClr>
          <a:schemeClr val="tx1"/>
        </a:buClr>
        <a:buFont typeface="Arial" charset="0"/>
        <a:buChar char="•"/>
        <a:defRPr sz="2000" b="1">
          <a:solidFill>
            <a:schemeClr val="tx1"/>
          </a:solidFill>
          <a:latin typeface="+mn-lt"/>
        </a:defRPr>
      </a:lvl8pPr>
      <a:lvl9pPr marL="3320580" indent="-279360" algn="l" rtl="0" fontAlgn="base">
        <a:spcBef>
          <a:spcPct val="0"/>
        </a:spcBef>
        <a:spcAft>
          <a:spcPct val="20000"/>
        </a:spcAft>
        <a:buClr>
          <a:schemeClr val="tx1"/>
        </a:buClr>
        <a:buFont typeface="Arial" charset="0"/>
        <a:buChar char="•"/>
        <a:defRPr sz="2000" b="1">
          <a:solidFill>
            <a:schemeClr val="tx1"/>
          </a:solidFill>
          <a:latin typeface="+mn-lt"/>
        </a:defRPr>
      </a:lvl9pPr>
    </p:bodyStyle>
    <p:otherStyle>
      <a:defPPr>
        <a:defRPr lang="en-US"/>
      </a:defPPr>
      <a:lvl1pPr marL="0" algn="l" defTabSz="914270" rtl="0" eaLnBrk="1" latinLnBrk="0" hangingPunct="1">
        <a:defRPr sz="1800" kern="1200">
          <a:solidFill>
            <a:schemeClr val="tx1"/>
          </a:solidFill>
          <a:latin typeface="+mn-lt"/>
          <a:ea typeface="+mn-ea"/>
          <a:cs typeface="+mn-cs"/>
        </a:defRPr>
      </a:lvl1pPr>
      <a:lvl2pPr marL="457135" algn="l" defTabSz="914270" rtl="0" eaLnBrk="1" latinLnBrk="0" hangingPunct="1">
        <a:defRPr sz="1800" kern="1200">
          <a:solidFill>
            <a:schemeClr val="tx1"/>
          </a:solidFill>
          <a:latin typeface="+mn-lt"/>
          <a:ea typeface="+mn-ea"/>
          <a:cs typeface="+mn-cs"/>
        </a:defRPr>
      </a:lvl2pPr>
      <a:lvl3pPr marL="914270" algn="l" defTabSz="914270" rtl="0" eaLnBrk="1" latinLnBrk="0" hangingPunct="1">
        <a:defRPr sz="1800" kern="1200">
          <a:solidFill>
            <a:schemeClr val="tx1"/>
          </a:solidFill>
          <a:latin typeface="+mn-lt"/>
          <a:ea typeface="+mn-ea"/>
          <a:cs typeface="+mn-cs"/>
        </a:defRPr>
      </a:lvl3pPr>
      <a:lvl4pPr marL="1371406" algn="l" defTabSz="914270" rtl="0" eaLnBrk="1" latinLnBrk="0" hangingPunct="1">
        <a:defRPr sz="1800" kern="1200">
          <a:solidFill>
            <a:schemeClr val="tx1"/>
          </a:solidFill>
          <a:latin typeface="+mn-lt"/>
          <a:ea typeface="+mn-ea"/>
          <a:cs typeface="+mn-cs"/>
        </a:defRPr>
      </a:lvl4pPr>
      <a:lvl5pPr marL="1828541" algn="l" defTabSz="914270" rtl="0" eaLnBrk="1" latinLnBrk="0" hangingPunct="1">
        <a:defRPr sz="1800" kern="1200">
          <a:solidFill>
            <a:schemeClr val="tx1"/>
          </a:solidFill>
          <a:latin typeface="+mn-lt"/>
          <a:ea typeface="+mn-ea"/>
          <a:cs typeface="+mn-cs"/>
        </a:defRPr>
      </a:lvl5pPr>
      <a:lvl6pPr marL="2285676" algn="l" defTabSz="914270" rtl="0" eaLnBrk="1" latinLnBrk="0" hangingPunct="1">
        <a:defRPr sz="1800" kern="1200">
          <a:solidFill>
            <a:schemeClr val="tx1"/>
          </a:solidFill>
          <a:latin typeface="+mn-lt"/>
          <a:ea typeface="+mn-ea"/>
          <a:cs typeface="+mn-cs"/>
        </a:defRPr>
      </a:lvl6pPr>
      <a:lvl7pPr marL="2742810" algn="l" defTabSz="914270" rtl="0" eaLnBrk="1" latinLnBrk="0" hangingPunct="1">
        <a:defRPr sz="1800" kern="1200">
          <a:solidFill>
            <a:schemeClr val="tx1"/>
          </a:solidFill>
          <a:latin typeface="+mn-lt"/>
          <a:ea typeface="+mn-ea"/>
          <a:cs typeface="+mn-cs"/>
        </a:defRPr>
      </a:lvl7pPr>
      <a:lvl8pPr marL="3199947" algn="l" defTabSz="914270" rtl="0" eaLnBrk="1" latinLnBrk="0" hangingPunct="1">
        <a:defRPr sz="1800" kern="1200">
          <a:solidFill>
            <a:schemeClr val="tx1"/>
          </a:solidFill>
          <a:latin typeface="+mn-lt"/>
          <a:ea typeface="+mn-ea"/>
          <a:cs typeface="+mn-cs"/>
        </a:defRPr>
      </a:lvl8pPr>
      <a:lvl9pPr marL="3657081" algn="l" defTabSz="91427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10032437" y="5922968"/>
            <a:ext cx="2152800" cy="935033"/>
          </a:xfrm>
          <a:prstGeom prst="rect">
            <a:avLst/>
          </a:prstGeom>
        </p:spPr>
      </p:pic>
      <p:sp>
        <p:nvSpPr>
          <p:cNvPr id="1027" name="Rectangle 2"/>
          <p:cNvSpPr>
            <a:spLocks noGrp="1" noChangeArrowheads="1"/>
          </p:cNvSpPr>
          <p:nvPr>
            <p:ph type="title"/>
          </p:nvPr>
        </p:nvSpPr>
        <p:spPr bwMode="auto">
          <a:xfrm>
            <a:off x="0" y="0"/>
            <a:ext cx="12192000" cy="1341437"/>
          </a:xfrm>
          <a:prstGeom prst="rect">
            <a:avLst/>
          </a:prstGeom>
          <a:solidFill>
            <a:schemeClr val="bg1">
              <a:alpha val="50000"/>
            </a:schemeClr>
          </a:solidFill>
          <a:ln>
            <a:noFill/>
          </a:ln>
          <a:effectLst>
            <a:outerShdw blurRad="276225" dist="25400" dir="5040000" algn="tl" rotWithShape="0">
              <a:srgbClr val="000000">
                <a:alpha val="30000"/>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914400" y="1828801"/>
            <a:ext cx="10363200" cy="41925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5756576"/>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Lst>
  <p:txStyles>
    <p:titleStyle>
      <a:lvl1pPr algn="ctr" rtl="0" eaLnBrk="1" fontAlgn="base" hangingPunct="1">
        <a:spcBef>
          <a:spcPct val="0"/>
        </a:spcBef>
        <a:spcAft>
          <a:spcPct val="0"/>
        </a:spcAft>
        <a:defRPr sz="4796" i="1">
          <a:solidFill>
            <a:srgbClr val="002054"/>
          </a:solidFill>
          <a:latin typeface="+mj-lt"/>
          <a:ea typeface="+mj-ea"/>
          <a:cs typeface="+mj-cs"/>
        </a:defRPr>
      </a:lvl1pPr>
      <a:lvl2pPr algn="ctr" rtl="0" eaLnBrk="1" fontAlgn="base" hangingPunct="1">
        <a:spcBef>
          <a:spcPct val="0"/>
        </a:spcBef>
        <a:spcAft>
          <a:spcPct val="0"/>
        </a:spcAft>
        <a:defRPr sz="4796" i="1">
          <a:solidFill>
            <a:srgbClr val="002054"/>
          </a:solidFill>
          <a:latin typeface="Georgia" pitchFamily="-72" charset="0"/>
          <a:ea typeface="ＭＳ Ｐゴシック" pitchFamily="-72" charset="-128"/>
          <a:cs typeface="ＭＳ Ｐゴシック" pitchFamily="-72" charset="-128"/>
        </a:defRPr>
      </a:lvl2pPr>
      <a:lvl3pPr algn="ctr" rtl="0" eaLnBrk="1" fontAlgn="base" hangingPunct="1">
        <a:spcBef>
          <a:spcPct val="0"/>
        </a:spcBef>
        <a:spcAft>
          <a:spcPct val="0"/>
        </a:spcAft>
        <a:defRPr sz="4796" i="1">
          <a:solidFill>
            <a:srgbClr val="002054"/>
          </a:solidFill>
          <a:latin typeface="Georgia" pitchFamily="-72" charset="0"/>
          <a:ea typeface="ＭＳ Ｐゴシック" pitchFamily="-72" charset="-128"/>
          <a:cs typeface="ＭＳ Ｐゴシック" pitchFamily="-72" charset="-128"/>
        </a:defRPr>
      </a:lvl3pPr>
      <a:lvl4pPr algn="ctr" rtl="0" eaLnBrk="1" fontAlgn="base" hangingPunct="1">
        <a:spcBef>
          <a:spcPct val="0"/>
        </a:spcBef>
        <a:spcAft>
          <a:spcPct val="0"/>
        </a:spcAft>
        <a:defRPr sz="4796" i="1">
          <a:solidFill>
            <a:srgbClr val="002054"/>
          </a:solidFill>
          <a:latin typeface="Georgia" pitchFamily="-72" charset="0"/>
          <a:ea typeface="ＭＳ Ｐゴシック" pitchFamily="-72" charset="-128"/>
          <a:cs typeface="ＭＳ Ｐゴシック" pitchFamily="-72" charset="-128"/>
        </a:defRPr>
      </a:lvl4pPr>
      <a:lvl5pPr algn="ctr" rtl="0" eaLnBrk="1" fontAlgn="base" hangingPunct="1">
        <a:spcBef>
          <a:spcPct val="0"/>
        </a:spcBef>
        <a:spcAft>
          <a:spcPct val="0"/>
        </a:spcAft>
        <a:defRPr sz="4796" i="1">
          <a:solidFill>
            <a:srgbClr val="002054"/>
          </a:solidFill>
          <a:latin typeface="Georgia" pitchFamily="-72" charset="0"/>
          <a:ea typeface="ＭＳ Ｐゴシック" pitchFamily="-72" charset="-128"/>
          <a:cs typeface="ＭＳ Ｐゴシック" pitchFamily="-72" charset="-128"/>
        </a:defRPr>
      </a:lvl5pPr>
      <a:lvl6pPr marL="609037"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9"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3"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7" indent="-304518" algn="l" rtl="0" eaLnBrk="1" fontAlgn="base" hangingPunct="1">
        <a:spcBef>
          <a:spcPct val="20000"/>
        </a:spcBef>
        <a:spcAft>
          <a:spcPct val="0"/>
        </a:spcAft>
        <a:defRPr sz="2664">
          <a:solidFill>
            <a:schemeClr val="tx1"/>
          </a:solidFill>
          <a:latin typeface="+mn-lt"/>
          <a:ea typeface="+mn-ea"/>
        </a:defRPr>
      </a:lvl4pPr>
      <a:lvl5pPr marL="2740662"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4"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7" rtl="0" eaLnBrk="1" latinLnBrk="0" hangingPunct="1">
        <a:defRPr sz="2397" kern="1200">
          <a:solidFill>
            <a:schemeClr val="tx1"/>
          </a:solidFill>
          <a:latin typeface="+mn-lt"/>
          <a:ea typeface="+mn-ea"/>
          <a:cs typeface="+mn-cs"/>
        </a:defRPr>
      </a:lvl1pPr>
      <a:lvl2pPr marL="609037" algn="l" defTabSz="609037" rtl="0" eaLnBrk="1" latinLnBrk="0" hangingPunct="1">
        <a:defRPr sz="2397" kern="1200">
          <a:solidFill>
            <a:schemeClr val="tx1"/>
          </a:solidFill>
          <a:latin typeface="+mn-lt"/>
          <a:ea typeface="+mn-ea"/>
          <a:cs typeface="+mn-cs"/>
        </a:defRPr>
      </a:lvl2pPr>
      <a:lvl3pPr marL="1218072" algn="l" defTabSz="609037" rtl="0" eaLnBrk="1" latinLnBrk="0" hangingPunct="1">
        <a:defRPr sz="2397" kern="1200">
          <a:solidFill>
            <a:schemeClr val="tx1"/>
          </a:solidFill>
          <a:latin typeface="+mn-lt"/>
          <a:ea typeface="+mn-ea"/>
          <a:cs typeface="+mn-cs"/>
        </a:defRPr>
      </a:lvl3pPr>
      <a:lvl4pPr marL="1827109" algn="l" defTabSz="609037" rtl="0" eaLnBrk="1" latinLnBrk="0" hangingPunct="1">
        <a:defRPr sz="2397" kern="1200">
          <a:solidFill>
            <a:schemeClr val="tx1"/>
          </a:solidFill>
          <a:latin typeface="+mn-lt"/>
          <a:ea typeface="+mn-ea"/>
          <a:cs typeface="+mn-cs"/>
        </a:defRPr>
      </a:lvl4pPr>
      <a:lvl5pPr marL="2436144" algn="l" defTabSz="609037" rtl="0" eaLnBrk="1" latinLnBrk="0" hangingPunct="1">
        <a:defRPr sz="2397" kern="1200">
          <a:solidFill>
            <a:schemeClr val="tx1"/>
          </a:solidFill>
          <a:latin typeface="+mn-lt"/>
          <a:ea typeface="+mn-ea"/>
          <a:cs typeface="+mn-cs"/>
        </a:defRPr>
      </a:lvl5pPr>
      <a:lvl6pPr marL="3045181" algn="l" defTabSz="609037" rtl="0" eaLnBrk="1" latinLnBrk="0" hangingPunct="1">
        <a:defRPr sz="2397" kern="1200">
          <a:solidFill>
            <a:schemeClr val="tx1"/>
          </a:solidFill>
          <a:latin typeface="+mn-lt"/>
          <a:ea typeface="+mn-ea"/>
          <a:cs typeface="+mn-cs"/>
        </a:defRPr>
      </a:lvl6pPr>
      <a:lvl7pPr marL="3654217" algn="l" defTabSz="609037" rtl="0" eaLnBrk="1" latinLnBrk="0" hangingPunct="1">
        <a:defRPr sz="2397" kern="1200">
          <a:solidFill>
            <a:schemeClr val="tx1"/>
          </a:solidFill>
          <a:latin typeface="+mn-lt"/>
          <a:ea typeface="+mn-ea"/>
          <a:cs typeface="+mn-cs"/>
        </a:defRPr>
      </a:lvl7pPr>
      <a:lvl8pPr marL="4263253" algn="l" defTabSz="609037" rtl="0" eaLnBrk="1" latinLnBrk="0" hangingPunct="1">
        <a:defRPr sz="2397" kern="1200">
          <a:solidFill>
            <a:schemeClr val="tx1"/>
          </a:solidFill>
          <a:latin typeface="+mn-lt"/>
          <a:ea typeface="+mn-ea"/>
          <a:cs typeface="+mn-cs"/>
        </a:defRPr>
      </a:lvl8pPr>
      <a:lvl9pPr marL="4872289" algn="l" defTabSz="609037" rtl="0" eaLnBrk="1" latinLnBrk="0" hangingPunct="1">
        <a:defRPr sz="2397"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 name="Rectangle 10">
            <a:extLst>
              <a:ext uri="{FF2B5EF4-FFF2-40B4-BE49-F238E27FC236}">
                <a16:creationId xmlns:a16="http://schemas.microsoft.com/office/drawing/2014/main" id="{1CD9129E-4F0A-8D44-B611-A58B667E4486}"/>
              </a:ext>
            </a:extLst>
          </p:cNvPr>
          <p:cNvSpPr>
            <a:spLocks noChangeArrowheads="1"/>
          </p:cNvSpPr>
          <p:nvPr userDrawn="1"/>
        </p:nvSpPr>
        <p:spPr bwMode="hidden">
          <a:xfrm>
            <a:off x="0" y="0"/>
            <a:ext cx="12192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lIns="91323" tIns="45661" rIns="91323" bIns="45661" anchor="ctr"/>
          <a:lstStyle/>
          <a:p>
            <a:pPr defTabSz="913231" eaLnBrk="1" hangingPunct="1">
              <a:defRPr/>
            </a:pPr>
            <a:endParaRPr lang="en-US" sz="2400" dirty="0">
              <a:solidFill>
                <a:srgbClr val="FFFFFF"/>
              </a:solidFill>
              <a:latin typeface="Arial"/>
              <a:ea typeface="ＭＳ Ｐゴシック" charset="0"/>
              <a:cs typeface="ＭＳ Ｐゴシック" charset="0"/>
            </a:endParaRPr>
          </a:p>
        </p:txBody>
      </p:sp>
      <p:sp>
        <p:nvSpPr>
          <p:cNvPr id="17411" name="Rectangle 2">
            <a:extLst>
              <a:ext uri="{FF2B5EF4-FFF2-40B4-BE49-F238E27FC236}">
                <a16:creationId xmlns:a16="http://schemas.microsoft.com/office/drawing/2014/main" id="{50A028F4-4514-5C4A-B2BF-BC1F0D345C29}"/>
              </a:ext>
            </a:extLst>
          </p:cNvPr>
          <p:cNvSpPr>
            <a:spLocks noGrp="1" noChangeArrowheads="1"/>
          </p:cNvSpPr>
          <p:nvPr>
            <p:ph type="title"/>
          </p:nvPr>
        </p:nvSpPr>
        <p:spPr bwMode="auto">
          <a:xfrm>
            <a:off x="450854" y="214313"/>
            <a:ext cx="112903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ltLang="en-US"/>
              <a:t>Click to edit Master title style</a:t>
            </a:r>
          </a:p>
        </p:txBody>
      </p:sp>
      <p:sp>
        <p:nvSpPr>
          <p:cNvPr id="17412" name="Rectangle 3">
            <a:extLst>
              <a:ext uri="{FF2B5EF4-FFF2-40B4-BE49-F238E27FC236}">
                <a16:creationId xmlns:a16="http://schemas.microsoft.com/office/drawing/2014/main" id="{A078DA71-C9CE-5249-8770-577991CF994E}"/>
              </a:ext>
            </a:extLst>
          </p:cNvPr>
          <p:cNvSpPr>
            <a:spLocks noGrp="1" noChangeArrowheads="1"/>
          </p:cNvSpPr>
          <p:nvPr>
            <p:ph type="body" idx="1"/>
          </p:nvPr>
        </p:nvSpPr>
        <p:spPr bwMode="auto">
          <a:xfrm>
            <a:off x="484721" y="1600201"/>
            <a:ext cx="11222567" cy="452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t" anchorCtr="1"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Tree>
    <p:extLst>
      <p:ext uri="{BB962C8B-B14F-4D97-AF65-F5344CB8AC3E}">
        <p14:creationId xmlns:p14="http://schemas.microsoft.com/office/powerpoint/2010/main" val="1813191206"/>
      </p:ext>
    </p:extLst>
  </p:cSld>
  <p:clrMap bg1="dk2" tx1="lt1" bg2="dk1" tx2="lt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 id="2147484364" r:id="rId14"/>
    <p:sldLayoutId id="2147484365" r:id="rId15"/>
    <p:sldLayoutId id="2147484366" r:id="rId16"/>
  </p:sldLayoutIdLst>
  <p:txStyles>
    <p:titleStyle>
      <a:lvl1pPr algn="ctr" rtl="0" eaLnBrk="0" fontAlgn="base" hangingPunct="0">
        <a:lnSpc>
          <a:spcPct val="90000"/>
        </a:lnSpc>
        <a:spcBef>
          <a:spcPct val="0"/>
        </a:spcBef>
        <a:spcAft>
          <a:spcPct val="0"/>
        </a:spcAft>
        <a:defRPr sz="4000" b="1">
          <a:solidFill>
            <a:schemeClr val="tx2"/>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2pPr>
      <a:lvl3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3pPr>
      <a:lvl4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4pPr>
      <a:lvl5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5pPr>
      <a:lvl6pPr marL="456617" algn="ctr" rtl="0" fontAlgn="base">
        <a:spcBef>
          <a:spcPct val="0"/>
        </a:spcBef>
        <a:spcAft>
          <a:spcPct val="0"/>
        </a:spcAft>
        <a:defRPr sz="4400">
          <a:solidFill>
            <a:schemeClr val="tx2"/>
          </a:solidFill>
          <a:latin typeface="Arial" charset="0"/>
        </a:defRPr>
      </a:lvl6pPr>
      <a:lvl7pPr marL="913231" algn="ctr" rtl="0" fontAlgn="base">
        <a:spcBef>
          <a:spcPct val="0"/>
        </a:spcBef>
        <a:spcAft>
          <a:spcPct val="0"/>
        </a:spcAft>
        <a:defRPr sz="4400">
          <a:solidFill>
            <a:schemeClr val="tx2"/>
          </a:solidFill>
          <a:latin typeface="Arial" charset="0"/>
        </a:defRPr>
      </a:lvl7pPr>
      <a:lvl8pPr marL="1369847" algn="ctr" rtl="0" fontAlgn="base">
        <a:spcBef>
          <a:spcPct val="0"/>
        </a:spcBef>
        <a:spcAft>
          <a:spcPct val="0"/>
        </a:spcAft>
        <a:defRPr sz="4400">
          <a:solidFill>
            <a:schemeClr val="tx2"/>
          </a:solidFill>
          <a:latin typeface="Arial" charset="0"/>
        </a:defRPr>
      </a:lvl8pPr>
      <a:lvl9pPr marL="1826462" algn="ctr" rtl="0" fontAlgn="base">
        <a:spcBef>
          <a:spcPct val="0"/>
        </a:spcBef>
        <a:spcAft>
          <a:spcPct val="0"/>
        </a:spcAft>
        <a:defRPr sz="4400">
          <a:solidFill>
            <a:schemeClr val="tx2"/>
          </a:solidFill>
          <a:latin typeface="Arial" charset="0"/>
        </a:defRPr>
      </a:lvl9pPr>
    </p:titleStyle>
    <p:bodyStyle>
      <a:lvl1pPr marL="284165" indent="-284165" algn="l" rtl="0" eaLnBrk="0" fontAlgn="base" hangingPunct="0">
        <a:spcBef>
          <a:spcPct val="40000"/>
        </a:spcBef>
        <a:spcAft>
          <a:spcPct val="0"/>
        </a:spcAft>
        <a:buClr>
          <a:schemeClr val="tx2"/>
        </a:buClr>
        <a:buChar char="•"/>
        <a:defRPr sz="3200" b="1">
          <a:solidFill>
            <a:schemeClr val="tx1"/>
          </a:solidFill>
          <a:latin typeface="+mn-lt"/>
          <a:ea typeface="ＭＳ Ｐゴシック" charset="0"/>
          <a:cs typeface="ＭＳ Ｐゴシック" charset="0"/>
        </a:defRPr>
      </a:lvl1pPr>
      <a:lvl2pPr marL="741368" indent="-284165" algn="l" rtl="0" eaLnBrk="0" fontAlgn="base" hangingPunct="0">
        <a:spcBef>
          <a:spcPct val="20000"/>
        </a:spcBef>
        <a:spcAft>
          <a:spcPct val="0"/>
        </a:spcAft>
        <a:buClr>
          <a:schemeClr val="tx2"/>
        </a:buClr>
        <a:buChar char="–"/>
        <a:defRPr sz="2800" b="1">
          <a:solidFill>
            <a:schemeClr val="tx1"/>
          </a:solidFill>
          <a:latin typeface="+mn-lt"/>
          <a:ea typeface="ＭＳ Ｐゴシック" charset="0"/>
        </a:defRPr>
      </a:lvl2pPr>
      <a:lvl3pPr marL="1141422" indent="-227016" algn="l" rtl="0" eaLnBrk="0" fontAlgn="base" hangingPunct="0">
        <a:spcBef>
          <a:spcPct val="20000"/>
        </a:spcBef>
        <a:spcAft>
          <a:spcPct val="0"/>
        </a:spcAft>
        <a:buClr>
          <a:schemeClr val="tx2"/>
        </a:buClr>
        <a:buFont typeface="Arial" panose="020B0604020202020204" pitchFamily="34" charset="0"/>
        <a:buChar char="-"/>
        <a:defRPr sz="2400" b="1">
          <a:solidFill>
            <a:schemeClr val="tx1"/>
          </a:solidFill>
          <a:latin typeface="+mn-lt"/>
          <a:ea typeface="ＭＳ Ｐゴシック" charset="0"/>
        </a:defRPr>
      </a:lvl3pPr>
      <a:lvl4pPr marL="1597037" indent="-227016"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4pPr>
      <a:lvl5pPr marL="2054241" indent="-227016"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5pPr>
      <a:lvl6pPr marL="2511387" indent="-228310" algn="l" rtl="0" fontAlgn="base">
        <a:spcBef>
          <a:spcPct val="20000"/>
        </a:spcBef>
        <a:spcAft>
          <a:spcPct val="0"/>
        </a:spcAft>
        <a:buChar char="»"/>
        <a:defRPr sz="2000">
          <a:solidFill>
            <a:schemeClr val="tx1"/>
          </a:solidFill>
          <a:latin typeface="+mn-lt"/>
        </a:defRPr>
      </a:lvl6pPr>
      <a:lvl7pPr marL="2968003" indent="-228310" algn="l" rtl="0" fontAlgn="base">
        <a:spcBef>
          <a:spcPct val="20000"/>
        </a:spcBef>
        <a:spcAft>
          <a:spcPct val="0"/>
        </a:spcAft>
        <a:buChar char="»"/>
        <a:defRPr sz="2000">
          <a:solidFill>
            <a:schemeClr val="tx1"/>
          </a:solidFill>
          <a:latin typeface="+mn-lt"/>
        </a:defRPr>
      </a:lvl7pPr>
      <a:lvl8pPr marL="3424617" indent="-228310" algn="l" rtl="0" fontAlgn="base">
        <a:spcBef>
          <a:spcPct val="20000"/>
        </a:spcBef>
        <a:spcAft>
          <a:spcPct val="0"/>
        </a:spcAft>
        <a:buChar char="»"/>
        <a:defRPr sz="2000">
          <a:solidFill>
            <a:schemeClr val="tx1"/>
          </a:solidFill>
          <a:latin typeface="+mn-lt"/>
        </a:defRPr>
      </a:lvl8pPr>
      <a:lvl9pPr marL="3881231" indent="-22831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3231" rtl="0" eaLnBrk="1" latinLnBrk="0" hangingPunct="1">
        <a:defRPr sz="1800" kern="1200">
          <a:solidFill>
            <a:schemeClr val="tx1"/>
          </a:solidFill>
          <a:latin typeface="+mn-lt"/>
          <a:ea typeface="+mn-ea"/>
          <a:cs typeface="+mn-cs"/>
        </a:defRPr>
      </a:lvl1pPr>
      <a:lvl2pPr marL="456617" algn="l" defTabSz="913231" rtl="0" eaLnBrk="1" latinLnBrk="0" hangingPunct="1">
        <a:defRPr sz="1800" kern="1200">
          <a:solidFill>
            <a:schemeClr val="tx1"/>
          </a:solidFill>
          <a:latin typeface="+mn-lt"/>
          <a:ea typeface="+mn-ea"/>
          <a:cs typeface="+mn-cs"/>
        </a:defRPr>
      </a:lvl2pPr>
      <a:lvl3pPr marL="913231" algn="l" defTabSz="913231" rtl="0" eaLnBrk="1" latinLnBrk="0" hangingPunct="1">
        <a:defRPr sz="1800" kern="1200">
          <a:solidFill>
            <a:schemeClr val="tx1"/>
          </a:solidFill>
          <a:latin typeface="+mn-lt"/>
          <a:ea typeface="+mn-ea"/>
          <a:cs typeface="+mn-cs"/>
        </a:defRPr>
      </a:lvl3pPr>
      <a:lvl4pPr marL="1369847" algn="l" defTabSz="913231" rtl="0" eaLnBrk="1" latinLnBrk="0" hangingPunct="1">
        <a:defRPr sz="1800" kern="1200">
          <a:solidFill>
            <a:schemeClr val="tx1"/>
          </a:solidFill>
          <a:latin typeface="+mn-lt"/>
          <a:ea typeface="+mn-ea"/>
          <a:cs typeface="+mn-cs"/>
        </a:defRPr>
      </a:lvl4pPr>
      <a:lvl5pPr marL="1826462" algn="l" defTabSz="913231" rtl="0" eaLnBrk="1" latinLnBrk="0" hangingPunct="1">
        <a:defRPr sz="1800" kern="1200">
          <a:solidFill>
            <a:schemeClr val="tx1"/>
          </a:solidFill>
          <a:latin typeface="+mn-lt"/>
          <a:ea typeface="+mn-ea"/>
          <a:cs typeface="+mn-cs"/>
        </a:defRPr>
      </a:lvl5pPr>
      <a:lvl6pPr marL="2283079" algn="l" defTabSz="913231" rtl="0" eaLnBrk="1" latinLnBrk="0" hangingPunct="1">
        <a:defRPr sz="1800" kern="1200">
          <a:solidFill>
            <a:schemeClr val="tx1"/>
          </a:solidFill>
          <a:latin typeface="+mn-lt"/>
          <a:ea typeface="+mn-ea"/>
          <a:cs typeface="+mn-cs"/>
        </a:defRPr>
      </a:lvl6pPr>
      <a:lvl7pPr marL="2739693" algn="l" defTabSz="913231" rtl="0" eaLnBrk="1" latinLnBrk="0" hangingPunct="1">
        <a:defRPr sz="1800" kern="1200">
          <a:solidFill>
            <a:schemeClr val="tx1"/>
          </a:solidFill>
          <a:latin typeface="+mn-lt"/>
          <a:ea typeface="+mn-ea"/>
          <a:cs typeface="+mn-cs"/>
        </a:defRPr>
      </a:lvl7pPr>
      <a:lvl8pPr marL="3196311" algn="l" defTabSz="913231" rtl="0" eaLnBrk="1" latinLnBrk="0" hangingPunct="1">
        <a:defRPr sz="1800" kern="1200">
          <a:solidFill>
            <a:schemeClr val="tx1"/>
          </a:solidFill>
          <a:latin typeface="+mn-lt"/>
          <a:ea typeface="+mn-ea"/>
          <a:cs typeface="+mn-cs"/>
        </a:defRPr>
      </a:lvl8pPr>
      <a:lvl9pPr marL="3652925" algn="l" defTabSz="91323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2"/>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2"/>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884267"/>
      </p:ext>
    </p:extLst>
  </p:cSld>
  <p:clrMap bg1="dk2" tx1="lt1" bg2="dk1" tx2="lt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 id="2147484442" r:id="rId12"/>
    <p:sldLayoutId id="2147484443"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189" algn="l" rtl="0" eaLnBrk="1" fontAlgn="base" hangingPunct="1">
        <a:spcBef>
          <a:spcPct val="0"/>
        </a:spcBef>
        <a:spcAft>
          <a:spcPct val="0"/>
        </a:spcAft>
        <a:defRPr sz="3500" b="1">
          <a:solidFill>
            <a:schemeClr val="tx2"/>
          </a:solidFill>
          <a:latin typeface="Arial" charset="0"/>
        </a:defRPr>
      </a:lvl6pPr>
      <a:lvl7pPr marL="914377" algn="l" rtl="0" eaLnBrk="1" fontAlgn="base" hangingPunct="1">
        <a:spcBef>
          <a:spcPct val="0"/>
        </a:spcBef>
        <a:spcAft>
          <a:spcPct val="0"/>
        </a:spcAft>
        <a:defRPr sz="3500" b="1">
          <a:solidFill>
            <a:schemeClr val="tx2"/>
          </a:solidFill>
          <a:latin typeface="Arial" charset="0"/>
        </a:defRPr>
      </a:lvl7pPr>
      <a:lvl8pPr marL="1371566" algn="l" rtl="0" eaLnBrk="1" fontAlgn="base" hangingPunct="1">
        <a:spcBef>
          <a:spcPct val="0"/>
        </a:spcBef>
        <a:spcAft>
          <a:spcPct val="0"/>
        </a:spcAft>
        <a:defRPr sz="3500" b="1">
          <a:solidFill>
            <a:schemeClr val="tx2"/>
          </a:solidFill>
          <a:latin typeface="Arial" charset="0"/>
        </a:defRPr>
      </a:lvl8pPr>
      <a:lvl9pPr marL="1828754" algn="l" rtl="0" eaLnBrk="1" fontAlgn="base" hangingPunct="1">
        <a:spcBef>
          <a:spcPct val="0"/>
        </a:spcBef>
        <a:spcAft>
          <a:spcPct val="0"/>
        </a:spcAft>
        <a:defRPr sz="3500" b="1">
          <a:solidFill>
            <a:schemeClr val="tx2"/>
          </a:solidFill>
          <a:latin typeface="Arial" charset="0"/>
        </a:defRPr>
      </a:lvl9pPr>
    </p:titleStyle>
    <p:bodyStyle>
      <a:lvl1pPr marL="342891" indent="-342891"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32" indent="-285744"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2971"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160"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349"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537"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726"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8914"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103"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ftr" idx="11"/>
          </p:nvPr>
        </p:nvSpPr>
        <p:spPr>
          <a:xfrm>
            <a:off x="304800" y="6356351"/>
            <a:ext cx="9997440" cy="365125"/>
          </a:xfrm>
          <a:prstGeom prst="rect">
            <a:avLst/>
          </a:prstGeom>
          <a:noFill/>
          <a:ln>
            <a:noFill/>
          </a:ln>
        </p:spPr>
        <p:txBody>
          <a:bodyPr spcFirstLastPara="1" wrap="square" lIns="45700"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pic>
        <p:nvPicPr>
          <p:cNvPr id="11" name="Google Shape;11;p27" descr="PeerView.com-RGB@2x.png"/>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0225021" y="6366691"/>
            <a:ext cx="1865376" cy="487680"/>
          </a:xfrm>
          <a:prstGeom prst="rect">
            <a:avLst/>
          </a:prstGeom>
          <a:noFill/>
          <a:ln>
            <a:noFill/>
          </a:ln>
        </p:spPr>
      </p:pic>
      <p:sp>
        <p:nvSpPr>
          <p:cNvPr id="12" name="Google Shape;12;p27"/>
          <p:cNvSpPr txBox="1">
            <a:spLocks noGrp="1"/>
          </p:cNvSpPr>
          <p:nvPr>
            <p:ph type="body" idx="1"/>
          </p:nvPr>
        </p:nvSpPr>
        <p:spPr>
          <a:xfrm>
            <a:off x="304800" y="1382974"/>
            <a:ext cx="11582400" cy="4720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5280" algn="l" rtl="0">
              <a:lnSpc>
                <a:spcPct val="100000"/>
              </a:lnSpc>
              <a:spcBef>
                <a:spcPts val="600"/>
              </a:spcBef>
              <a:spcAft>
                <a:spcPts val="0"/>
              </a:spcAft>
              <a:buClr>
                <a:schemeClr val="dk1"/>
              </a:buClr>
              <a:buSzPts val="1680"/>
              <a:buFont typeface="Noto Sans Symbols"/>
              <a:buChar char="◆"/>
              <a:defRPr sz="2400" b="0" i="0" u="none" strike="noStrike" cap="none">
                <a:solidFill>
                  <a:schemeClr val="dk1"/>
                </a:solidFill>
                <a:latin typeface="Arial"/>
                <a:ea typeface="Arial"/>
                <a:cs typeface="Arial"/>
                <a:sym typeface="Arial"/>
              </a:defRPr>
            </a:lvl3pPr>
            <a:lvl4pPr marL="1828800" marR="0" lvl="3"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 name="Google Shape;13;p27"/>
          <p:cNvSpPr txBox="1">
            <a:spLocks noGrp="1"/>
          </p:cNvSpPr>
          <p:nvPr>
            <p:ph type="title"/>
          </p:nvPr>
        </p:nvSpPr>
        <p:spPr>
          <a:xfrm>
            <a:off x="121920" y="101763"/>
            <a:ext cx="11948160" cy="86836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09091660"/>
      </p:ext>
    </p:extLst>
  </p:cSld>
  <p:clrMap bg1="lt1" tx1="dk1" bg2="dk2" tx2="lt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 id="2147484487" r:id="rId12"/>
    <p:sldLayoutId id="214748448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5" y="217035"/>
            <a:ext cx="874487"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21" y="6238560"/>
            <a:ext cx="12198051" cy="628963"/>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3" y="6446454"/>
            <a:ext cx="696547" cy="92333"/>
          </a:xfrm>
          <a:prstGeom prst="rect">
            <a:avLst/>
          </a:prstGeom>
          <a:noFill/>
        </p:spPr>
        <p:txBody>
          <a:bodyPr wrap="square" lIns="0" tIns="0" rIns="0" bIns="0" rtlCol="0">
            <a:spAutoFit/>
          </a:bodyPr>
          <a:lstStyle/>
          <a:p>
            <a:r>
              <a:rPr lang="en-US" sz="600" b="1" dirty="0">
                <a:solidFill>
                  <a:srgbClr val="002557"/>
                </a:solidFill>
              </a:rPr>
              <a:t>PRESENTED BY:</a:t>
            </a:r>
          </a:p>
        </p:txBody>
      </p:sp>
      <p:sp>
        <p:nvSpPr>
          <p:cNvPr id="5" name="Text Placeholder 4">
            <a:extLst>
              <a:ext uri="{FF2B5EF4-FFF2-40B4-BE49-F238E27FC236}">
                <a16:creationId xmlns:a16="http://schemas.microsoft.com/office/drawing/2014/main" id="{7EA70606-9079-26AB-42CE-CEAE972D18E4}"/>
              </a:ext>
            </a:extLst>
          </p:cNvPr>
          <p:cNvSpPr txBox="1">
            <a:spLocks/>
          </p:cNvSpPr>
          <p:nvPr userDrawn="1"/>
        </p:nvSpPr>
        <p:spPr>
          <a:xfrm>
            <a:off x="3324404" y="6271847"/>
            <a:ext cx="5852160" cy="281355"/>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Yael Bar, MD, PhD  </a:t>
            </a:r>
            <a:r>
              <a:rPr lang="en-US" sz="1000" dirty="0" err="1"/>
              <a:t>ybar@mgh.harvard.edu</a:t>
            </a:r>
            <a:r>
              <a:rPr lang="en-US" sz="1000" dirty="0"/>
              <a:t>  @</a:t>
            </a:r>
            <a:r>
              <a:rPr lang="en-US" sz="1000" dirty="0" err="1"/>
              <a:t>BarYaelMD</a:t>
            </a:r>
            <a:endParaRPr lang="en-US" sz="1000" dirty="0"/>
          </a:p>
        </p:txBody>
      </p:sp>
    </p:spTree>
    <p:extLst>
      <p:ext uri="{BB962C8B-B14F-4D97-AF65-F5344CB8AC3E}">
        <p14:creationId xmlns:p14="http://schemas.microsoft.com/office/powerpoint/2010/main" val="1572910994"/>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9" r:id="rId6"/>
  </p:sldLayoutIdLst>
  <p:hf hdr="0" dt="0"/>
  <p:txStyles>
    <p:titleStyle>
      <a:lvl1pPr algn="l" defTabSz="914377"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891" indent="-342891" algn="l" defTabSz="914377"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7/15/24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Title Placeholder 1">
            <a:extLst>
              <a:ext uri="{FF2B5EF4-FFF2-40B4-BE49-F238E27FC236}">
                <a16:creationId xmlns:a16="http://schemas.microsoft.com/office/drawing/2014/main" id="{3D58CB2E-EB1B-1975-058D-C6A6136A5E96}"/>
              </a:ext>
            </a:extLst>
          </p:cNvPr>
          <p:cNvSpPr>
            <a:spLocks noGrp="1"/>
          </p:cNvSpPr>
          <p:nvPr>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E7389B96-94A4-9726-41F4-26152B2EE86A}"/>
              </a:ext>
            </a:extLst>
          </p:cNvPr>
          <p:cNvSpPr>
            <a:spLocks noGrp="1"/>
          </p:cNvSpPr>
          <p:nvPr>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28038A90-B265-DAD0-3915-EC98953BD71F}"/>
              </a:ext>
            </a:extLst>
          </p:cNvPr>
          <p:cNvSpPr>
            <a:spLocks noGrp="1"/>
          </p:cNvSpPr>
          <p:nvPr>
            <p:ph type="sldNum" sz="quarter" idx="4"/>
          </p:nvPr>
        </p:nvSpPr>
        <p:spPr>
          <a:xfrm>
            <a:off x="11083565" y="217035"/>
            <a:ext cx="874487"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0" name="Picture 9">
            <a:extLst>
              <a:ext uri="{FF2B5EF4-FFF2-40B4-BE49-F238E27FC236}">
                <a16:creationId xmlns:a16="http://schemas.microsoft.com/office/drawing/2014/main" id="{15A9F34E-A429-6E7A-67EF-524B760894B2}"/>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21" y="6238560"/>
            <a:ext cx="12198051" cy="628963"/>
          </a:xfrm>
          <a:prstGeom prst="rect">
            <a:avLst/>
          </a:prstGeom>
        </p:spPr>
      </p:pic>
      <p:sp>
        <p:nvSpPr>
          <p:cNvPr id="11" name="TextBox 10">
            <a:extLst>
              <a:ext uri="{FF2B5EF4-FFF2-40B4-BE49-F238E27FC236}">
                <a16:creationId xmlns:a16="http://schemas.microsoft.com/office/drawing/2014/main" id="{9B2FCFCB-A6B4-CA19-126D-3F1D517FF6CB}"/>
              </a:ext>
            </a:extLst>
          </p:cNvPr>
          <p:cNvSpPr txBox="1"/>
          <p:nvPr userDrawn="1"/>
        </p:nvSpPr>
        <p:spPr>
          <a:xfrm>
            <a:off x="2659933" y="6446454"/>
            <a:ext cx="696547" cy="92333"/>
          </a:xfrm>
          <a:prstGeom prst="rect">
            <a:avLst/>
          </a:prstGeom>
          <a:noFill/>
        </p:spPr>
        <p:txBody>
          <a:bodyPr wrap="square" lIns="0" tIns="0" rIns="0" bIns="0" rtlCol="0">
            <a:spAutoFit/>
          </a:bodyPr>
          <a:lstStyle/>
          <a:p>
            <a:r>
              <a:rPr lang="en-US" sz="600" b="1" dirty="0">
                <a:solidFill>
                  <a:srgbClr val="002557"/>
                </a:solidFill>
              </a:rPr>
              <a:t>PRESENTED BY:</a:t>
            </a:r>
          </a:p>
        </p:txBody>
      </p:sp>
      <p:sp>
        <p:nvSpPr>
          <p:cNvPr id="12" name="Text Placeholder 4">
            <a:extLst>
              <a:ext uri="{FF2B5EF4-FFF2-40B4-BE49-F238E27FC236}">
                <a16:creationId xmlns:a16="http://schemas.microsoft.com/office/drawing/2014/main" id="{D8163212-88C8-0BCD-C149-4CBFDBFA82CB}"/>
              </a:ext>
            </a:extLst>
          </p:cNvPr>
          <p:cNvSpPr txBox="1">
            <a:spLocks/>
          </p:cNvSpPr>
          <p:nvPr userDrawn="1"/>
        </p:nvSpPr>
        <p:spPr>
          <a:xfrm>
            <a:off x="3324404" y="6271847"/>
            <a:ext cx="5852160" cy="281355"/>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Yael Bar, MD, PhD  </a:t>
            </a:r>
            <a:r>
              <a:rPr lang="en-US" sz="1000" dirty="0" err="1"/>
              <a:t>ybar@mgh.harvard.edu</a:t>
            </a:r>
            <a:r>
              <a:rPr lang="en-US" sz="1000" dirty="0"/>
              <a:t>  @</a:t>
            </a:r>
            <a:r>
              <a:rPr lang="en-US" sz="1000" dirty="0" err="1"/>
              <a:t>BarYaelMD</a:t>
            </a:r>
            <a:endParaRPr lang="en-US" sz="1000" dirty="0"/>
          </a:p>
        </p:txBody>
      </p:sp>
    </p:spTree>
    <p:extLst>
      <p:ext uri="{BB962C8B-B14F-4D97-AF65-F5344CB8AC3E}">
        <p14:creationId xmlns:p14="http://schemas.microsoft.com/office/powerpoint/2010/main" val="2671745320"/>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 id="214748457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5">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651056901"/>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 id="2147484583" r:id="rId12"/>
    <p:sldLayoutId id="2147484584" r:id="rId13"/>
    <p:sldLayoutId id="2147484585" r:id="rId14"/>
    <p:sldLayoutId id="2147484586" r:id="rId15"/>
    <p:sldLayoutId id="2147484587" r:id="rId16"/>
    <p:sldLayoutId id="2147484588" r:id="rId17"/>
    <p:sldLayoutId id="2147484589" r:id="rId18"/>
    <p:sldLayoutId id="2147484590" r:id="rId19"/>
    <p:sldLayoutId id="2147484591" r:id="rId20"/>
    <p:sldLayoutId id="2147484592" r:id="rId21"/>
    <p:sldLayoutId id="2147484593" r:id="rId22"/>
    <p:sldLayoutId id="2147484594"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12267"/>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CB08A415-E7F1-33E8-695D-E47256307561}"/>
              </a:ext>
            </a:extLst>
          </p:cNvPr>
          <p:cNvSpPr>
            <a:spLocks noGrp="1" noChangeArrowheads="1"/>
          </p:cNvSpPr>
          <p:nvPr>
            <p:ph type="body" idx="1"/>
          </p:nvPr>
        </p:nvSpPr>
        <p:spPr bwMode="auto">
          <a:xfrm>
            <a:off x="615951" y="1290639"/>
            <a:ext cx="10913533"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2">
            <a:extLst>
              <a:ext uri="{FF2B5EF4-FFF2-40B4-BE49-F238E27FC236}">
                <a16:creationId xmlns:a16="http://schemas.microsoft.com/office/drawing/2014/main" id="{DD1079E4-0906-3347-82E6-D880681C2DC7}"/>
              </a:ext>
            </a:extLst>
          </p:cNvPr>
          <p:cNvSpPr>
            <a:spLocks noGrp="1" noChangeArrowheads="1"/>
          </p:cNvSpPr>
          <p:nvPr>
            <p:ph type="title"/>
          </p:nvPr>
        </p:nvSpPr>
        <p:spPr bwMode="auto">
          <a:xfrm>
            <a:off x="914400" y="79375"/>
            <a:ext cx="10363200" cy="93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ltLang="en-US"/>
              <a:t>Click to edit Master title style</a:t>
            </a:r>
          </a:p>
        </p:txBody>
      </p:sp>
      <p:sp>
        <p:nvSpPr>
          <p:cNvPr id="1028" name="Rectangle 10">
            <a:extLst>
              <a:ext uri="{FF2B5EF4-FFF2-40B4-BE49-F238E27FC236}">
                <a16:creationId xmlns:a16="http://schemas.microsoft.com/office/drawing/2014/main" id="{141B8B33-CED5-1956-8E1C-C871DDC89E67}"/>
              </a:ext>
            </a:extLst>
          </p:cNvPr>
          <p:cNvSpPr>
            <a:spLocks noChangeArrowheads="1"/>
          </p:cNvSpPr>
          <p:nvPr/>
        </p:nvSpPr>
        <p:spPr bwMode="auto">
          <a:xfrm>
            <a:off x="0" y="1014414"/>
            <a:ext cx="12192000" cy="57151"/>
          </a:xfrm>
          <a:prstGeom prst="rect">
            <a:avLst/>
          </a:prstGeom>
          <a:gradFill rotWithShape="0">
            <a:gsLst>
              <a:gs pos="0">
                <a:srgbClr val="D2D2D2"/>
              </a:gs>
              <a:gs pos="100000">
                <a:srgbClr val="616161">
                  <a:alpha val="20000"/>
                </a:srgbClr>
              </a:gs>
            </a:gsLst>
            <a:lin ang="0" scaled="1"/>
          </a:gradFill>
          <a:ln>
            <a:noFill/>
          </a:ln>
        </p:spPr>
        <p:txBody>
          <a:bodyPr wrap="none" lIns="91323" tIns="45663" rIns="91323" bIns="45663" anchor="ctr"/>
          <a:lstStyle>
            <a:lvl1pPr defTabSz="9128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2400"/>
          </a:p>
        </p:txBody>
      </p:sp>
    </p:spTree>
    <p:extLst>
      <p:ext uri="{BB962C8B-B14F-4D97-AF65-F5344CB8AC3E}">
        <p14:creationId xmlns:p14="http://schemas.microsoft.com/office/powerpoint/2010/main" val="3490917630"/>
      </p:ext>
    </p:extLst>
  </p:cSld>
  <p:clrMap bg1="dk2" tx1="lt1" bg2="dk1" tx2="lt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549" r:id="rId12"/>
    <p:sldLayoutId id="2147484550" r:id="rId13"/>
    <p:sldLayoutId id="2147484551" r:id="rId14"/>
    <p:sldLayoutId id="2147484552" r:id="rId15"/>
    <p:sldLayoutId id="2147484554" r:id="rId16"/>
    <p:sldLayoutId id="2147484555" r:id="rId17"/>
  </p:sldLayoutIdLst>
  <p:txStyles>
    <p:titleStyle>
      <a:lvl1pPr algn="ctr" rtl="0" eaLnBrk="0" fontAlgn="base" hangingPunct="0">
        <a:spcBef>
          <a:spcPct val="0"/>
        </a:spcBef>
        <a:spcAft>
          <a:spcPct val="0"/>
        </a:spcAft>
        <a:defRPr sz="3200" b="1">
          <a:solidFill>
            <a:srgbClr val="E3C76C"/>
          </a:solidFill>
          <a:latin typeface="+mj-lt"/>
          <a:ea typeface="+mj-ea"/>
          <a:cs typeface="ＭＳ Ｐゴシック"/>
        </a:defRPr>
      </a:lvl1pPr>
      <a:lvl2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2pPr>
      <a:lvl3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3pPr>
      <a:lvl4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4pPr>
      <a:lvl5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5pPr>
      <a:lvl6pPr marL="456603" algn="ctr" rtl="0" fontAlgn="base">
        <a:spcBef>
          <a:spcPct val="0"/>
        </a:spcBef>
        <a:spcAft>
          <a:spcPct val="0"/>
        </a:spcAft>
        <a:defRPr sz="3200" b="1">
          <a:solidFill>
            <a:srgbClr val="E3C76C"/>
          </a:solidFill>
          <a:latin typeface="Arial" charset="0"/>
          <a:ea typeface="ＭＳ Ｐゴシック" charset="-128"/>
        </a:defRPr>
      </a:lvl6pPr>
      <a:lvl7pPr marL="913201" algn="ctr" rtl="0" fontAlgn="base">
        <a:spcBef>
          <a:spcPct val="0"/>
        </a:spcBef>
        <a:spcAft>
          <a:spcPct val="0"/>
        </a:spcAft>
        <a:defRPr sz="3200" b="1">
          <a:solidFill>
            <a:srgbClr val="E3C76C"/>
          </a:solidFill>
          <a:latin typeface="Arial" charset="0"/>
          <a:ea typeface="ＭＳ Ｐゴシック" charset="-128"/>
        </a:defRPr>
      </a:lvl7pPr>
      <a:lvl8pPr marL="1369804" algn="ctr" rtl="0" fontAlgn="base">
        <a:spcBef>
          <a:spcPct val="0"/>
        </a:spcBef>
        <a:spcAft>
          <a:spcPct val="0"/>
        </a:spcAft>
        <a:defRPr sz="3200" b="1">
          <a:solidFill>
            <a:srgbClr val="E3C76C"/>
          </a:solidFill>
          <a:latin typeface="Arial" charset="0"/>
          <a:ea typeface="ＭＳ Ｐゴシック" charset="-128"/>
        </a:defRPr>
      </a:lvl8pPr>
      <a:lvl9pPr marL="1826404" algn="ctr" rtl="0" fontAlgn="base">
        <a:spcBef>
          <a:spcPct val="0"/>
        </a:spcBef>
        <a:spcAft>
          <a:spcPct val="0"/>
        </a:spcAft>
        <a:defRPr sz="3200" b="1">
          <a:solidFill>
            <a:srgbClr val="E3C76C"/>
          </a:solidFill>
          <a:latin typeface="Arial" charset="0"/>
          <a:ea typeface="ＭＳ Ｐゴシック" charset="-128"/>
        </a:defRPr>
      </a:lvl9pPr>
    </p:titleStyle>
    <p:bodyStyle>
      <a:lvl1pPr marL="171446" indent="-171446" algn="l" rtl="0" eaLnBrk="0" fontAlgn="base" hangingPunct="0">
        <a:spcBef>
          <a:spcPct val="20000"/>
        </a:spcBef>
        <a:spcAft>
          <a:spcPct val="35000"/>
        </a:spcAft>
        <a:buClr>
          <a:srgbClr val="E3C76C"/>
        </a:buClr>
        <a:buChar char="•"/>
        <a:defRPr sz="2400">
          <a:solidFill>
            <a:srgbClr val="FFFFFF"/>
          </a:solidFill>
          <a:latin typeface="+mn-lt"/>
          <a:ea typeface="+mn-ea"/>
          <a:cs typeface="ＭＳ Ｐゴシック"/>
        </a:defRPr>
      </a:lvl1pPr>
      <a:lvl2pPr marL="514338" indent="-227008"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2pPr>
      <a:lvl3pPr marL="803255" indent="-173034"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3pPr>
      <a:lvl4pPr marL="1309655" indent="-227008"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4pPr>
      <a:lvl5pPr marL="1766844" indent="-227008"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5pPr>
      <a:lvl6pPr marL="2224344" indent="-228302" algn="l" rtl="0" fontAlgn="base">
        <a:spcBef>
          <a:spcPct val="20000"/>
        </a:spcBef>
        <a:spcAft>
          <a:spcPct val="35000"/>
        </a:spcAft>
        <a:buClr>
          <a:srgbClr val="E3C76C"/>
        </a:buClr>
        <a:buChar char="»"/>
        <a:defRPr sz="2000">
          <a:solidFill>
            <a:srgbClr val="FFFFFF"/>
          </a:solidFill>
          <a:latin typeface="+mn-lt"/>
          <a:ea typeface="+mn-ea"/>
        </a:defRPr>
      </a:lvl6pPr>
      <a:lvl7pPr marL="2680944" indent="-228302" algn="l" rtl="0" fontAlgn="base">
        <a:spcBef>
          <a:spcPct val="20000"/>
        </a:spcBef>
        <a:spcAft>
          <a:spcPct val="35000"/>
        </a:spcAft>
        <a:buClr>
          <a:srgbClr val="E3C76C"/>
        </a:buClr>
        <a:buChar char="»"/>
        <a:defRPr sz="2000">
          <a:solidFill>
            <a:srgbClr val="FFFFFF"/>
          </a:solidFill>
          <a:latin typeface="+mn-lt"/>
          <a:ea typeface="+mn-ea"/>
        </a:defRPr>
      </a:lvl7pPr>
      <a:lvl8pPr marL="3137548" indent="-228302" algn="l" rtl="0" fontAlgn="base">
        <a:spcBef>
          <a:spcPct val="20000"/>
        </a:spcBef>
        <a:spcAft>
          <a:spcPct val="35000"/>
        </a:spcAft>
        <a:buClr>
          <a:srgbClr val="E3C76C"/>
        </a:buClr>
        <a:buChar char="»"/>
        <a:defRPr sz="2000">
          <a:solidFill>
            <a:srgbClr val="FFFFFF"/>
          </a:solidFill>
          <a:latin typeface="+mn-lt"/>
          <a:ea typeface="+mn-ea"/>
        </a:defRPr>
      </a:lvl8pPr>
      <a:lvl9pPr marL="3594149" indent="-228302" algn="l" rtl="0" fontAlgn="base">
        <a:spcBef>
          <a:spcPct val="20000"/>
        </a:spcBef>
        <a:spcAft>
          <a:spcPct val="35000"/>
        </a:spcAft>
        <a:buClr>
          <a:srgbClr val="E3C76C"/>
        </a:buClr>
        <a:buChar char="»"/>
        <a:defRPr sz="2000">
          <a:solidFill>
            <a:srgbClr val="FFFFFF"/>
          </a:solidFill>
          <a:latin typeface="+mn-lt"/>
          <a:ea typeface="+mn-ea"/>
        </a:defRPr>
      </a:lvl9pPr>
    </p:bodyStyle>
    <p:otherStyle>
      <a:defPPr>
        <a:defRPr lang="en-US"/>
      </a:defPPr>
      <a:lvl1pPr marL="0" algn="l" defTabSz="913201" rtl="0" eaLnBrk="1" latinLnBrk="0" hangingPunct="1">
        <a:defRPr sz="1800" kern="1200">
          <a:solidFill>
            <a:schemeClr val="tx1"/>
          </a:solidFill>
          <a:latin typeface="+mn-lt"/>
          <a:ea typeface="+mn-ea"/>
          <a:cs typeface="+mn-cs"/>
        </a:defRPr>
      </a:lvl1pPr>
      <a:lvl2pPr marL="456603" algn="l" defTabSz="913201" rtl="0" eaLnBrk="1" latinLnBrk="0" hangingPunct="1">
        <a:defRPr sz="1800" kern="1200">
          <a:solidFill>
            <a:schemeClr val="tx1"/>
          </a:solidFill>
          <a:latin typeface="+mn-lt"/>
          <a:ea typeface="+mn-ea"/>
          <a:cs typeface="+mn-cs"/>
        </a:defRPr>
      </a:lvl2pPr>
      <a:lvl3pPr marL="913201" algn="l" defTabSz="913201" rtl="0" eaLnBrk="1" latinLnBrk="0" hangingPunct="1">
        <a:defRPr sz="1800" kern="1200">
          <a:solidFill>
            <a:schemeClr val="tx1"/>
          </a:solidFill>
          <a:latin typeface="+mn-lt"/>
          <a:ea typeface="+mn-ea"/>
          <a:cs typeface="+mn-cs"/>
        </a:defRPr>
      </a:lvl3pPr>
      <a:lvl4pPr marL="1369804" algn="l" defTabSz="913201" rtl="0" eaLnBrk="1" latinLnBrk="0" hangingPunct="1">
        <a:defRPr sz="1800" kern="1200">
          <a:solidFill>
            <a:schemeClr val="tx1"/>
          </a:solidFill>
          <a:latin typeface="+mn-lt"/>
          <a:ea typeface="+mn-ea"/>
          <a:cs typeface="+mn-cs"/>
        </a:defRPr>
      </a:lvl4pPr>
      <a:lvl5pPr marL="1826404" algn="l" defTabSz="913201" rtl="0" eaLnBrk="1" latinLnBrk="0" hangingPunct="1">
        <a:defRPr sz="1800" kern="1200">
          <a:solidFill>
            <a:schemeClr val="tx1"/>
          </a:solidFill>
          <a:latin typeface="+mn-lt"/>
          <a:ea typeface="+mn-ea"/>
          <a:cs typeface="+mn-cs"/>
        </a:defRPr>
      </a:lvl5pPr>
      <a:lvl6pPr marL="2283006" algn="l" defTabSz="913201" rtl="0" eaLnBrk="1" latinLnBrk="0" hangingPunct="1">
        <a:defRPr sz="1800" kern="1200">
          <a:solidFill>
            <a:schemeClr val="tx1"/>
          </a:solidFill>
          <a:latin typeface="+mn-lt"/>
          <a:ea typeface="+mn-ea"/>
          <a:cs typeface="+mn-cs"/>
        </a:defRPr>
      </a:lvl6pPr>
      <a:lvl7pPr marL="2739604" algn="l" defTabSz="913201" rtl="0" eaLnBrk="1" latinLnBrk="0" hangingPunct="1">
        <a:defRPr sz="1800" kern="1200">
          <a:solidFill>
            <a:schemeClr val="tx1"/>
          </a:solidFill>
          <a:latin typeface="+mn-lt"/>
          <a:ea typeface="+mn-ea"/>
          <a:cs typeface="+mn-cs"/>
        </a:defRPr>
      </a:lvl7pPr>
      <a:lvl8pPr marL="3196207" algn="l" defTabSz="913201" rtl="0" eaLnBrk="1" latinLnBrk="0" hangingPunct="1">
        <a:defRPr sz="1800" kern="1200">
          <a:solidFill>
            <a:schemeClr val="tx1"/>
          </a:solidFill>
          <a:latin typeface="+mn-lt"/>
          <a:ea typeface="+mn-ea"/>
          <a:cs typeface="+mn-cs"/>
        </a:defRPr>
      </a:lvl8pPr>
      <a:lvl9pPr marL="3652806" algn="l" defTabSz="9132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 name="Rectangle 10">
            <a:extLst>
              <a:ext uri="{FF2B5EF4-FFF2-40B4-BE49-F238E27FC236}">
                <a16:creationId xmlns:a16="http://schemas.microsoft.com/office/drawing/2014/main" id="{F129C7B7-B2AC-8D9F-0786-07039C2BCA0C}"/>
              </a:ext>
            </a:extLst>
          </p:cNvPr>
          <p:cNvSpPr>
            <a:spLocks noChangeArrowheads="1"/>
          </p:cNvSpPr>
          <p:nvPr userDrawn="1"/>
        </p:nvSpPr>
        <p:spPr bwMode="hidden">
          <a:xfrm>
            <a:off x="0" y="0"/>
            <a:ext cx="12192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lIns="91323" tIns="45663" rIns="91323" bIns="45663" anchor="ctr"/>
          <a:lstStyle/>
          <a:p>
            <a:pPr defTabSz="913201" eaLnBrk="1" hangingPunct="1">
              <a:defRPr/>
            </a:pPr>
            <a:endParaRPr lang="en-US" sz="1800">
              <a:solidFill>
                <a:srgbClr val="FFFFFF"/>
              </a:solidFill>
              <a:latin typeface="Arial"/>
              <a:ea typeface="ＭＳ Ｐゴシック" charset="0"/>
              <a:cs typeface="ＭＳ Ｐゴシック" charset="0"/>
            </a:endParaRPr>
          </a:p>
        </p:txBody>
      </p:sp>
      <p:sp>
        <p:nvSpPr>
          <p:cNvPr id="4099" name="Rectangle 2">
            <a:extLst>
              <a:ext uri="{FF2B5EF4-FFF2-40B4-BE49-F238E27FC236}">
                <a16:creationId xmlns:a16="http://schemas.microsoft.com/office/drawing/2014/main" id="{E7174460-5F6B-7AAF-BB77-0802CCB1FB39}"/>
              </a:ext>
            </a:extLst>
          </p:cNvPr>
          <p:cNvSpPr>
            <a:spLocks noGrp="1" noChangeArrowheads="1"/>
          </p:cNvSpPr>
          <p:nvPr>
            <p:ph type="title"/>
          </p:nvPr>
        </p:nvSpPr>
        <p:spPr bwMode="auto">
          <a:xfrm>
            <a:off x="450853" y="214313"/>
            <a:ext cx="112903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ltLang="en-US"/>
              <a:t>Click to edit Master title style</a:t>
            </a:r>
          </a:p>
        </p:txBody>
      </p:sp>
      <p:sp>
        <p:nvSpPr>
          <p:cNvPr id="4100" name="Rectangle 3">
            <a:extLst>
              <a:ext uri="{FF2B5EF4-FFF2-40B4-BE49-F238E27FC236}">
                <a16:creationId xmlns:a16="http://schemas.microsoft.com/office/drawing/2014/main" id="{B4D83A8C-1744-49AB-7B8F-A6995A2A663A}"/>
              </a:ext>
            </a:extLst>
          </p:cNvPr>
          <p:cNvSpPr>
            <a:spLocks noGrp="1" noChangeArrowheads="1"/>
          </p:cNvSpPr>
          <p:nvPr>
            <p:ph type="body" idx="1"/>
          </p:nvPr>
        </p:nvSpPr>
        <p:spPr bwMode="auto">
          <a:xfrm>
            <a:off x="484719" y="1600201"/>
            <a:ext cx="1122256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t" anchorCtr="1"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Tree>
    <p:extLst>
      <p:ext uri="{BB962C8B-B14F-4D97-AF65-F5344CB8AC3E}">
        <p14:creationId xmlns:p14="http://schemas.microsoft.com/office/powerpoint/2010/main" val="3818767253"/>
      </p:ext>
    </p:extLst>
  </p:cSld>
  <p:clrMap bg1="dk2" tx1="lt1" bg2="dk1" tx2="lt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Lst>
  <p:txStyles>
    <p:titleStyle>
      <a:lvl1pPr algn="ctr" rtl="0" eaLnBrk="0" fontAlgn="base" hangingPunct="0">
        <a:lnSpc>
          <a:spcPct val="90000"/>
        </a:lnSpc>
        <a:spcBef>
          <a:spcPct val="0"/>
        </a:spcBef>
        <a:spcAft>
          <a:spcPct val="0"/>
        </a:spcAft>
        <a:defRPr sz="4000" b="1">
          <a:solidFill>
            <a:schemeClr val="tx2"/>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2pPr>
      <a:lvl3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3pPr>
      <a:lvl4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4pPr>
      <a:lvl5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5pPr>
      <a:lvl6pPr marL="456603" algn="ctr" rtl="0" fontAlgn="base">
        <a:spcBef>
          <a:spcPct val="0"/>
        </a:spcBef>
        <a:spcAft>
          <a:spcPct val="0"/>
        </a:spcAft>
        <a:defRPr sz="4400">
          <a:solidFill>
            <a:schemeClr val="tx2"/>
          </a:solidFill>
          <a:latin typeface="Arial" charset="0"/>
        </a:defRPr>
      </a:lvl6pPr>
      <a:lvl7pPr marL="913201" algn="ctr" rtl="0" fontAlgn="base">
        <a:spcBef>
          <a:spcPct val="0"/>
        </a:spcBef>
        <a:spcAft>
          <a:spcPct val="0"/>
        </a:spcAft>
        <a:defRPr sz="4400">
          <a:solidFill>
            <a:schemeClr val="tx2"/>
          </a:solidFill>
          <a:latin typeface="Arial" charset="0"/>
        </a:defRPr>
      </a:lvl7pPr>
      <a:lvl8pPr marL="1369804" algn="ctr" rtl="0" fontAlgn="base">
        <a:spcBef>
          <a:spcPct val="0"/>
        </a:spcBef>
        <a:spcAft>
          <a:spcPct val="0"/>
        </a:spcAft>
        <a:defRPr sz="4400">
          <a:solidFill>
            <a:schemeClr val="tx2"/>
          </a:solidFill>
          <a:latin typeface="Arial" charset="0"/>
        </a:defRPr>
      </a:lvl8pPr>
      <a:lvl9pPr marL="1826404" algn="ctr" rtl="0" fontAlgn="base">
        <a:spcBef>
          <a:spcPct val="0"/>
        </a:spcBef>
        <a:spcAft>
          <a:spcPct val="0"/>
        </a:spcAft>
        <a:defRPr sz="4400">
          <a:solidFill>
            <a:schemeClr val="tx2"/>
          </a:solidFill>
          <a:latin typeface="Arial" charset="0"/>
        </a:defRPr>
      </a:lvl9pPr>
    </p:titleStyle>
    <p:bodyStyle>
      <a:lvl1pPr marL="284156" indent="-284156" algn="l" rtl="0" eaLnBrk="0" fontAlgn="base" hangingPunct="0">
        <a:spcBef>
          <a:spcPct val="40000"/>
        </a:spcBef>
        <a:spcAft>
          <a:spcPct val="0"/>
        </a:spcAft>
        <a:buClr>
          <a:schemeClr val="tx2"/>
        </a:buClr>
        <a:buChar char="•"/>
        <a:defRPr sz="3200" b="1">
          <a:solidFill>
            <a:schemeClr val="tx1"/>
          </a:solidFill>
          <a:latin typeface="+mn-lt"/>
          <a:ea typeface="ＭＳ Ｐゴシック" charset="0"/>
          <a:cs typeface="ＭＳ Ｐゴシック" charset="0"/>
        </a:defRPr>
      </a:lvl1pPr>
      <a:lvl2pPr marL="741344" indent="-284156" algn="l" rtl="0" eaLnBrk="0" fontAlgn="base" hangingPunct="0">
        <a:spcBef>
          <a:spcPct val="20000"/>
        </a:spcBef>
        <a:spcAft>
          <a:spcPct val="0"/>
        </a:spcAft>
        <a:buClr>
          <a:schemeClr val="tx2"/>
        </a:buClr>
        <a:buChar char="–"/>
        <a:defRPr sz="2800" b="1">
          <a:solidFill>
            <a:schemeClr val="tx1"/>
          </a:solidFill>
          <a:latin typeface="+mn-lt"/>
          <a:ea typeface="ＭＳ Ｐゴシック" charset="0"/>
        </a:defRPr>
      </a:lvl2pPr>
      <a:lvl3pPr marL="1141385" indent="-227008" algn="l" rtl="0" eaLnBrk="0" fontAlgn="base" hangingPunct="0">
        <a:spcBef>
          <a:spcPct val="20000"/>
        </a:spcBef>
        <a:spcAft>
          <a:spcPct val="0"/>
        </a:spcAft>
        <a:buClr>
          <a:schemeClr val="tx2"/>
        </a:buClr>
        <a:buFont typeface="Arial" panose="020B0604020202020204" pitchFamily="34" charset="0"/>
        <a:buChar char="-"/>
        <a:defRPr sz="2400" b="1">
          <a:solidFill>
            <a:schemeClr val="tx1"/>
          </a:solidFill>
          <a:latin typeface="+mn-lt"/>
          <a:ea typeface="ＭＳ Ｐゴシック" charset="0"/>
        </a:defRPr>
      </a:lvl3pPr>
      <a:lvl4pPr marL="1596985" indent="-227008"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4pPr>
      <a:lvl5pPr marL="2054174" indent="-227008"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5pPr>
      <a:lvl6pPr marL="2511305" indent="-228302" algn="l" rtl="0" fontAlgn="base">
        <a:spcBef>
          <a:spcPct val="20000"/>
        </a:spcBef>
        <a:spcAft>
          <a:spcPct val="0"/>
        </a:spcAft>
        <a:buChar char="»"/>
        <a:defRPr sz="2000">
          <a:solidFill>
            <a:schemeClr val="tx1"/>
          </a:solidFill>
          <a:latin typeface="+mn-lt"/>
        </a:defRPr>
      </a:lvl6pPr>
      <a:lvl7pPr marL="2967907" indent="-228302" algn="l" rtl="0" fontAlgn="base">
        <a:spcBef>
          <a:spcPct val="20000"/>
        </a:spcBef>
        <a:spcAft>
          <a:spcPct val="0"/>
        </a:spcAft>
        <a:buChar char="»"/>
        <a:defRPr sz="2000">
          <a:solidFill>
            <a:schemeClr val="tx1"/>
          </a:solidFill>
          <a:latin typeface="+mn-lt"/>
        </a:defRPr>
      </a:lvl7pPr>
      <a:lvl8pPr marL="3424506" indent="-228302" algn="l" rtl="0" fontAlgn="base">
        <a:spcBef>
          <a:spcPct val="20000"/>
        </a:spcBef>
        <a:spcAft>
          <a:spcPct val="0"/>
        </a:spcAft>
        <a:buChar char="»"/>
        <a:defRPr sz="2000">
          <a:solidFill>
            <a:schemeClr val="tx1"/>
          </a:solidFill>
          <a:latin typeface="+mn-lt"/>
        </a:defRPr>
      </a:lvl8pPr>
      <a:lvl9pPr marL="3881106" indent="-228302" algn="l" rtl="0" fontAlgn="base">
        <a:spcBef>
          <a:spcPct val="20000"/>
        </a:spcBef>
        <a:spcAft>
          <a:spcPct val="0"/>
        </a:spcAft>
        <a:buChar char="»"/>
        <a:defRPr sz="2000">
          <a:solidFill>
            <a:schemeClr val="tx1"/>
          </a:solidFill>
          <a:latin typeface="+mn-lt"/>
        </a:defRPr>
      </a:lvl9pPr>
    </p:bodyStyle>
    <p:otherStyle>
      <a:defPPr>
        <a:defRPr lang="nl-NL"/>
      </a:defPPr>
      <a:lvl1pPr marL="0" algn="l" defTabSz="913201" rtl="0" eaLnBrk="1" latinLnBrk="0" hangingPunct="1">
        <a:defRPr sz="1800" kern="1200">
          <a:solidFill>
            <a:schemeClr val="tx1"/>
          </a:solidFill>
          <a:latin typeface="+mn-lt"/>
          <a:ea typeface="+mn-ea"/>
          <a:cs typeface="+mn-cs"/>
        </a:defRPr>
      </a:lvl1pPr>
      <a:lvl2pPr marL="456603" algn="l" defTabSz="913201" rtl="0" eaLnBrk="1" latinLnBrk="0" hangingPunct="1">
        <a:defRPr sz="1800" kern="1200">
          <a:solidFill>
            <a:schemeClr val="tx1"/>
          </a:solidFill>
          <a:latin typeface="+mn-lt"/>
          <a:ea typeface="+mn-ea"/>
          <a:cs typeface="+mn-cs"/>
        </a:defRPr>
      </a:lvl2pPr>
      <a:lvl3pPr marL="913201" algn="l" defTabSz="913201" rtl="0" eaLnBrk="1" latinLnBrk="0" hangingPunct="1">
        <a:defRPr sz="1800" kern="1200">
          <a:solidFill>
            <a:schemeClr val="tx1"/>
          </a:solidFill>
          <a:latin typeface="+mn-lt"/>
          <a:ea typeface="+mn-ea"/>
          <a:cs typeface="+mn-cs"/>
        </a:defRPr>
      </a:lvl3pPr>
      <a:lvl4pPr marL="1369804" algn="l" defTabSz="913201" rtl="0" eaLnBrk="1" latinLnBrk="0" hangingPunct="1">
        <a:defRPr sz="1800" kern="1200">
          <a:solidFill>
            <a:schemeClr val="tx1"/>
          </a:solidFill>
          <a:latin typeface="+mn-lt"/>
          <a:ea typeface="+mn-ea"/>
          <a:cs typeface="+mn-cs"/>
        </a:defRPr>
      </a:lvl4pPr>
      <a:lvl5pPr marL="1826404" algn="l" defTabSz="913201" rtl="0" eaLnBrk="1" latinLnBrk="0" hangingPunct="1">
        <a:defRPr sz="1800" kern="1200">
          <a:solidFill>
            <a:schemeClr val="tx1"/>
          </a:solidFill>
          <a:latin typeface="+mn-lt"/>
          <a:ea typeface="+mn-ea"/>
          <a:cs typeface="+mn-cs"/>
        </a:defRPr>
      </a:lvl5pPr>
      <a:lvl6pPr marL="2283006" algn="l" defTabSz="913201" rtl="0" eaLnBrk="1" latinLnBrk="0" hangingPunct="1">
        <a:defRPr sz="1800" kern="1200">
          <a:solidFill>
            <a:schemeClr val="tx1"/>
          </a:solidFill>
          <a:latin typeface="+mn-lt"/>
          <a:ea typeface="+mn-ea"/>
          <a:cs typeface="+mn-cs"/>
        </a:defRPr>
      </a:lvl6pPr>
      <a:lvl7pPr marL="2739604" algn="l" defTabSz="913201" rtl="0" eaLnBrk="1" latinLnBrk="0" hangingPunct="1">
        <a:defRPr sz="1800" kern="1200">
          <a:solidFill>
            <a:schemeClr val="tx1"/>
          </a:solidFill>
          <a:latin typeface="+mn-lt"/>
          <a:ea typeface="+mn-ea"/>
          <a:cs typeface="+mn-cs"/>
        </a:defRPr>
      </a:lvl7pPr>
      <a:lvl8pPr marL="3196207" algn="l" defTabSz="913201" rtl="0" eaLnBrk="1" latinLnBrk="0" hangingPunct="1">
        <a:defRPr sz="1800" kern="1200">
          <a:solidFill>
            <a:schemeClr val="tx1"/>
          </a:solidFill>
          <a:latin typeface="+mn-lt"/>
          <a:ea typeface="+mn-ea"/>
          <a:cs typeface="+mn-cs"/>
        </a:defRPr>
      </a:lvl8pPr>
      <a:lvl9pPr marL="3652806" algn="l" defTabSz="91320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 name="Rectangle 10">
            <a:extLst>
              <a:ext uri="{FF2B5EF4-FFF2-40B4-BE49-F238E27FC236}">
                <a16:creationId xmlns:a16="http://schemas.microsoft.com/office/drawing/2014/main" id="{7742A7F1-7E01-CE9E-E74C-CCCD9AFD9EEC}"/>
              </a:ext>
            </a:extLst>
          </p:cNvPr>
          <p:cNvSpPr>
            <a:spLocks noChangeArrowheads="1"/>
          </p:cNvSpPr>
          <p:nvPr userDrawn="1"/>
        </p:nvSpPr>
        <p:spPr bwMode="hidden">
          <a:xfrm>
            <a:off x="0" y="0"/>
            <a:ext cx="12192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lIns="91323" tIns="45663" rIns="91323" bIns="45663" anchor="ctr"/>
          <a:lstStyle/>
          <a:p>
            <a:pPr defTabSz="913201" eaLnBrk="1" hangingPunct="1">
              <a:defRPr/>
            </a:pPr>
            <a:endParaRPr lang="en-US" sz="1800">
              <a:solidFill>
                <a:srgbClr val="FFFFFF"/>
              </a:solidFill>
              <a:latin typeface="Arial"/>
              <a:ea typeface="+mn-ea"/>
            </a:endParaRPr>
          </a:p>
        </p:txBody>
      </p:sp>
      <p:sp>
        <p:nvSpPr>
          <p:cNvPr id="28675" name="Rectangle 2">
            <a:extLst>
              <a:ext uri="{FF2B5EF4-FFF2-40B4-BE49-F238E27FC236}">
                <a16:creationId xmlns:a16="http://schemas.microsoft.com/office/drawing/2014/main" id="{39B89D57-500B-A9C1-5B0A-E74FEB4565BE}"/>
              </a:ext>
            </a:extLst>
          </p:cNvPr>
          <p:cNvSpPr>
            <a:spLocks noGrp="1" noChangeArrowheads="1"/>
          </p:cNvSpPr>
          <p:nvPr>
            <p:ph type="title"/>
          </p:nvPr>
        </p:nvSpPr>
        <p:spPr bwMode="auto">
          <a:xfrm>
            <a:off x="450853" y="214313"/>
            <a:ext cx="112903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ltLang="en-US"/>
              <a:t>Click to edit Master title style</a:t>
            </a:r>
          </a:p>
        </p:txBody>
      </p:sp>
      <p:sp>
        <p:nvSpPr>
          <p:cNvPr id="28676" name="Rectangle 3">
            <a:extLst>
              <a:ext uri="{FF2B5EF4-FFF2-40B4-BE49-F238E27FC236}">
                <a16:creationId xmlns:a16="http://schemas.microsoft.com/office/drawing/2014/main" id="{BA4E9187-7858-1AE1-0BB8-B656BD343012}"/>
              </a:ext>
            </a:extLst>
          </p:cNvPr>
          <p:cNvSpPr>
            <a:spLocks noGrp="1" noChangeArrowheads="1"/>
          </p:cNvSpPr>
          <p:nvPr>
            <p:ph type="body" idx="1"/>
          </p:nvPr>
        </p:nvSpPr>
        <p:spPr bwMode="auto">
          <a:xfrm>
            <a:off x="484719" y="1600201"/>
            <a:ext cx="1122256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t" anchorCtr="1"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Tree>
    <p:extLst>
      <p:ext uri="{BB962C8B-B14F-4D97-AF65-F5344CB8AC3E}">
        <p14:creationId xmlns:p14="http://schemas.microsoft.com/office/powerpoint/2010/main" val="245563018"/>
      </p:ext>
    </p:extLst>
  </p:cSld>
  <p:clrMap bg1="dk2" tx1="lt1" bg2="dk1" tx2="lt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Lst>
  <p:txStyles>
    <p:titleStyle>
      <a:lvl1pPr algn="ctr" rtl="0" eaLnBrk="0" fontAlgn="base" hangingPunct="0">
        <a:lnSpc>
          <a:spcPct val="90000"/>
        </a:lnSpc>
        <a:spcBef>
          <a:spcPct val="0"/>
        </a:spcBef>
        <a:spcAft>
          <a:spcPct val="0"/>
        </a:spcAft>
        <a:defRPr sz="4000" b="1">
          <a:solidFill>
            <a:schemeClr val="tx2"/>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2pPr>
      <a:lvl3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3pPr>
      <a:lvl4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4pPr>
      <a:lvl5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5pPr>
      <a:lvl6pPr marL="456603" algn="ctr" rtl="0" fontAlgn="base">
        <a:spcBef>
          <a:spcPct val="0"/>
        </a:spcBef>
        <a:spcAft>
          <a:spcPct val="0"/>
        </a:spcAft>
        <a:defRPr sz="4400">
          <a:solidFill>
            <a:schemeClr val="tx2"/>
          </a:solidFill>
          <a:latin typeface="Arial" charset="0"/>
        </a:defRPr>
      </a:lvl6pPr>
      <a:lvl7pPr marL="913201" algn="ctr" rtl="0" fontAlgn="base">
        <a:spcBef>
          <a:spcPct val="0"/>
        </a:spcBef>
        <a:spcAft>
          <a:spcPct val="0"/>
        </a:spcAft>
        <a:defRPr sz="4400">
          <a:solidFill>
            <a:schemeClr val="tx2"/>
          </a:solidFill>
          <a:latin typeface="Arial" charset="0"/>
        </a:defRPr>
      </a:lvl7pPr>
      <a:lvl8pPr marL="1369804" algn="ctr" rtl="0" fontAlgn="base">
        <a:spcBef>
          <a:spcPct val="0"/>
        </a:spcBef>
        <a:spcAft>
          <a:spcPct val="0"/>
        </a:spcAft>
        <a:defRPr sz="4400">
          <a:solidFill>
            <a:schemeClr val="tx2"/>
          </a:solidFill>
          <a:latin typeface="Arial" charset="0"/>
        </a:defRPr>
      </a:lvl8pPr>
      <a:lvl9pPr marL="1826404" algn="ctr" rtl="0" fontAlgn="base">
        <a:spcBef>
          <a:spcPct val="0"/>
        </a:spcBef>
        <a:spcAft>
          <a:spcPct val="0"/>
        </a:spcAft>
        <a:defRPr sz="4400">
          <a:solidFill>
            <a:schemeClr val="tx2"/>
          </a:solidFill>
          <a:latin typeface="Arial" charset="0"/>
        </a:defRPr>
      </a:lvl9pPr>
    </p:titleStyle>
    <p:bodyStyle>
      <a:lvl1pPr marL="284156" indent="-284156" algn="l" rtl="0" eaLnBrk="0" fontAlgn="base" hangingPunct="0">
        <a:spcBef>
          <a:spcPct val="40000"/>
        </a:spcBef>
        <a:spcAft>
          <a:spcPct val="0"/>
        </a:spcAft>
        <a:buClr>
          <a:schemeClr val="tx2"/>
        </a:buClr>
        <a:buChar char="•"/>
        <a:defRPr sz="3200" b="1">
          <a:solidFill>
            <a:schemeClr val="tx1"/>
          </a:solidFill>
          <a:latin typeface="+mn-lt"/>
          <a:ea typeface="ＭＳ Ｐゴシック" charset="0"/>
          <a:cs typeface="ＭＳ Ｐゴシック" charset="0"/>
        </a:defRPr>
      </a:lvl1pPr>
      <a:lvl2pPr marL="741344" indent="-284156" algn="l" rtl="0" eaLnBrk="0" fontAlgn="base" hangingPunct="0">
        <a:spcBef>
          <a:spcPct val="20000"/>
        </a:spcBef>
        <a:spcAft>
          <a:spcPct val="0"/>
        </a:spcAft>
        <a:buClr>
          <a:schemeClr val="tx2"/>
        </a:buClr>
        <a:buChar char="–"/>
        <a:defRPr sz="2800" b="1">
          <a:solidFill>
            <a:schemeClr val="tx1"/>
          </a:solidFill>
          <a:latin typeface="+mn-lt"/>
          <a:ea typeface="ＭＳ Ｐゴシック" charset="0"/>
        </a:defRPr>
      </a:lvl2pPr>
      <a:lvl3pPr marL="1141385" indent="-227008" algn="l" rtl="0" eaLnBrk="0" fontAlgn="base" hangingPunct="0">
        <a:spcBef>
          <a:spcPct val="20000"/>
        </a:spcBef>
        <a:spcAft>
          <a:spcPct val="0"/>
        </a:spcAft>
        <a:buClr>
          <a:schemeClr val="tx2"/>
        </a:buClr>
        <a:buFont typeface="Arial" panose="020B0604020202020204" pitchFamily="34" charset="0"/>
        <a:buChar char="-"/>
        <a:defRPr sz="2400" b="1">
          <a:solidFill>
            <a:schemeClr val="tx1"/>
          </a:solidFill>
          <a:latin typeface="+mn-lt"/>
          <a:ea typeface="ＭＳ Ｐゴシック" charset="0"/>
        </a:defRPr>
      </a:lvl3pPr>
      <a:lvl4pPr marL="1596985" indent="-227008"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4pPr>
      <a:lvl5pPr marL="2054174" indent="-227008"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5pPr>
      <a:lvl6pPr marL="2511305" indent="-228302" algn="l" rtl="0" fontAlgn="base">
        <a:spcBef>
          <a:spcPct val="20000"/>
        </a:spcBef>
        <a:spcAft>
          <a:spcPct val="0"/>
        </a:spcAft>
        <a:buChar char="»"/>
        <a:defRPr sz="2000">
          <a:solidFill>
            <a:schemeClr val="tx1"/>
          </a:solidFill>
          <a:latin typeface="+mn-lt"/>
        </a:defRPr>
      </a:lvl6pPr>
      <a:lvl7pPr marL="2967907" indent="-228302" algn="l" rtl="0" fontAlgn="base">
        <a:spcBef>
          <a:spcPct val="20000"/>
        </a:spcBef>
        <a:spcAft>
          <a:spcPct val="0"/>
        </a:spcAft>
        <a:buChar char="»"/>
        <a:defRPr sz="2000">
          <a:solidFill>
            <a:schemeClr val="tx1"/>
          </a:solidFill>
          <a:latin typeface="+mn-lt"/>
        </a:defRPr>
      </a:lvl7pPr>
      <a:lvl8pPr marL="3424506" indent="-228302" algn="l" rtl="0" fontAlgn="base">
        <a:spcBef>
          <a:spcPct val="20000"/>
        </a:spcBef>
        <a:spcAft>
          <a:spcPct val="0"/>
        </a:spcAft>
        <a:buChar char="»"/>
        <a:defRPr sz="2000">
          <a:solidFill>
            <a:schemeClr val="tx1"/>
          </a:solidFill>
          <a:latin typeface="+mn-lt"/>
        </a:defRPr>
      </a:lvl8pPr>
      <a:lvl9pPr marL="3881106" indent="-228302" algn="l" rtl="0" fontAlgn="base">
        <a:spcBef>
          <a:spcPct val="20000"/>
        </a:spcBef>
        <a:spcAft>
          <a:spcPct val="0"/>
        </a:spcAft>
        <a:buChar char="»"/>
        <a:defRPr sz="2000">
          <a:solidFill>
            <a:schemeClr val="tx1"/>
          </a:solidFill>
          <a:latin typeface="+mn-lt"/>
        </a:defRPr>
      </a:lvl9pPr>
    </p:bodyStyle>
    <p:otherStyle>
      <a:defPPr>
        <a:defRPr lang="nl-NL"/>
      </a:defPPr>
      <a:lvl1pPr marL="0" algn="l" defTabSz="913201" rtl="0" eaLnBrk="1" latinLnBrk="0" hangingPunct="1">
        <a:defRPr sz="1800" kern="1200">
          <a:solidFill>
            <a:schemeClr val="tx1"/>
          </a:solidFill>
          <a:latin typeface="+mn-lt"/>
          <a:ea typeface="+mn-ea"/>
          <a:cs typeface="+mn-cs"/>
        </a:defRPr>
      </a:lvl1pPr>
      <a:lvl2pPr marL="456603" algn="l" defTabSz="913201" rtl="0" eaLnBrk="1" latinLnBrk="0" hangingPunct="1">
        <a:defRPr sz="1800" kern="1200">
          <a:solidFill>
            <a:schemeClr val="tx1"/>
          </a:solidFill>
          <a:latin typeface="+mn-lt"/>
          <a:ea typeface="+mn-ea"/>
          <a:cs typeface="+mn-cs"/>
        </a:defRPr>
      </a:lvl2pPr>
      <a:lvl3pPr marL="913201" algn="l" defTabSz="913201" rtl="0" eaLnBrk="1" latinLnBrk="0" hangingPunct="1">
        <a:defRPr sz="1800" kern="1200">
          <a:solidFill>
            <a:schemeClr val="tx1"/>
          </a:solidFill>
          <a:latin typeface="+mn-lt"/>
          <a:ea typeface="+mn-ea"/>
          <a:cs typeface="+mn-cs"/>
        </a:defRPr>
      </a:lvl3pPr>
      <a:lvl4pPr marL="1369804" algn="l" defTabSz="913201" rtl="0" eaLnBrk="1" latinLnBrk="0" hangingPunct="1">
        <a:defRPr sz="1800" kern="1200">
          <a:solidFill>
            <a:schemeClr val="tx1"/>
          </a:solidFill>
          <a:latin typeface="+mn-lt"/>
          <a:ea typeface="+mn-ea"/>
          <a:cs typeface="+mn-cs"/>
        </a:defRPr>
      </a:lvl4pPr>
      <a:lvl5pPr marL="1826404" algn="l" defTabSz="913201" rtl="0" eaLnBrk="1" latinLnBrk="0" hangingPunct="1">
        <a:defRPr sz="1800" kern="1200">
          <a:solidFill>
            <a:schemeClr val="tx1"/>
          </a:solidFill>
          <a:latin typeface="+mn-lt"/>
          <a:ea typeface="+mn-ea"/>
          <a:cs typeface="+mn-cs"/>
        </a:defRPr>
      </a:lvl5pPr>
      <a:lvl6pPr marL="2283006" algn="l" defTabSz="913201" rtl="0" eaLnBrk="1" latinLnBrk="0" hangingPunct="1">
        <a:defRPr sz="1800" kern="1200">
          <a:solidFill>
            <a:schemeClr val="tx1"/>
          </a:solidFill>
          <a:latin typeface="+mn-lt"/>
          <a:ea typeface="+mn-ea"/>
          <a:cs typeface="+mn-cs"/>
        </a:defRPr>
      </a:lvl6pPr>
      <a:lvl7pPr marL="2739604" algn="l" defTabSz="913201" rtl="0" eaLnBrk="1" latinLnBrk="0" hangingPunct="1">
        <a:defRPr sz="1800" kern="1200">
          <a:solidFill>
            <a:schemeClr val="tx1"/>
          </a:solidFill>
          <a:latin typeface="+mn-lt"/>
          <a:ea typeface="+mn-ea"/>
          <a:cs typeface="+mn-cs"/>
        </a:defRPr>
      </a:lvl7pPr>
      <a:lvl8pPr marL="3196207" algn="l" defTabSz="913201" rtl="0" eaLnBrk="1" latinLnBrk="0" hangingPunct="1">
        <a:defRPr sz="1800" kern="1200">
          <a:solidFill>
            <a:schemeClr val="tx1"/>
          </a:solidFill>
          <a:latin typeface="+mn-lt"/>
          <a:ea typeface="+mn-ea"/>
          <a:cs typeface="+mn-cs"/>
        </a:defRPr>
      </a:lvl8pPr>
      <a:lvl9pPr marL="3652806" algn="l" defTabSz="91320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36866" name="Title Placeholder 1">
            <a:extLst>
              <a:ext uri="{FF2B5EF4-FFF2-40B4-BE49-F238E27FC236}">
                <a16:creationId xmlns:a16="http://schemas.microsoft.com/office/drawing/2014/main" id="{9C41F1EE-E63B-A733-67C1-E5EB4507C14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Text Placeholder 2">
            <a:extLst>
              <a:ext uri="{FF2B5EF4-FFF2-40B4-BE49-F238E27FC236}">
                <a16:creationId xmlns:a16="http://schemas.microsoft.com/office/drawing/2014/main" id="{F05D22FE-C4E6-E4EF-245B-C3256781D861}"/>
              </a:ext>
            </a:extLst>
          </p:cNvPr>
          <p:cNvSpPr>
            <a:spLocks noGrp="1" noChangeArrowheads="1"/>
          </p:cNvSpPr>
          <p:nvPr>
            <p:ph type="body" idx="1"/>
          </p:nvPr>
        </p:nvSpPr>
        <p:spPr bwMode="auto">
          <a:xfrm>
            <a:off x="838200" y="1825626"/>
            <a:ext cx="105156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868" name="TextBox 3">
            <a:extLst>
              <a:ext uri="{FF2B5EF4-FFF2-40B4-BE49-F238E27FC236}">
                <a16:creationId xmlns:a16="http://schemas.microsoft.com/office/drawing/2014/main" id="{E54F6A9E-76EB-0B12-3A50-121AB264786C}"/>
              </a:ext>
            </a:extLst>
          </p:cNvPr>
          <p:cNvSpPr txBox="1">
            <a:spLocks noChangeArrowheads="1"/>
          </p:cNvSpPr>
          <p:nvPr userDrawn="1"/>
        </p:nvSpPr>
        <p:spPr bwMode="auto">
          <a:xfrm>
            <a:off x="10430935" y="65151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altLang="en-US" sz="1800"/>
          </a:p>
        </p:txBody>
      </p:sp>
    </p:spTree>
    <p:extLst>
      <p:ext uri="{BB962C8B-B14F-4D97-AF65-F5344CB8AC3E}">
        <p14:creationId xmlns:p14="http://schemas.microsoft.com/office/powerpoint/2010/main" val="3721641674"/>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91" r:id="rId8"/>
  </p:sldLayoutIdLst>
  <p:hf hdr="0" ftr="0" dt="0"/>
  <p:txStyles>
    <p:titleStyle>
      <a:lvl1pPr algn="l" defTabSz="685783" rtl="0" eaLnBrk="0" fontAlgn="base" hangingPunct="0">
        <a:lnSpc>
          <a:spcPct val="90000"/>
        </a:lnSpc>
        <a:spcBef>
          <a:spcPct val="0"/>
        </a:spcBef>
        <a:spcAft>
          <a:spcPct val="0"/>
        </a:spcAft>
        <a:defRPr sz="2800" b="1" kern="1200">
          <a:solidFill>
            <a:schemeClr val="bg1"/>
          </a:solidFill>
          <a:latin typeface="+mj-lt"/>
          <a:ea typeface="+mj-ea"/>
          <a:cs typeface="+mj-cs"/>
        </a:defRPr>
      </a:lvl1pPr>
      <a:lvl2pPr algn="l" defTabSz="685783" rtl="0" eaLnBrk="0" fontAlgn="base" hangingPunct="0">
        <a:lnSpc>
          <a:spcPct val="90000"/>
        </a:lnSpc>
        <a:spcBef>
          <a:spcPct val="0"/>
        </a:spcBef>
        <a:spcAft>
          <a:spcPct val="0"/>
        </a:spcAft>
        <a:defRPr sz="2800" b="1">
          <a:solidFill>
            <a:schemeClr val="bg1"/>
          </a:solidFill>
          <a:latin typeface="Trebuchet MS" panose="020B0703020202090204" pitchFamily="34" charset="0"/>
        </a:defRPr>
      </a:lvl2pPr>
      <a:lvl3pPr algn="l" defTabSz="685783" rtl="0" eaLnBrk="0" fontAlgn="base" hangingPunct="0">
        <a:lnSpc>
          <a:spcPct val="90000"/>
        </a:lnSpc>
        <a:spcBef>
          <a:spcPct val="0"/>
        </a:spcBef>
        <a:spcAft>
          <a:spcPct val="0"/>
        </a:spcAft>
        <a:defRPr sz="2800" b="1">
          <a:solidFill>
            <a:schemeClr val="bg1"/>
          </a:solidFill>
          <a:latin typeface="Trebuchet MS" panose="020B0703020202090204" pitchFamily="34" charset="0"/>
        </a:defRPr>
      </a:lvl3pPr>
      <a:lvl4pPr algn="l" defTabSz="685783" rtl="0" eaLnBrk="0" fontAlgn="base" hangingPunct="0">
        <a:lnSpc>
          <a:spcPct val="90000"/>
        </a:lnSpc>
        <a:spcBef>
          <a:spcPct val="0"/>
        </a:spcBef>
        <a:spcAft>
          <a:spcPct val="0"/>
        </a:spcAft>
        <a:defRPr sz="2800" b="1">
          <a:solidFill>
            <a:schemeClr val="bg1"/>
          </a:solidFill>
          <a:latin typeface="Trebuchet MS" panose="020B0703020202090204" pitchFamily="34" charset="0"/>
        </a:defRPr>
      </a:lvl4pPr>
      <a:lvl5pPr algn="l" defTabSz="685783" rtl="0" eaLnBrk="0" fontAlgn="base" hangingPunct="0">
        <a:lnSpc>
          <a:spcPct val="90000"/>
        </a:lnSpc>
        <a:spcBef>
          <a:spcPct val="0"/>
        </a:spcBef>
        <a:spcAft>
          <a:spcPct val="0"/>
        </a:spcAft>
        <a:defRPr sz="2800" b="1">
          <a:solidFill>
            <a:schemeClr val="bg1"/>
          </a:solidFill>
          <a:latin typeface="Trebuchet MS" panose="020B0703020202090204" pitchFamily="34" charset="0"/>
        </a:defRPr>
      </a:lvl5pPr>
      <a:lvl6pPr marL="457189" algn="l" defTabSz="685783" rtl="0" fontAlgn="base">
        <a:lnSpc>
          <a:spcPct val="90000"/>
        </a:lnSpc>
        <a:spcBef>
          <a:spcPct val="0"/>
        </a:spcBef>
        <a:spcAft>
          <a:spcPct val="0"/>
        </a:spcAft>
        <a:defRPr sz="2800" b="1">
          <a:solidFill>
            <a:schemeClr val="bg1"/>
          </a:solidFill>
          <a:latin typeface="Trebuchet MS" panose="020B0703020202090204" pitchFamily="34" charset="0"/>
        </a:defRPr>
      </a:lvl6pPr>
      <a:lvl7pPr marL="914377" algn="l" defTabSz="685783" rtl="0" fontAlgn="base">
        <a:lnSpc>
          <a:spcPct val="90000"/>
        </a:lnSpc>
        <a:spcBef>
          <a:spcPct val="0"/>
        </a:spcBef>
        <a:spcAft>
          <a:spcPct val="0"/>
        </a:spcAft>
        <a:defRPr sz="2800" b="1">
          <a:solidFill>
            <a:schemeClr val="bg1"/>
          </a:solidFill>
          <a:latin typeface="Trebuchet MS" panose="020B0703020202090204" pitchFamily="34" charset="0"/>
        </a:defRPr>
      </a:lvl7pPr>
      <a:lvl8pPr marL="1371566" algn="l" defTabSz="685783" rtl="0" fontAlgn="base">
        <a:lnSpc>
          <a:spcPct val="90000"/>
        </a:lnSpc>
        <a:spcBef>
          <a:spcPct val="0"/>
        </a:spcBef>
        <a:spcAft>
          <a:spcPct val="0"/>
        </a:spcAft>
        <a:defRPr sz="2800" b="1">
          <a:solidFill>
            <a:schemeClr val="bg1"/>
          </a:solidFill>
          <a:latin typeface="Trebuchet MS" panose="020B0703020202090204" pitchFamily="34" charset="0"/>
        </a:defRPr>
      </a:lvl8pPr>
      <a:lvl9pPr marL="1828754" algn="l" defTabSz="685783" rtl="0" fontAlgn="base">
        <a:lnSpc>
          <a:spcPct val="90000"/>
        </a:lnSpc>
        <a:spcBef>
          <a:spcPct val="0"/>
        </a:spcBef>
        <a:spcAft>
          <a:spcPct val="0"/>
        </a:spcAft>
        <a:defRPr sz="2800" b="1">
          <a:solidFill>
            <a:schemeClr val="bg1"/>
          </a:solidFill>
          <a:latin typeface="Trebuchet MS" panose="020B070302020209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bg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bg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bg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bg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bg1"/>
          </a:solidFill>
          <a:latin typeface="+mn-lt"/>
          <a:ea typeface="+mn-ea"/>
          <a:cs typeface="+mn-cs"/>
        </a:defRPr>
      </a:lvl5pPr>
      <a:lvl6pPr marL="1885904"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1975E-2E34-FF48-89AA-FF16CEB5C4A8}"/>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6223000"/>
            <a:ext cx="12192000" cy="63500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305555" y="259333"/>
            <a:ext cx="11123752" cy="56470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305555" y="1001171"/>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5" y="217036"/>
            <a:ext cx="874487" cy="365125"/>
          </a:xfrm>
          <a:prstGeom prst="rect">
            <a:avLst/>
          </a:prstGeom>
        </p:spPr>
        <p:txBody>
          <a:bodyPr vert="horz" lIns="91440" tIns="45720" rIns="91440" bIns="45720" rtlCol="0" anchor="t" anchorCtr="0"/>
          <a:lstStyle>
            <a:lvl1pPr algn="r">
              <a:defRPr sz="800" b="0">
                <a:solidFill>
                  <a:srgbClr val="002557"/>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sp>
        <p:nvSpPr>
          <p:cNvPr id="4" name="TextBox 3">
            <a:extLst>
              <a:ext uri="{FF2B5EF4-FFF2-40B4-BE49-F238E27FC236}">
                <a16:creationId xmlns:a16="http://schemas.microsoft.com/office/drawing/2014/main" id="{3C84D898-A908-4F9B-8BFC-D0A350053FE5}"/>
              </a:ext>
            </a:extLst>
          </p:cNvPr>
          <p:cNvSpPr txBox="1"/>
          <p:nvPr userDrawn="1"/>
        </p:nvSpPr>
        <p:spPr>
          <a:xfrm>
            <a:off x="3441700" y="6400134"/>
            <a:ext cx="696547" cy="92333"/>
          </a:xfrm>
          <a:prstGeom prst="rect">
            <a:avLst/>
          </a:prstGeom>
          <a:noFill/>
        </p:spPr>
        <p:txBody>
          <a:bodyPr wrap="square" lIns="0" tIns="0" rIns="0" bIns="0" rtlCol="0">
            <a:spAutoFit/>
          </a:bodyPr>
          <a:lstStyle/>
          <a:p>
            <a:r>
              <a:rPr lang="en-US" sz="600" b="1" dirty="0">
                <a:solidFill>
                  <a:srgbClr val="002557"/>
                </a:solidFill>
              </a:rPr>
              <a:t>PRESENTED BY:</a:t>
            </a:r>
          </a:p>
        </p:txBody>
      </p:sp>
      <p:cxnSp>
        <p:nvCxnSpPr>
          <p:cNvPr id="7" name="Straight Connector 6">
            <a:extLst>
              <a:ext uri="{FF2B5EF4-FFF2-40B4-BE49-F238E27FC236}">
                <a16:creationId xmlns:a16="http://schemas.microsoft.com/office/drawing/2014/main" id="{8B695EFF-8D6F-4CD2-81A2-3428EDA477EC}"/>
              </a:ext>
            </a:extLst>
          </p:cNvPr>
          <p:cNvCxnSpPr/>
          <p:nvPr userDrawn="1"/>
        </p:nvCxnSpPr>
        <p:spPr>
          <a:xfrm>
            <a:off x="-109331" y="6211956"/>
            <a:ext cx="1247360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908113"/>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Lst>
  <p:hf hdr="0" dt="0"/>
  <p:txStyles>
    <p:titleStyle>
      <a:lvl1pPr algn="l" defTabSz="914194" rtl="0" eaLnBrk="1" latinLnBrk="0" hangingPunct="1">
        <a:lnSpc>
          <a:spcPct val="90000"/>
        </a:lnSpc>
        <a:spcBef>
          <a:spcPct val="0"/>
        </a:spcBef>
        <a:buNone/>
        <a:defRPr sz="2699" b="1" kern="1200">
          <a:solidFill>
            <a:srgbClr val="000000"/>
          </a:solidFill>
          <a:latin typeface="Arial" panose="020B0604020202020204" pitchFamily="34" charset="0"/>
          <a:ea typeface="+mj-ea"/>
          <a:cs typeface="Arial" panose="020B0604020202020204" pitchFamily="34" charset="0"/>
        </a:defRPr>
      </a:lvl1pPr>
    </p:titleStyle>
    <p:bodyStyle>
      <a:lvl1pPr marL="342822" indent="-342822" algn="l" defTabSz="914194"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0000"/>
          </a:solidFill>
          <a:latin typeface="Arial" panose="020B0604020202020204" pitchFamily="34" charset="0"/>
          <a:ea typeface="+mn-ea"/>
          <a:cs typeface="Arial" panose="020B0604020202020204" pitchFamily="34" charset="0"/>
        </a:defRPr>
      </a:lvl1pPr>
      <a:lvl2pPr marL="685646" indent="-228549" algn="l" defTabSz="914194"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0000"/>
          </a:solidFill>
          <a:latin typeface="Arial" panose="020B0604020202020204" pitchFamily="34" charset="0"/>
          <a:ea typeface="+mn-ea"/>
          <a:cs typeface="Arial" panose="020B0604020202020204" pitchFamily="34" charset="0"/>
        </a:defRPr>
      </a:lvl2pPr>
      <a:lvl3pPr marL="1142742" indent="-228549" algn="l" defTabSz="914194"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0000"/>
          </a:solidFill>
          <a:latin typeface="Arial" panose="020B0604020202020204" pitchFamily="34" charset="0"/>
          <a:ea typeface="+mn-ea"/>
          <a:cs typeface="Arial" panose="020B0604020202020204" pitchFamily="34" charset="0"/>
        </a:defRPr>
      </a:lvl3pPr>
      <a:lvl4pPr marL="1599840" indent="-228549" algn="l" defTabSz="914194"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0000"/>
          </a:solidFill>
          <a:latin typeface="Arial" panose="020B0604020202020204" pitchFamily="34" charset="0"/>
          <a:ea typeface="+mn-ea"/>
          <a:cs typeface="Arial" panose="020B0604020202020204" pitchFamily="34" charset="0"/>
        </a:defRPr>
      </a:lvl4pPr>
      <a:lvl5pPr marL="2056938" indent="-228549" algn="l" defTabSz="914194"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0000"/>
          </a:solidFill>
          <a:latin typeface="Arial" panose="020B0604020202020204" pitchFamily="34" charset="0"/>
          <a:ea typeface="+mn-ea"/>
          <a:cs typeface="Arial" panose="020B0604020202020204" pitchFamily="34" charset="0"/>
        </a:defRPr>
      </a:lvl5pPr>
      <a:lvl6pPr marL="2514034"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32"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29"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26"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94" rtl="0" eaLnBrk="1" latinLnBrk="0" hangingPunct="1">
        <a:defRPr sz="1800" kern="1200">
          <a:solidFill>
            <a:schemeClr val="tx1"/>
          </a:solidFill>
          <a:latin typeface="+mn-lt"/>
          <a:ea typeface="+mn-ea"/>
          <a:cs typeface="+mn-cs"/>
        </a:defRPr>
      </a:lvl1pPr>
      <a:lvl2pPr marL="457098"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2"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2"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2"/>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2"/>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071696"/>
      </p:ext>
    </p:extLst>
  </p:cSld>
  <p:clrMap bg1="dk2" tx1="lt1" bg2="dk1" tx2="lt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 id="2147484239"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189" algn="l" rtl="0" eaLnBrk="1" fontAlgn="base" hangingPunct="1">
        <a:spcBef>
          <a:spcPct val="0"/>
        </a:spcBef>
        <a:spcAft>
          <a:spcPct val="0"/>
        </a:spcAft>
        <a:defRPr sz="3500" b="1">
          <a:solidFill>
            <a:schemeClr val="tx2"/>
          </a:solidFill>
          <a:latin typeface="Arial" charset="0"/>
        </a:defRPr>
      </a:lvl6pPr>
      <a:lvl7pPr marL="914377" algn="l" rtl="0" eaLnBrk="1" fontAlgn="base" hangingPunct="1">
        <a:spcBef>
          <a:spcPct val="0"/>
        </a:spcBef>
        <a:spcAft>
          <a:spcPct val="0"/>
        </a:spcAft>
        <a:defRPr sz="3500" b="1">
          <a:solidFill>
            <a:schemeClr val="tx2"/>
          </a:solidFill>
          <a:latin typeface="Arial" charset="0"/>
        </a:defRPr>
      </a:lvl7pPr>
      <a:lvl8pPr marL="1371566" algn="l" rtl="0" eaLnBrk="1" fontAlgn="base" hangingPunct="1">
        <a:spcBef>
          <a:spcPct val="0"/>
        </a:spcBef>
        <a:spcAft>
          <a:spcPct val="0"/>
        </a:spcAft>
        <a:defRPr sz="3500" b="1">
          <a:solidFill>
            <a:schemeClr val="tx2"/>
          </a:solidFill>
          <a:latin typeface="Arial" charset="0"/>
        </a:defRPr>
      </a:lvl8pPr>
      <a:lvl9pPr marL="1828754" algn="l" rtl="0" eaLnBrk="1" fontAlgn="base" hangingPunct="1">
        <a:spcBef>
          <a:spcPct val="0"/>
        </a:spcBef>
        <a:spcAft>
          <a:spcPct val="0"/>
        </a:spcAft>
        <a:defRPr sz="3500" b="1">
          <a:solidFill>
            <a:schemeClr val="tx2"/>
          </a:solidFill>
          <a:latin typeface="Arial" charset="0"/>
        </a:defRPr>
      </a:lvl9pPr>
    </p:titleStyle>
    <p:bodyStyle>
      <a:lvl1pPr marL="342891" indent="-342891"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32" indent="-285744"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2971"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160"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349"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537"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726"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8914"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103"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5058" name="Title Placeholder 6">
            <a:extLst>
              <a:ext uri="{FF2B5EF4-FFF2-40B4-BE49-F238E27FC236}">
                <a16:creationId xmlns:a16="http://schemas.microsoft.com/office/drawing/2014/main" id="{CE489473-DFF6-5E35-9F33-ABD642703885}"/>
              </a:ext>
            </a:extLst>
          </p:cNvPr>
          <p:cNvSpPr>
            <a:spLocks noGrp="1"/>
          </p:cNvSpPr>
          <p:nvPr>
            <p:ph type="title"/>
          </p:nvPr>
        </p:nvSpPr>
        <p:spPr bwMode="auto">
          <a:xfrm>
            <a:off x="609600" y="238125"/>
            <a:ext cx="1087331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5059" name="Text Placeholder 7">
            <a:extLst>
              <a:ext uri="{FF2B5EF4-FFF2-40B4-BE49-F238E27FC236}">
                <a16:creationId xmlns:a16="http://schemas.microsoft.com/office/drawing/2014/main" id="{93264C2E-0B29-FB67-554C-A8A08738344D}"/>
              </a:ext>
            </a:extLst>
          </p:cNvPr>
          <p:cNvSpPr>
            <a:spLocks noGrp="1" noChangeArrowheads="1"/>
          </p:cNvSpPr>
          <p:nvPr>
            <p:ph type="body" idx="1"/>
          </p:nvPr>
        </p:nvSpPr>
        <p:spPr bwMode="auto">
          <a:xfrm>
            <a:off x="601133" y="1517650"/>
            <a:ext cx="10881784"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5ED10F8D-76CC-0147-DB43-5531BB53F7B8}"/>
              </a:ext>
            </a:extLst>
          </p:cNvPr>
          <p:cNvSpPr/>
          <p:nvPr/>
        </p:nvSpPr>
        <p:spPr>
          <a:xfrm>
            <a:off x="0" y="2"/>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25"/>
          </a:p>
        </p:txBody>
      </p:sp>
      <p:cxnSp>
        <p:nvCxnSpPr>
          <p:cNvPr id="5" name="Straight Connector 4">
            <a:extLst>
              <a:ext uri="{FF2B5EF4-FFF2-40B4-BE49-F238E27FC236}">
                <a16:creationId xmlns:a16="http://schemas.microsoft.com/office/drawing/2014/main" id="{8D7D8C1B-C2B7-6EBA-922F-7C1C5411C159}"/>
              </a:ext>
            </a:extLst>
          </p:cNvPr>
          <p:cNvCxnSpPr/>
          <p:nvPr/>
        </p:nvCxnSpPr>
        <p:spPr>
          <a:xfrm>
            <a:off x="0"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2B5CF36-FB99-7744-4F66-8D40AA39950C}"/>
              </a:ext>
            </a:extLst>
          </p:cNvPr>
          <p:cNvSpPr/>
          <p:nvPr userDrawn="1"/>
        </p:nvSpPr>
        <p:spPr>
          <a:xfrm>
            <a:off x="0" y="2"/>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25"/>
          </a:p>
        </p:txBody>
      </p:sp>
    </p:spTree>
    <p:extLst>
      <p:ext uri="{BB962C8B-B14F-4D97-AF65-F5344CB8AC3E}">
        <p14:creationId xmlns:p14="http://schemas.microsoft.com/office/powerpoint/2010/main" val="2073586060"/>
      </p:ext>
    </p:extLst>
  </p:cSld>
  <p:clrMap bg1="dk2" tx1="lt1" bg2="dk1" tx2="lt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Lst>
  <p:txStyles>
    <p:titleStyle>
      <a:lvl1pPr algn="l" rtl="0" eaLnBrk="0" fontAlgn="base" hangingPunct="0">
        <a:spcBef>
          <a:spcPct val="0"/>
        </a:spcBef>
        <a:spcAft>
          <a:spcPct val="0"/>
        </a:spcAft>
        <a:defRPr sz="2700" b="1">
          <a:solidFill>
            <a:schemeClr val="bg2"/>
          </a:solidFill>
          <a:latin typeface="Calibri" panose="020F0502020204030204" pitchFamily="34" charset="0"/>
          <a:ea typeface="+mj-ea"/>
          <a:cs typeface="+mj-cs"/>
        </a:defRPr>
      </a:lvl1pPr>
      <a:lvl2pPr algn="l" rtl="0" eaLnBrk="0" fontAlgn="base" hangingPunct="0">
        <a:spcBef>
          <a:spcPct val="0"/>
        </a:spcBef>
        <a:spcAft>
          <a:spcPct val="0"/>
        </a:spcAft>
        <a:defRPr sz="2700" b="1">
          <a:solidFill>
            <a:schemeClr val="bg2"/>
          </a:solidFill>
          <a:latin typeface="Calibri" panose="020F0502020204030204" pitchFamily="34" charset="0"/>
        </a:defRPr>
      </a:lvl2pPr>
      <a:lvl3pPr algn="l" rtl="0" eaLnBrk="0" fontAlgn="base" hangingPunct="0">
        <a:spcBef>
          <a:spcPct val="0"/>
        </a:spcBef>
        <a:spcAft>
          <a:spcPct val="0"/>
        </a:spcAft>
        <a:defRPr sz="2700" b="1">
          <a:solidFill>
            <a:schemeClr val="bg2"/>
          </a:solidFill>
          <a:latin typeface="Calibri" panose="020F0502020204030204" pitchFamily="34" charset="0"/>
        </a:defRPr>
      </a:lvl3pPr>
      <a:lvl4pPr algn="l" rtl="0" eaLnBrk="0" fontAlgn="base" hangingPunct="0">
        <a:spcBef>
          <a:spcPct val="0"/>
        </a:spcBef>
        <a:spcAft>
          <a:spcPct val="0"/>
        </a:spcAft>
        <a:defRPr sz="2700" b="1">
          <a:solidFill>
            <a:schemeClr val="bg2"/>
          </a:solidFill>
          <a:latin typeface="Calibri" panose="020F0502020204030204" pitchFamily="34" charset="0"/>
        </a:defRPr>
      </a:lvl4pPr>
      <a:lvl5pPr algn="l" rtl="0" eaLnBrk="0" fontAlgn="base" hangingPunct="0">
        <a:spcBef>
          <a:spcPct val="0"/>
        </a:spcBef>
        <a:spcAft>
          <a:spcPct val="0"/>
        </a:spcAft>
        <a:defRPr sz="2700" b="1">
          <a:solidFill>
            <a:schemeClr val="bg2"/>
          </a:solidFill>
          <a:latin typeface="Calibri" panose="020F0502020204030204" pitchFamily="34" charset="0"/>
        </a:defRPr>
      </a:lvl5pPr>
      <a:lvl6pPr marL="342891" algn="l" rtl="0" eaLnBrk="1" fontAlgn="base" hangingPunct="1">
        <a:spcBef>
          <a:spcPct val="0"/>
        </a:spcBef>
        <a:spcAft>
          <a:spcPct val="0"/>
        </a:spcAft>
        <a:defRPr sz="2625" b="1">
          <a:solidFill>
            <a:schemeClr val="tx2"/>
          </a:solidFill>
          <a:latin typeface="Arial" charset="0"/>
        </a:defRPr>
      </a:lvl6pPr>
      <a:lvl7pPr marL="685783" algn="l" rtl="0" eaLnBrk="1" fontAlgn="base" hangingPunct="1">
        <a:spcBef>
          <a:spcPct val="0"/>
        </a:spcBef>
        <a:spcAft>
          <a:spcPct val="0"/>
        </a:spcAft>
        <a:defRPr sz="2625" b="1">
          <a:solidFill>
            <a:schemeClr val="tx2"/>
          </a:solidFill>
          <a:latin typeface="Arial" charset="0"/>
        </a:defRPr>
      </a:lvl7pPr>
      <a:lvl8pPr marL="1028674" algn="l" rtl="0" eaLnBrk="1" fontAlgn="base" hangingPunct="1">
        <a:spcBef>
          <a:spcPct val="0"/>
        </a:spcBef>
        <a:spcAft>
          <a:spcPct val="0"/>
        </a:spcAft>
        <a:defRPr sz="2625" b="1">
          <a:solidFill>
            <a:schemeClr val="tx2"/>
          </a:solidFill>
          <a:latin typeface="Arial" charset="0"/>
        </a:defRPr>
      </a:lvl8pPr>
      <a:lvl9pPr marL="1371566" algn="l" rtl="0" eaLnBrk="1" fontAlgn="base" hangingPunct="1">
        <a:spcBef>
          <a:spcPct val="0"/>
        </a:spcBef>
        <a:spcAft>
          <a:spcPct val="0"/>
        </a:spcAft>
        <a:defRPr sz="2625" b="1">
          <a:solidFill>
            <a:schemeClr val="tx2"/>
          </a:solidFill>
          <a:latin typeface="Arial" charset="0"/>
        </a:defRPr>
      </a:lvl9pPr>
    </p:titleStyle>
    <p:bodyStyle>
      <a:lvl1pPr marL="257168" indent="-257168" algn="l" rtl="0" eaLnBrk="0" fontAlgn="base" hangingPunct="0">
        <a:lnSpc>
          <a:spcPct val="90000"/>
        </a:lnSpc>
        <a:spcBef>
          <a:spcPts val="751"/>
        </a:spcBef>
        <a:spcAft>
          <a:spcPts val="525"/>
        </a:spcAft>
        <a:buClr>
          <a:schemeClr val="bg1"/>
        </a:buClr>
        <a:buFont typeface="Wingdings" pitchFamily="2" charset="2"/>
        <a:buChar char="§"/>
        <a:defRPr sz="2100">
          <a:solidFill>
            <a:schemeClr val="bg1"/>
          </a:solidFill>
          <a:latin typeface="Calibri" panose="020F0502020204030204" pitchFamily="34" charset="0"/>
          <a:ea typeface="+mn-ea"/>
          <a:cs typeface="+mn-cs"/>
        </a:defRPr>
      </a:lvl1pPr>
      <a:lvl2pPr marL="557199" indent="-214308" algn="l" rtl="0" eaLnBrk="0" fontAlgn="base" hangingPunct="0">
        <a:lnSpc>
          <a:spcPct val="90000"/>
        </a:lnSpc>
        <a:spcBef>
          <a:spcPts val="751"/>
        </a:spcBef>
        <a:spcAft>
          <a:spcPts val="525"/>
        </a:spcAft>
        <a:buClr>
          <a:schemeClr val="bg1"/>
        </a:buClr>
        <a:buFont typeface="Arial" panose="020B0604020202020204" pitchFamily="34" charset="0"/>
        <a:buChar char="‒"/>
        <a:defRPr sz="1900">
          <a:solidFill>
            <a:schemeClr val="bg1"/>
          </a:solidFill>
          <a:latin typeface="Calibri" panose="020F0502020204030204" pitchFamily="34" charset="0"/>
        </a:defRPr>
      </a:lvl2pPr>
      <a:lvl3pPr marL="857229" indent="-171446" algn="l" rtl="0" eaLnBrk="0" fontAlgn="base" hangingPunct="0">
        <a:lnSpc>
          <a:spcPct val="90000"/>
        </a:lnSpc>
        <a:spcBef>
          <a:spcPts val="751"/>
        </a:spcBef>
        <a:spcAft>
          <a:spcPts val="525"/>
        </a:spcAft>
        <a:buClr>
          <a:schemeClr val="bg1"/>
        </a:buClr>
        <a:buFont typeface="Arial" panose="020B0604020202020204" pitchFamily="34" charset="0"/>
        <a:buChar char="‒"/>
        <a:defRPr>
          <a:solidFill>
            <a:schemeClr val="bg1"/>
          </a:solidFill>
          <a:latin typeface="Calibri" panose="020F0502020204030204" pitchFamily="34" charset="0"/>
        </a:defRPr>
      </a:lvl3pPr>
      <a:lvl4pPr marL="1200121" indent="-171446" algn="l" rtl="0" eaLnBrk="0" fontAlgn="base" hangingPunct="0">
        <a:lnSpc>
          <a:spcPct val="90000"/>
        </a:lnSpc>
        <a:spcBef>
          <a:spcPts val="751"/>
        </a:spcBef>
        <a:spcAft>
          <a:spcPts val="525"/>
        </a:spcAft>
        <a:buClr>
          <a:schemeClr val="bg1"/>
        </a:buClr>
        <a:buFont typeface="Arial" panose="020B0604020202020204" pitchFamily="34" charset="0"/>
        <a:buChar char="‒"/>
        <a:defRPr sz="1600">
          <a:solidFill>
            <a:schemeClr val="bg1"/>
          </a:solidFill>
          <a:latin typeface="Calibri" panose="020F0502020204030204" pitchFamily="34" charset="0"/>
        </a:defRPr>
      </a:lvl4pPr>
      <a:lvl5pPr marL="1543012" indent="-171446" algn="l" rtl="0" eaLnBrk="0" fontAlgn="base" hangingPunct="0">
        <a:lnSpc>
          <a:spcPct val="90000"/>
        </a:lnSpc>
        <a:spcBef>
          <a:spcPts val="751"/>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04" indent="-171446" algn="l" rtl="0" eaLnBrk="1" fontAlgn="base" hangingPunct="1">
        <a:lnSpc>
          <a:spcPct val="90000"/>
        </a:lnSpc>
        <a:spcBef>
          <a:spcPct val="35000"/>
        </a:spcBef>
        <a:spcAft>
          <a:spcPct val="25000"/>
        </a:spcAft>
        <a:buClr>
          <a:schemeClr val="accent2"/>
        </a:buClr>
        <a:buFont typeface="Arial" charset="0"/>
        <a:buChar char="–"/>
        <a:defRPr sz="1051">
          <a:solidFill>
            <a:schemeClr val="tx1"/>
          </a:solidFill>
          <a:latin typeface="+mn-lt"/>
        </a:defRPr>
      </a:lvl6pPr>
      <a:lvl7pPr marL="2228795" indent="-171446" algn="l" rtl="0" eaLnBrk="1" fontAlgn="base" hangingPunct="1">
        <a:lnSpc>
          <a:spcPct val="90000"/>
        </a:lnSpc>
        <a:spcBef>
          <a:spcPct val="35000"/>
        </a:spcBef>
        <a:spcAft>
          <a:spcPct val="25000"/>
        </a:spcAft>
        <a:buClr>
          <a:schemeClr val="accent2"/>
        </a:buClr>
        <a:buFont typeface="Arial" charset="0"/>
        <a:buChar char="–"/>
        <a:defRPr sz="1051">
          <a:solidFill>
            <a:schemeClr val="tx1"/>
          </a:solidFill>
          <a:latin typeface="+mn-lt"/>
        </a:defRPr>
      </a:lvl7pPr>
      <a:lvl8pPr marL="2571686" indent="-171446" algn="l" rtl="0" eaLnBrk="1" fontAlgn="base" hangingPunct="1">
        <a:lnSpc>
          <a:spcPct val="90000"/>
        </a:lnSpc>
        <a:spcBef>
          <a:spcPct val="35000"/>
        </a:spcBef>
        <a:spcAft>
          <a:spcPct val="25000"/>
        </a:spcAft>
        <a:buClr>
          <a:schemeClr val="accent2"/>
        </a:buClr>
        <a:buFont typeface="Arial" charset="0"/>
        <a:buChar char="–"/>
        <a:defRPr sz="1051">
          <a:solidFill>
            <a:schemeClr val="tx1"/>
          </a:solidFill>
          <a:latin typeface="+mn-lt"/>
        </a:defRPr>
      </a:lvl8pPr>
      <a:lvl9pPr marL="2914578" indent="-171446" algn="l" rtl="0" eaLnBrk="1" fontAlgn="base" hangingPunct="1">
        <a:lnSpc>
          <a:spcPct val="90000"/>
        </a:lnSpc>
        <a:spcBef>
          <a:spcPct val="35000"/>
        </a:spcBef>
        <a:spcAft>
          <a:spcPct val="25000"/>
        </a:spcAft>
        <a:buClr>
          <a:schemeClr val="accent2"/>
        </a:buClr>
        <a:buFont typeface="Arial" charset="0"/>
        <a:buChar char="–"/>
        <a:defRPr sz="1051">
          <a:solidFill>
            <a:schemeClr val="tx1"/>
          </a:solidFill>
          <a:latin typeface="+mn-lt"/>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ChangeArrowheads="1"/>
          </p:cNvSpPr>
          <p:nvPr userDrawn="1"/>
        </p:nvSpPr>
        <p:spPr bwMode="hidden">
          <a:xfrm>
            <a:off x="0" y="0"/>
            <a:ext cx="12192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lIns="91323" tIns="45663" rIns="91323" bIns="45663" anchor="ctr"/>
          <a:lstStyle/>
          <a:p>
            <a:pPr defTabSz="913201" eaLnBrk="1" hangingPunct="1">
              <a:defRPr/>
            </a:pPr>
            <a:endParaRPr lang="en-US" sz="1800" b="0">
              <a:solidFill>
                <a:srgbClr val="FFFFFF"/>
              </a:solidFill>
              <a:latin typeface="Arial"/>
              <a:ea typeface="ＭＳ Ｐゴシック" charset="0"/>
              <a:cs typeface="ＭＳ Ｐゴシック" charset="0"/>
            </a:endParaRPr>
          </a:p>
        </p:txBody>
      </p:sp>
      <p:sp>
        <p:nvSpPr>
          <p:cNvPr id="171011" name="Rectangle 2"/>
          <p:cNvSpPr>
            <a:spLocks noGrp="1" noChangeArrowheads="1"/>
          </p:cNvSpPr>
          <p:nvPr>
            <p:ph type="title"/>
          </p:nvPr>
        </p:nvSpPr>
        <p:spPr bwMode="auto">
          <a:xfrm>
            <a:off x="450853" y="214313"/>
            <a:ext cx="11290300" cy="1143000"/>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2" tIns="45662" rIns="91322" bIns="45662" numCol="1" anchor="ctr" anchorCtr="0" compatLnSpc="1">
            <a:prstTxWarp prst="textNoShape">
              <a:avLst/>
            </a:prstTxWarp>
          </a:bodyPr>
          <a:lstStyle/>
          <a:p>
            <a:pPr lvl="0"/>
            <a:r>
              <a:rPr lang="en-US"/>
              <a:t>Click to edit Master title style</a:t>
            </a:r>
          </a:p>
        </p:txBody>
      </p:sp>
      <p:sp>
        <p:nvSpPr>
          <p:cNvPr id="171012" name="Rectangle 3"/>
          <p:cNvSpPr>
            <a:spLocks noGrp="1" noChangeArrowheads="1"/>
          </p:cNvSpPr>
          <p:nvPr>
            <p:ph type="body" idx="1"/>
          </p:nvPr>
        </p:nvSpPr>
        <p:spPr bwMode="auto">
          <a:xfrm>
            <a:off x="484719" y="1600201"/>
            <a:ext cx="11222567"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2" tIns="45662" rIns="91322" bIns="45662" numCol="1" anchor="t" anchorCtr="1"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45397389"/>
      </p:ext>
    </p:extLst>
  </p:cSld>
  <p:clrMap bg1="dk2" tx1="lt1" bg2="dk1" tx2="lt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Lst>
  <p:txStyles>
    <p:titleStyle>
      <a:lvl1pPr algn="ctr" rtl="0" eaLnBrk="0" fontAlgn="base" hangingPunct="0">
        <a:lnSpc>
          <a:spcPct val="90000"/>
        </a:lnSpc>
        <a:spcBef>
          <a:spcPct val="0"/>
        </a:spcBef>
        <a:spcAft>
          <a:spcPct val="0"/>
        </a:spcAft>
        <a:defRPr sz="4000" b="1">
          <a:solidFill>
            <a:schemeClr val="tx2"/>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2pPr>
      <a:lvl3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3pPr>
      <a:lvl4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4pPr>
      <a:lvl5pPr algn="ctr" rtl="0" eaLnBrk="0" fontAlgn="base" hangingPunct="0">
        <a:lnSpc>
          <a:spcPct val="90000"/>
        </a:lnSpc>
        <a:spcBef>
          <a:spcPct val="0"/>
        </a:spcBef>
        <a:spcAft>
          <a:spcPct val="0"/>
        </a:spcAft>
        <a:defRPr sz="4000" b="1">
          <a:solidFill>
            <a:schemeClr val="tx2"/>
          </a:solidFill>
          <a:latin typeface="Arial" charset="0"/>
          <a:ea typeface="ＭＳ Ｐゴシック" charset="0"/>
          <a:cs typeface="ＭＳ Ｐゴシック" charset="0"/>
        </a:defRPr>
      </a:lvl5pPr>
      <a:lvl6pPr marL="456603" algn="ctr" rtl="0" fontAlgn="base">
        <a:spcBef>
          <a:spcPct val="0"/>
        </a:spcBef>
        <a:spcAft>
          <a:spcPct val="0"/>
        </a:spcAft>
        <a:defRPr sz="4400">
          <a:solidFill>
            <a:schemeClr val="tx2"/>
          </a:solidFill>
          <a:latin typeface="Arial" charset="0"/>
        </a:defRPr>
      </a:lvl6pPr>
      <a:lvl7pPr marL="913201" algn="ctr" rtl="0" fontAlgn="base">
        <a:spcBef>
          <a:spcPct val="0"/>
        </a:spcBef>
        <a:spcAft>
          <a:spcPct val="0"/>
        </a:spcAft>
        <a:defRPr sz="4400">
          <a:solidFill>
            <a:schemeClr val="tx2"/>
          </a:solidFill>
          <a:latin typeface="Arial" charset="0"/>
        </a:defRPr>
      </a:lvl7pPr>
      <a:lvl8pPr marL="1369804" algn="ctr" rtl="0" fontAlgn="base">
        <a:spcBef>
          <a:spcPct val="0"/>
        </a:spcBef>
        <a:spcAft>
          <a:spcPct val="0"/>
        </a:spcAft>
        <a:defRPr sz="4400">
          <a:solidFill>
            <a:schemeClr val="tx2"/>
          </a:solidFill>
          <a:latin typeface="Arial" charset="0"/>
        </a:defRPr>
      </a:lvl8pPr>
      <a:lvl9pPr marL="1826404" algn="ctr" rtl="0" fontAlgn="base">
        <a:spcBef>
          <a:spcPct val="0"/>
        </a:spcBef>
        <a:spcAft>
          <a:spcPct val="0"/>
        </a:spcAft>
        <a:defRPr sz="4400">
          <a:solidFill>
            <a:schemeClr val="tx2"/>
          </a:solidFill>
          <a:latin typeface="Arial" charset="0"/>
        </a:defRPr>
      </a:lvl9pPr>
    </p:titleStyle>
    <p:bodyStyle>
      <a:lvl1pPr marL="284156" indent="-284156" algn="l" rtl="0" eaLnBrk="0" fontAlgn="base" hangingPunct="0">
        <a:spcBef>
          <a:spcPct val="40000"/>
        </a:spcBef>
        <a:spcAft>
          <a:spcPct val="0"/>
        </a:spcAft>
        <a:buClr>
          <a:schemeClr val="tx2"/>
        </a:buClr>
        <a:buChar char="•"/>
        <a:defRPr sz="3200" b="1">
          <a:solidFill>
            <a:schemeClr val="tx1"/>
          </a:solidFill>
          <a:latin typeface="+mn-lt"/>
          <a:ea typeface="ＭＳ Ｐゴシック" charset="0"/>
          <a:cs typeface="ＭＳ Ｐゴシック" charset="0"/>
        </a:defRPr>
      </a:lvl1pPr>
      <a:lvl2pPr marL="741344" indent="-284156" algn="l" rtl="0" eaLnBrk="0" fontAlgn="base" hangingPunct="0">
        <a:spcBef>
          <a:spcPct val="20000"/>
        </a:spcBef>
        <a:spcAft>
          <a:spcPct val="0"/>
        </a:spcAft>
        <a:buClr>
          <a:schemeClr val="tx2"/>
        </a:buClr>
        <a:buChar char="–"/>
        <a:defRPr sz="2800" b="1">
          <a:solidFill>
            <a:schemeClr val="tx1"/>
          </a:solidFill>
          <a:latin typeface="+mn-lt"/>
          <a:ea typeface="ＭＳ Ｐゴシック" charset="0"/>
        </a:defRPr>
      </a:lvl2pPr>
      <a:lvl3pPr marL="1141385" indent="-227008" algn="l" rtl="0" eaLnBrk="0" fontAlgn="base" hangingPunct="0">
        <a:spcBef>
          <a:spcPct val="20000"/>
        </a:spcBef>
        <a:spcAft>
          <a:spcPct val="0"/>
        </a:spcAft>
        <a:buClr>
          <a:schemeClr val="tx2"/>
        </a:buClr>
        <a:buFont typeface="Arial" charset="0"/>
        <a:buChar char="-"/>
        <a:defRPr sz="2400" b="1">
          <a:solidFill>
            <a:schemeClr val="tx1"/>
          </a:solidFill>
          <a:latin typeface="+mn-lt"/>
          <a:ea typeface="ＭＳ Ｐゴシック" charset="0"/>
        </a:defRPr>
      </a:lvl3pPr>
      <a:lvl4pPr marL="1596985" indent="-227008"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4pPr>
      <a:lvl5pPr marL="2054174" indent="-227008"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5pPr>
      <a:lvl6pPr marL="2511305" indent="-228302" algn="l" rtl="0" fontAlgn="base">
        <a:spcBef>
          <a:spcPct val="20000"/>
        </a:spcBef>
        <a:spcAft>
          <a:spcPct val="0"/>
        </a:spcAft>
        <a:buChar char="»"/>
        <a:defRPr sz="2000">
          <a:solidFill>
            <a:schemeClr val="tx1"/>
          </a:solidFill>
          <a:latin typeface="+mn-lt"/>
        </a:defRPr>
      </a:lvl6pPr>
      <a:lvl7pPr marL="2967907" indent="-228302" algn="l" rtl="0" fontAlgn="base">
        <a:spcBef>
          <a:spcPct val="20000"/>
        </a:spcBef>
        <a:spcAft>
          <a:spcPct val="0"/>
        </a:spcAft>
        <a:buChar char="»"/>
        <a:defRPr sz="2000">
          <a:solidFill>
            <a:schemeClr val="tx1"/>
          </a:solidFill>
          <a:latin typeface="+mn-lt"/>
        </a:defRPr>
      </a:lvl7pPr>
      <a:lvl8pPr marL="3424506" indent="-228302" algn="l" rtl="0" fontAlgn="base">
        <a:spcBef>
          <a:spcPct val="20000"/>
        </a:spcBef>
        <a:spcAft>
          <a:spcPct val="0"/>
        </a:spcAft>
        <a:buChar char="»"/>
        <a:defRPr sz="2000">
          <a:solidFill>
            <a:schemeClr val="tx1"/>
          </a:solidFill>
          <a:latin typeface="+mn-lt"/>
        </a:defRPr>
      </a:lvl8pPr>
      <a:lvl9pPr marL="3881106" indent="-228302" algn="l" rtl="0" fontAlgn="base">
        <a:spcBef>
          <a:spcPct val="20000"/>
        </a:spcBef>
        <a:spcAft>
          <a:spcPct val="0"/>
        </a:spcAft>
        <a:buChar char="»"/>
        <a:defRPr sz="2000">
          <a:solidFill>
            <a:schemeClr val="tx1"/>
          </a:solidFill>
          <a:latin typeface="+mn-lt"/>
        </a:defRPr>
      </a:lvl9pPr>
    </p:bodyStyle>
    <p:otherStyle>
      <a:defPPr>
        <a:defRPr lang="nl-NL"/>
      </a:defPPr>
      <a:lvl1pPr marL="0" algn="l" defTabSz="913201" rtl="0" eaLnBrk="1" latinLnBrk="0" hangingPunct="1">
        <a:defRPr sz="1800" kern="1200">
          <a:solidFill>
            <a:schemeClr val="tx1"/>
          </a:solidFill>
          <a:latin typeface="+mn-lt"/>
          <a:ea typeface="+mn-ea"/>
          <a:cs typeface="+mn-cs"/>
        </a:defRPr>
      </a:lvl1pPr>
      <a:lvl2pPr marL="456603" algn="l" defTabSz="913201" rtl="0" eaLnBrk="1" latinLnBrk="0" hangingPunct="1">
        <a:defRPr sz="1800" kern="1200">
          <a:solidFill>
            <a:schemeClr val="tx1"/>
          </a:solidFill>
          <a:latin typeface="+mn-lt"/>
          <a:ea typeface="+mn-ea"/>
          <a:cs typeface="+mn-cs"/>
        </a:defRPr>
      </a:lvl2pPr>
      <a:lvl3pPr marL="913201" algn="l" defTabSz="913201" rtl="0" eaLnBrk="1" latinLnBrk="0" hangingPunct="1">
        <a:defRPr sz="1800" kern="1200">
          <a:solidFill>
            <a:schemeClr val="tx1"/>
          </a:solidFill>
          <a:latin typeface="+mn-lt"/>
          <a:ea typeface="+mn-ea"/>
          <a:cs typeface="+mn-cs"/>
        </a:defRPr>
      </a:lvl3pPr>
      <a:lvl4pPr marL="1369804" algn="l" defTabSz="913201" rtl="0" eaLnBrk="1" latinLnBrk="0" hangingPunct="1">
        <a:defRPr sz="1800" kern="1200">
          <a:solidFill>
            <a:schemeClr val="tx1"/>
          </a:solidFill>
          <a:latin typeface="+mn-lt"/>
          <a:ea typeface="+mn-ea"/>
          <a:cs typeface="+mn-cs"/>
        </a:defRPr>
      </a:lvl4pPr>
      <a:lvl5pPr marL="1826404" algn="l" defTabSz="913201" rtl="0" eaLnBrk="1" latinLnBrk="0" hangingPunct="1">
        <a:defRPr sz="1800" kern="1200">
          <a:solidFill>
            <a:schemeClr val="tx1"/>
          </a:solidFill>
          <a:latin typeface="+mn-lt"/>
          <a:ea typeface="+mn-ea"/>
          <a:cs typeface="+mn-cs"/>
        </a:defRPr>
      </a:lvl5pPr>
      <a:lvl6pPr marL="2283006" algn="l" defTabSz="913201" rtl="0" eaLnBrk="1" latinLnBrk="0" hangingPunct="1">
        <a:defRPr sz="1800" kern="1200">
          <a:solidFill>
            <a:schemeClr val="tx1"/>
          </a:solidFill>
          <a:latin typeface="+mn-lt"/>
          <a:ea typeface="+mn-ea"/>
          <a:cs typeface="+mn-cs"/>
        </a:defRPr>
      </a:lvl6pPr>
      <a:lvl7pPr marL="2739604" algn="l" defTabSz="913201" rtl="0" eaLnBrk="1" latinLnBrk="0" hangingPunct="1">
        <a:defRPr sz="1800" kern="1200">
          <a:solidFill>
            <a:schemeClr val="tx1"/>
          </a:solidFill>
          <a:latin typeface="+mn-lt"/>
          <a:ea typeface="+mn-ea"/>
          <a:cs typeface="+mn-cs"/>
        </a:defRPr>
      </a:lvl7pPr>
      <a:lvl8pPr marL="3196207" algn="l" defTabSz="913201" rtl="0" eaLnBrk="1" latinLnBrk="0" hangingPunct="1">
        <a:defRPr sz="1800" kern="1200">
          <a:solidFill>
            <a:schemeClr val="tx1"/>
          </a:solidFill>
          <a:latin typeface="+mn-lt"/>
          <a:ea typeface="+mn-ea"/>
          <a:cs typeface="+mn-cs"/>
        </a:defRPr>
      </a:lvl8pPr>
      <a:lvl9pPr marL="3652806" algn="l" defTabSz="91320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microsoft.com/office/2007/relationships/hdphoto" Target="../media/hdphoto4.wdp"/><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4.xml"/></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tiff"/><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microsoft.com/office/2007/relationships/hdphoto" Target="../media/hdphoto8.wdp"/><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5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5.png"/><Relationship Id="rId1" Type="http://schemas.openxmlformats.org/officeDocument/2006/relationships/slideLayout" Target="../slideLayouts/slideLayout179.xml"/></Relationships>
</file>

<file path=ppt/slides/_rels/slide5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6.png"/><Relationship Id="rId1" Type="http://schemas.openxmlformats.org/officeDocument/2006/relationships/slideLayout" Target="../slideLayouts/slideLayout179.xml"/></Relationships>
</file>

<file path=ppt/slides/_rels/slide5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7.png"/><Relationship Id="rId1" Type="http://schemas.openxmlformats.org/officeDocument/2006/relationships/slideLayout" Target="../slideLayouts/slideLayout179.xml"/></Relationships>
</file>

<file path=ppt/slides/_rels/slide5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8.png"/><Relationship Id="rId1" Type="http://schemas.openxmlformats.org/officeDocument/2006/relationships/slideLayout" Target="../slideLayouts/slideLayout179.xml"/><Relationship Id="rId5" Type="http://schemas.microsoft.com/office/2007/relationships/hdphoto" Target="../media/hdphoto13.wdp"/><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2025CCC2-CDF2-81B6-2156-3D2ECA96125F}"/>
              </a:ext>
            </a:extLst>
          </p:cNvPr>
          <p:cNvSpPr>
            <a:spLocks noGrp="1" noChangeArrowheads="1"/>
          </p:cNvSpPr>
          <p:nvPr>
            <p:ph type="ctrTitle"/>
          </p:nvPr>
        </p:nvSpPr>
        <p:spPr>
          <a:xfrm>
            <a:off x="1" y="1492473"/>
            <a:ext cx="12319591" cy="1470025"/>
          </a:xfrm>
        </p:spPr>
        <p:txBody>
          <a:bodyPr/>
          <a:lstStyle/>
          <a:p>
            <a:pPr eaLnBrk="1" hangingPunct="1"/>
            <a:r>
              <a:rPr lang="en-US" sz="2933" dirty="0">
                <a:solidFill>
                  <a:srgbClr val="FFC000"/>
                </a:solidFill>
                <a:latin typeface="Arial" panose="020B0604020202020204" pitchFamily="34" charset="0"/>
                <a:ea typeface="Calibri" panose="020F0502020204030204" pitchFamily="34" charset="0"/>
              </a:rPr>
              <a:t>Integrating Antibody-Drug Conjugates into the Management </a:t>
            </a:r>
            <a:br>
              <a:rPr lang="en-US" sz="2933" dirty="0">
                <a:solidFill>
                  <a:srgbClr val="FFC000"/>
                </a:solidFill>
                <a:latin typeface="Arial" panose="020B0604020202020204" pitchFamily="34" charset="0"/>
                <a:ea typeface="Calibri" panose="020F0502020204030204" pitchFamily="34" charset="0"/>
              </a:rPr>
            </a:br>
            <a:r>
              <a:rPr lang="en-US" sz="2933" dirty="0">
                <a:solidFill>
                  <a:srgbClr val="FFC000"/>
                </a:solidFill>
                <a:latin typeface="Arial" panose="020B0604020202020204" pitchFamily="34" charset="0"/>
                <a:ea typeface="Calibri" panose="020F0502020204030204" pitchFamily="34" charset="0"/>
              </a:rPr>
              <a:t>of HR-Positive and Triple-Negative Metastatic Breast Cancer</a:t>
            </a:r>
            <a:r>
              <a:rPr lang="en-US" sz="2933" dirty="0">
                <a:solidFill>
                  <a:srgbClr val="FFC000"/>
                </a:solidFill>
              </a:rPr>
              <a:t> </a:t>
            </a:r>
            <a:endParaRPr lang="en-US" altLang="en-US" sz="2933" dirty="0">
              <a:solidFill>
                <a:srgbClr val="FFC000"/>
              </a:solidFill>
            </a:endParaRPr>
          </a:p>
        </p:txBody>
      </p:sp>
      <p:sp>
        <p:nvSpPr>
          <p:cNvPr id="226307" name="Rectangle 3">
            <a:extLst>
              <a:ext uri="{FF2B5EF4-FFF2-40B4-BE49-F238E27FC236}">
                <a16:creationId xmlns:a16="http://schemas.microsoft.com/office/drawing/2014/main" id="{D406FF7E-EF6C-DE18-FA02-811E619D0A97}"/>
              </a:ext>
            </a:extLst>
          </p:cNvPr>
          <p:cNvSpPr>
            <a:spLocks noGrp="1" noChangeArrowheads="1"/>
          </p:cNvSpPr>
          <p:nvPr>
            <p:ph type="subTitle" idx="1"/>
          </p:nvPr>
        </p:nvSpPr>
        <p:spPr>
          <a:xfrm>
            <a:off x="2895600" y="3600450"/>
            <a:ext cx="6400800" cy="2038351"/>
          </a:xfrm>
        </p:spPr>
        <p:txBody>
          <a:bodyPr/>
          <a:lstStyle/>
          <a:p>
            <a:pPr eaLnBrk="1" hangingPunct="1">
              <a:spcBef>
                <a:spcPct val="0"/>
              </a:spcBef>
            </a:pPr>
            <a:r>
              <a:rPr lang="en-US" altLang="en-US" sz="2500" b="1" dirty="0"/>
              <a:t>Sara A. </a:t>
            </a:r>
            <a:r>
              <a:rPr lang="en-US" altLang="en-US" sz="2500" b="1" dirty="0" err="1"/>
              <a:t>Hurvitz</a:t>
            </a:r>
            <a:r>
              <a:rPr lang="en-US" altLang="en-US" sz="2500" b="1" dirty="0"/>
              <a:t>, MD, FACP</a:t>
            </a:r>
          </a:p>
          <a:p>
            <a:pPr eaLnBrk="1" hangingPunct="1">
              <a:spcBef>
                <a:spcPct val="0"/>
              </a:spcBef>
              <a:spcAft>
                <a:spcPct val="0"/>
              </a:spcAft>
            </a:pPr>
            <a:r>
              <a:rPr lang="en-US" altLang="en-US" sz="2000" i="1" dirty="0"/>
              <a:t>Professor of Medicine</a:t>
            </a:r>
          </a:p>
          <a:p>
            <a:pPr eaLnBrk="1" hangingPunct="1">
              <a:spcBef>
                <a:spcPct val="0"/>
              </a:spcBef>
              <a:spcAft>
                <a:spcPct val="0"/>
              </a:spcAft>
            </a:pPr>
            <a:r>
              <a:rPr lang="en-US" altLang="en-US" sz="2000" i="1" dirty="0"/>
              <a:t>Head, Division of Hematology/Oncology, </a:t>
            </a:r>
          </a:p>
          <a:p>
            <a:pPr eaLnBrk="1" hangingPunct="1">
              <a:spcBef>
                <a:spcPct val="0"/>
              </a:spcBef>
              <a:spcAft>
                <a:spcPct val="0"/>
              </a:spcAft>
            </a:pPr>
            <a:r>
              <a:rPr lang="en-US" altLang="en-US" sz="2000" i="1" dirty="0"/>
              <a:t>University of Washington School of Medicine</a:t>
            </a:r>
          </a:p>
          <a:p>
            <a:pPr eaLnBrk="1" hangingPunct="1">
              <a:spcBef>
                <a:spcPct val="0"/>
              </a:spcBef>
              <a:spcAft>
                <a:spcPct val="0"/>
              </a:spcAft>
            </a:pPr>
            <a:r>
              <a:rPr lang="en-US" altLang="en-US" sz="2000" i="1" dirty="0"/>
              <a:t>Senior Vice President, Clinical Research Division, </a:t>
            </a:r>
          </a:p>
          <a:p>
            <a:pPr eaLnBrk="1" hangingPunct="1">
              <a:spcBef>
                <a:spcPct val="0"/>
              </a:spcBef>
              <a:spcAft>
                <a:spcPct val="0"/>
              </a:spcAft>
            </a:pPr>
            <a:r>
              <a:rPr lang="en-US" altLang="en-US" sz="2000" i="1" dirty="0"/>
              <a:t>Fred Hutchinson Cancer Center</a:t>
            </a:r>
          </a:p>
          <a:p>
            <a:pPr eaLnBrk="1" hangingPunct="1">
              <a:spcBef>
                <a:spcPct val="0"/>
              </a:spcBef>
              <a:spcAft>
                <a:spcPct val="0"/>
              </a:spcAft>
            </a:pPr>
            <a:endParaRPr lang="en-US" altLang="en-US" sz="2000" i="1" dirty="0"/>
          </a:p>
          <a:p>
            <a:pPr eaLnBrk="1" hangingPunct="1">
              <a:spcBef>
                <a:spcPct val="0"/>
              </a:spcBef>
              <a:spcAft>
                <a:spcPct val="0"/>
              </a:spcAft>
            </a:pPr>
            <a:endParaRPr lang="en-US" altLang="en-US" sz="2000" i="1" dirty="0"/>
          </a:p>
        </p:txBody>
      </p:sp>
      <p:pic>
        <p:nvPicPr>
          <p:cNvPr id="2" name="Picture 1" descr="A blue sign with white text&#10;&#10;Description automatically generated">
            <a:extLst>
              <a:ext uri="{FF2B5EF4-FFF2-40B4-BE49-F238E27FC236}">
                <a16:creationId xmlns:a16="http://schemas.microsoft.com/office/drawing/2014/main" id="{D5AA12D3-8121-D8A5-34FC-BC39E71DFF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56477"/>
            <a:ext cx="3470837" cy="1101523"/>
          </a:xfrm>
          <a:prstGeom prst="rect">
            <a:avLst/>
          </a:prstGeom>
        </p:spPr>
      </p:pic>
      <p:pic>
        <p:nvPicPr>
          <p:cNvPr id="3" name="Picture 2" descr="A black and gold logo&#10;&#10;Description automatically generated">
            <a:extLst>
              <a:ext uri="{FF2B5EF4-FFF2-40B4-BE49-F238E27FC236}">
                <a16:creationId xmlns:a16="http://schemas.microsoft.com/office/drawing/2014/main" id="{5A2E7859-4CAE-B77D-AE69-58D8CF995E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71462" y="5491337"/>
            <a:ext cx="2503025" cy="12305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7432-04D5-4546-AFED-E485C0A1DD28}"/>
              </a:ext>
            </a:extLst>
          </p:cNvPr>
          <p:cNvSpPr>
            <a:spLocks noGrp="1"/>
          </p:cNvSpPr>
          <p:nvPr>
            <p:ph type="title"/>
          </p:nvPr>
        </p:nvSpPr>
        <p:spPr/>
        <p:txBody>
          <a:bodyPr>
            <a:normAutofit fontScale="90000"/>
          </a:bodyPr>
          <a:lstStyle/>
          <a:p>
            <a:r>
              <a:rPr lang="en-US" b="1" dirty="0"/>
              <a:t>Sacituzumab </a:t>
            </a:r>
            <a:r>
              <a:rPr lang="en-US" b="1" dirty="0" err="1"/>
              <a:t>Govitecan</a:t>
            </a:r>
            <a:r>
              <a:rPr lang="en-US" b="1" dirty="0"/>
              <a:t> vs TPC in HR-Positive/HER2-Negative MBC</a:t>
            </a:r>
            <a:br>
              <a:rPr lang="en-US" b="1" dirty="0"/>
            </a:br>
            <a:r>
              <a:rPr lang="en-US" b="1" i="1" dirty="0"/>
              <a:t>TROPiCS-02</a:t>
            </a:r>
          </a:p>
        </p:txBody>
      </p:sp>
      <p:sp>
        <p:nvSpPr>
          <p:cNvPr id="6" name="Text Placeholder 5">
            <a:extLst>
              <a:ext uri="{FF2B5EF4-FFF2-40B4-BE49-F238E27FC236}">
                <a16:creationId xmlns:a16="http://schemas.microsoft.com/office/drawing/2014/main" id="{BEC6FC2F-D0F4-1344-9DF4-1D7BFF1BBF7B}"/>
              </a:ext>
            </a:extLst>
          </p:cNvPr>
          <p:cNvSpPr>
            <a:spLocks noGrp="1"/>
          </p:cNvSpPr>
          <p:nvPr>
            <p:ph type="body" sz="quarter" idx="14"/>
          </p:nvPr>
        </p:nvSpPr>
        <p:spPr>
          <a:xfrm>
            <a:off x="2" y="6262302"/>
            <a:ext cx="12191999" cy="416831"/>
          </a:xfrm>
        </p:spPr>
        <p:txBody>
          <a:bodyPr/>
          <a:lstStyle/>
          <a:p>
            <a:r>
              <a:rPr lang="en-US" dirty="0"/>
              <a:t>BICR, blinded independent central review; LIR, local investigator review; IV, intravenous; PRO, patient-reported outcomes; RECIST, Response Evaluation Criteria in Solid Tumors.</a:t>
            </a:r>
            <a:br>
              <a:rPr lang="it-IT" dirty="0"/>
            </a:br>
            <a:r>
              <a:rPr lang="it-IT" dirty="0"/>
              <a:t>Rugo HS, et al. </a:t>
            </a:r>
            <a:r>
              <a:rPr lang="en-US" dirty="0"/>
              <a:t>Presented at: ASCO Annual Meeting 2022; Abs LBA1001.</a:t>
            </a:r>
            <a:endParaRPr lang="it-IT" dirty="0"/>
          </a:p>
        </p:txBody>
      </p:sp>
      <p:pic>
        <p:nvPicPr>
          <p:cNvPr id="4" name="Picture 3">
            <a:extLst>
              <a:ext uri="{FF2B5EF4-FFF2-40B4-BE49-F238E27FC236}">
                <a16:creationId xmlns:a16="http://schemas.microsoft.com/office/drawing/2014/main" id="{B2C2B410-BDA4-395D-2748-CC8B8D7FE1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4472" y="1542865"/>
            <a:ext cx="11383059" cy="4083055"/>
          </a:xfrm>
          <a:prstGeom prst="rect">
            <a:avLst/>
          </a:prstGeom>
        </p:spPr>
      </p:pic>
      <p:sp>
        <p:nvSpPr>
          <p:cNvPr id="3" name="Rectangle 2">
            <a:extLst>
              <a:ext uri="{FF2B5EF4-FFF2-40B4-BE49-F238E27FC236}">
                <a16:creationId xmlns:a16="http://schemas.microsoft.com/office/drawing/2014/main" id="{34E6AA91-79B2-EFEF-2069-412184685907}"/>
              </a:ext>
            </a:extLst>
          </p:cNvPr>
          <p:cNvSpPr/>
          <p:nvPr/>
        </p:nvSpPr>
        <p:spPr>
          <a:xfrm>
            <a:off x="2785241" y="6679133"/>
            <a:ext cx="6915807" cy="178867"/>
          </a:xfrm>
          <a:prstGeom prst="rect">
            <a:avLst/>
          </a:prstGeom>
          <a:solidFill>
            <a:srgbClr val="202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321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7432-04D5-4546-AFED-E485C0A1DD28}"/>
              </a:ext>
            </a:extLst>
          </p:cNvPr>
          <p:cNvSpPr>
            <a:spLocks noGrp="1"/>
          </p:cNvSpPr>
          <p:nvPr>
            <p:ph type="title"/>
          </p:nvPr>
        </p:nvSpPr>
        <p:spPr/>
        <p:txBody>
          <a:bodyPr>
            <a:normAutofit fontScale="90000"/>
          </a:bodyPr>
          <a:lstStyle/>
          <a:p>
            <a:r>
              <a:rPr lang="en-US" b="1" dirty="0"/>
              <a:t>Sacituzumab </a:t>
            </a:r>
            <a:r>
              <a:rPr lang="en-US" b="1" dirty="0" err="1"/>
              <a:t>Govitecan</a:t>
            </a:r>
            <a:r>
              <a:rPr lang="en-US" b="1" dirty="0"/>
              <a:t> vs TPC in HR-Positive/HER2-Negative MBC</a:t>
            </a:r>
            <a:br>
              <a:rPr lang="en-US" b="1" dirty="0"/>
            </a:br>
            <a:r>
              <a:rPr lang="en-US" b="1" i="1" dirty="0"/>
              <a:t>TROPiCS-02</a:t>
            </a:r>
          </a:p>
        </p:txBody>
      </p:sp>
      <p:sp>
        <p:nvSpPr>
          <p:cNvPr id="6" name="Text Placeholder 5">
            <a:extLst>
              <a:ext uri="{FF2B5EF4-FFF2-40B4-BE49-F238E27FC236}">
                <a16:creationId xmlns:a16="http://schemas.microsoft.com/office/drawing/2014/main" id="{BEC6FC2F-D0F4-1344-9DF4-1D7BFF1BBF7B}"/>
              </a:ext>
            </a:extLst>
          </p:cNvPr>
          <p:cNvSpPr>
            <a:spLocks noGrp="1"/>
          </p:cNvSpPr>
          <p:nvPr>
            <p:ph type="body" sz="quarter" idx="14"/>
          </p:nvPr>
        </p:nvSpPr>
        <p:spPr>
          <a:xfrm>
            <a:off x="-95480" y="6408134"/>
            <a:ext cx="12191999" cy="355276"/>
          </a:xfrm>
        </p:spPr>
        <p:txBody>
          <a:bodyPr/>
          <a:lstStyle/>
          <a:p>
            <a:pPr marL="0" indent="0">
              <a:buNone/>
            </a:pPr>
            <a:r>
              <a:rPr lang="en-US" sz="1600" dirty="0" err="1"/>
              <a:t>Rugo</a:t>
            </a:r>
            <a:r>
              <a:rPr lang="en-US" sz="1600" dirty="0"/>
              <a:t> et al. ASCO 2022 Abs LBA 1001</a:t>
            </a:r>
            <a:endParaRPr lang="it-IT" sz="1600" dirty="0"/>
          </a:p>
        </p:txBody>
      </p:sp>
      <p:pic>
        <p:nvPicPr>
          <p:cNvPr id="3" name="Picture 2">
            <a:extLst>
              <a:ext uri="{FF2B5EF4-FFF2-40B4-BE49-F238E27FC236}">
                <a16:creationId xmlns:a16="http://schemas.microsoft.com/office/drawing/2014/main" id="{C605EE65-8F9F-D89E-7382-03181F6191FC}"/>
              </a:ext>
            </a:extLst>
          </p:cNvPr>
          <p:cNvPicPr>
            <a:picLocks noChangeAspect="1"/>
          </p:cNvPicPr>
          <p:nvPr/>
        </p:nvPicPr>
        <p:blipFill rotWithShape="1">
          <a:blip r:embed="rId2"/>
          <a:srcRect t="16880" b="7690"/>
          <a:stretch/>
        </p:blipFill>
        <p:spPr>
          <a:xfrm>
            <a:off x="1" y="1242249"/>
            <a:ext cx="12001041" cy="5091991"/>
          </a:xfrm>
          <a:prstGeom prst="rect">
            <a:avLst/>
          </a:prstGeom>
        </p:spPr>
      </p:pic>
      <p:sp>
        <p:nvSpPr>
          <p:cNvPr id="4" name="Rectangle 3">
            <a:extLst>
              <a:ext uri="{FF2B5EF4-FFF2-40B4-BE49-F238E27FC236}">
                <a16:creationId xmlns:a16="http://schemas.microsoft.com/office/drawing/2014/main" id="{9967FEBB-60DF-F418-1138-4645E041B862}"/>
              </a:ext>
            </a:extLst>
          </p:cNvPr>
          <p:cNvSpPr/>
          <p:nvPr/>
        </p:nvSpPr>
        <p:spPr>
          <a:xfrm>
            <a:off x="2785241" y="6679133"/>
            <a:ext cx="6915807" cy="178867"/>
          </a:xfrm>
          <a:prstGeom prst="rect">
            <a:avLst/>
          </a:prstGeom>
          <a:solidFill>
            <a:srgbClr val="202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863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Main graphic"/>
          <p:cNvPicPr/>
          <p:nvPr/>
        </p:nvPicPr>
        <p:blipFill>
          <a:blip r:embed="rId3"/>
          <a:stretch/>
        </p:blipFill>
        <p:spPr>
          <a:xfrm>
            <a:off x="2134026" y="1198179"/>
            <a:ext cx="7923948" cy="5278942"/>
          </a:xfrm>
          <a:prstGeom prst="rect">
            <a:avLst/>
          </a:prstGeom>
          <a:ln>
            <a:noFill/>
          </a:ln>
        </p:spPr>
      </p:pic>
      <p:sp>
        <p:nvSpPr>
          <p:cNvPr id="54" name="TextShape 2"/>
          <p:cNvSpPr txBox="1"/>
          <p:nvPr/>
        </p:nvSpPr>
        <p:spPr>
          <a:xfrm>
            <a:off x="0" y="6477120"/>
            <a:ext cx="8254800" cy="231120"/>
          </a:xfrm>
          <a:prstGeom prst="rect">
            <a:avLst/>
          </a:prstGeom>
          <a:noFill/>
          <a:ln>
            <a:noFill/>
          </a:ln>
        </p:spPr>
        <p:txBody>
          <a:bodyPr lIns="90000" tIns="45000" rIns="90000" bIns="45000"/>
          <a:lstStyle/>
          <a:p>
            <a:r>
              <a:rPr lang="en-US" sz="1600" i="1" spc="-1" dirty="0" err="1">
                <a:solidFill>
                  <a:srgbClr val="FFFFFF"/>
                </a:solidFill>
                <a:latin typeface="Arial"/>
              </a:rPr>
              <a:t>Rugo</a:t>
            </a:r>
            <a:r>
              <a:rPr lang="en-US" sz="1600" i="1" spc="-1" dirty="0">
                <a:solidFill>
                  <a:srgbClr val="FFFFFF"/>
                </a:solidFill>
                <a:latin typeface="Arial"/>
              </a:rPr>
              <a:t> et al. The Lancet</a:t>
            </a:r>
            <a:r>
              <a:rPr lang="en-US" sz="1600" spc="-1" dirty="0">
                <a:solidFill>
                  <a:srgbClr val="FFFFFF"/>
                </a:solidFill>
                <a:latin typeface="Arial"/>
              </a:rPr>
              <a:t> 2023 4021423-1433DOI: (10.1016/S0140-6736(23)01245-X) </a:t>
            </a:r>
          </a:p>
        </p:txBody>
      </p:sp>
      <p:sp>
        <p:nvSpPr>
          <p:cNvPr id="2" name="Title 1">
            <a:extLst>
              <a:ext uri="{FF2B5EF4-FFF2-40B4-BE49-F238E27FC236}">
                <a16:creationId xmlns:a16="http://schemas.microsoft.com/office/drawing/2014/main" id="{D76AB037-E13D-6574-6DFB-1DFBF988EDF3}"/>
              </a:ext>
            </a:extLst>
          </p:cNvPr>
          <p:cNvSpPr txBox="1">
            <a:spLocks/>
          </p:cNvSpPr>
          <p:nvPr/>
        </p:nvSpPr>
        <p:spPr>
          <a:xfrm>
            <a:off x="-161581" y="0"/>
            <a:ext cx="12353581" cy="828675"/>
          </a:xfrm>
          <a:prstGeom prst="rect">
            <a:avLst/>
          </a:prstGeom>
        </p:spPr>
        <p:txBody>
          <a:bodyPr/>
          <a:lstStyle>
            <a:lvl1pPr algn="ctr" rtl="0" eaLnBrk="0" fontAlgn="base" hangingPunct="0">
              <a:spcBef>
                <a:spcPct val="0"/>
              </a:spcBef>
              <a:spcAft>
                <a:spcPct val="0"/>
              </a:spcAft>
              <a:defRPr sz="2400" b="1">
                <a:solidFill>
                  <a:srgbClr val="E3C76C"/>
                </a:solidFill>
                <a:latin typeface="+mj-lt"/>
                <a:ea typeface="+mj-ea"/>
                <a:cs typeface="ＭＳ Ｐゴシック"/>
              </a:defRPr>
            </a:lvl1pPr>
            <a:lvl2pPr algn="ctr" rtl="0" eaLnBrk="0" fontAlgn="base" hangingPunct="0">
              <a:spcBef>
                <a:spcPct val="0"/>
              </a:spcBef>
              <a:spcAft>
                <a:spcPct val="0"/>
              </a:spcAft>
              <a:defRPr sz="2400" b="1">
                <a:solidFill>
                  <a:srgbClr val="E3C76C"/>
                </a:solidFill>
                <a:latin typeface="Arial" charset="0"/>
                <a:ea typeface="ＭＳ Ｐゴシック" charset="-128"/>
                <a:cs typeface="ＭＳ Ｐゴシック"/>
              </a:defRPr>
            </a:lvl2pPr>
            <a:lvl3pPr algn="ctr" rtl="0" eaLnBrk="0" fontAlgn="base" hangingPunct="0">
              <a:spcBef>
                <a:spcPct val="0"/>
              </a:spcBef>
              <a:spcAft>
                <a:spcPct val="0"/>
              </a:spcAft>
              <a:defRPr sz="2400" b="1">
                <a:solidFill>
                  <a:srgbClr val="E3C76C"/>
                </a:solidFill>
                <a:latin typeface="Arial" charset="0"/>
                <a:ea typeface="ＭＳ Ｐゴシック" charset="-128"/>
                <a:cs typeface="ＭＳ Ｐゴシック"/>
              </a:defRPr>
            </a:lvl3pPr>
            <a:lvl4pPr algn="ctr" rtl="0" eaLnBrk="0" fontAlgn="base" hangingPunct="0">
              <a:spcBef>
                <a:spcPct val="0"/>
              </a:spcBef>
              <a:spcAft>
                <a:spcPct val="0"/>
              </a:spcAft>
              <a:defRPr sz="2400" b="1">
                <a:solidFill>
                  <a:srgbClr val="E3C76C"/>
                </a:solidFill>
                <a:latin typeface="Arial" charset="0"/>
                <a:ea typeface="ＭＳ Ｐゴシック" charset="-128"/>
                <a:cs typeface="ＭＳ Ｐゴシック"/>
              </a:defRPr>
            </a:lvl4pPr>
            <a:lvl5pPr algn="ctr" rtl="0" eaLnBrk="0" fontAlgn="base" hangingPunct="0">
              <a:spcBef>
                <a:spcPct val="0"/>
              </a:spcBef>
              <a:spcAft>
                <a:spcPct val="0"/>
              </a:spcAft>
              <a:defRPr sz="2400" b="1">
                <a:solidFill>
                  <a:srgbClr val="E3C76C"/>
                </a:solidFill>
                <a:latin typeface="Arial" charset="0"/>
                <a:ea typeface="ＭＳ Ｐゴシック" charset="-128"/>
                <a:cs typeface="ＭＳ Ｐゴシック"/>
              </a:defRPr>
            </a:lvl5pPr>
            <a:lvl6pPr marL="342461" algn="ctr" rtl="0" fontAlgn="base">
              <a:spcBef>
                <a:spcPct val="0"/>
              </a:spcBef>
              <a:spcAft>
                <a:spcPct val="0"/>
              </a:spcAft>
              <a:defRPr sz="2400" b="1">
                <a:solidFill>
                  <a:srgbClr val="E3C76C"/>
                </a:solidFill>
                <a:latin typeface="Arial" charset="0"/>
                <a:ea typeface="ＭＳ Ｐゴシック" charset="-128"/>
              </a:defRPr>
            </a:lvl6pPr>
            <a:lvl7pPr marL="684918" algn="ctr" rtl="0" fontAlgn="base">
              <a:spcBef>
                <a:spcPct val="0"/>
              </a:spcBef>
              <a:spcAft>
                <a:spcPct val="0"/>
              </a:spcAft>
              <a:defRPr sz="2400" b="1">
                <a:solidFill>
                  <a:srgbClr val="E3C76C"/>
                </a:solidFill>
                <a:latin typeface="Arial" charset="0"/>
                <a:ea typeface="ＭＳ Ｐゴシック" charset="-128"/>
              </a:defRPr>
            </a:lvl7pPr>
            <a:lvl8pPr marL="1027379" algn="ctr" rtl="0" fontAlgn="base">
              <a:spcBef>
                <a:spcPct val="0"/>
              </a:spcBef>
              <a:spcAft>
                <a:spcPct val="0"/>
              </a:spcAft>
              <a:defRPr sz="2400" b="1">
                <a:solidFill>
                  <a:srgbClr val="E3C76C"/>
                </a:solidFill>
                <a:latin typeface="Arial" charset="0"/>
                <a:ea typeface="ＭＳ Ｐゴシック" charset="-128"/>
              </a:defRPr>
            </a:lvl8pPr>
            <a:lvl9pPr marL="1369837" algn="ctr" rtl="0" fontAlgn="base">
              <a:spcBef>
                <a:spcPct val="0"/>
              </a:spcBef>
              <a:spcAft>
                <a:spcPct val="0"/>
              </a:spcAft>
              <a:defRPr sz="2400" b="1">
                <a:solidFill>
                  <a:srgbClr val="E3C76C"/>
                </a:solidFill>
                <a:latin typeface="Arial" charset="0"/>
                <a:ea typeface="ＭＳ Ｐゴシック" charset="-128"/>
              </a:defRPr>
            </a:lvl9pPr>
          </a:lstStyle>
          <a:p>
            <a:r>
              <a:rPr lang="en-US" sz="3200" kern="0" dirty="0"/>
              <a:t>Phase 3 TROPiCS-02: Overall Survival of </a:t>
            </a:r>
          </a:p>
          <a:p>
            <a:r>
              <a:rPr lang="en-US" sz="3200" kern="0" dirty="0"/>
              <a:t>Sacituzumab in HR+/HER2- MBC</a:t>
            </a: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2D39DC-5915-4F6B-AE1A-57DA04F4B41C}"/>
              </a:ext>
            </a:extLst>
          </p:cNvPr>
          <p:cNvSpPr>
            <a:spLocks noGrp="1"/>
          </p:cNvSpPr>
          <p:nvPr>
            <p:ph type="title"/>
          </p:nvPr>
        </p:nvSpPr>
        <p:spPr>
          <a:xfrm>
            <a:off x="719668" y="132516"/>
            <a:ext cx="11153677" cy="828675"/>
          </a:xfrm>
        </p:spPr>
        <p:txBody>
          <a:bodyPr>
            <a:normAutofit fontScale="90000"/>
          </a:bodyPr>
          <a:lstStyle/>
          <a:p>
            <a:r>
              <a:rPr lang="en-US"/>
              <a:t>SG vs TPC in HR-Positive/HER2-Negative MBC by TROP-2 Expression</a:t>
            </a:r>
            <a:br>
              <a:rPr lang="en-US"/>
            </a:br>
            <a:r>
              <a:rPr lang="en-US" i="1"/>
              <a:t>TROPiCS-02</a:t>
            </a:r>
            <a:endParaRPr lang="en-US"/>
          </a:p>
        </p:txBody>
      </p:sp>
      <p:sp>
        <p:nvSpPr>
          <p:cNvPr id="13" name="Text Placeholder 12">
            <a:extLst>
              <a:ext uri="{FF2B5EF4-FFF2-40B4-BE49-F238E27FC236}">
                <a16:creationId xmlns:a16="http://schemas.microsoft.com/office/drawing/2014/main" id="{B291AEA8-9504-CD43-BC54-FFD986B75CBD}"/>
              </a:ext>
            </a:extLst>
          </p:cNvPr>
          <p:cNvSpPr>
            <a:spLocks noGrp="1"/>
          </p:cNvSpPr>
          <p:nvPr>
            <p:ph type="body" sz="quarter" idx="14"/>
          </p:nvPr>
        </p:nvSpPr>
        <p:spPr>
          <a:xfrm>
            <a:off x="1" y="6160957"/>
            <a:ext cx="8808719" cy="601497"/>
          </a:xfrm>
        </p:spPr>
        <p:txBody>
          <a:bodyPr/>
          <a:lstStyle/>
          <a:p>
            <a:pPr marL="0" indent="0">
              <a:buNone/>
            </a:pPr>
            <a:r>
              <a:rPr lang="it-IT" sz="1600" dirty="0"/>
              <a:t>Rugo HS, et al. </a:t>
            </a:r>
            <a:r>
              <a:rPr lang="en-US" sz="1600" dirty="0"/>
              <a:t>Presented at: San Antonio Breast Cancer Symposium (SABCS) 2022; December 6-10, 2022; San Antonio, TX. Presentation </a:t>
            </a:r>
            <a:r>
              <a:rPr lang="it-IT" sz="1600" dirty="0"/>
              <a:t>GS5-11. </a:t>
            </a:r>
          </a:p>
        </p:txBody>
      </p:sp>
      <p:sp>
        <p:nvSpPr>
          <p:cNvPr id="12" name="Text Placeholder 11">
            <a:extLst>
              <a:ext uri="{FF2B5EF4-FFF2-40B4-BE49-F238E27FC236}">
                <a16:creationId xmlns:a16="http://schemas.microsoft.com/office/drawing/2014/main" id="{B0BE03EE-0E52-C743-BB91-70C53DF6A32C}"/>
              </a:ext>
            </a:extLst>
          </p:cNvPr>
          <p:cNvSpPr>
            <a:spLocks noGrp="1"/>
          </p:cNvSpPr>
          <p:nvPr>
            <p:ph type="body" sz="quarter" idx="15"/>
          </p:nvPr>
        </p:nvSpPr>
        <p:spPr>
          <a:xfrm>
            <a:off x="8046720" y="1082677"/>
            <a:ext cx="4034118" cy="5310867"/>
          </a:xfrm>
          <a:solidFill>
            <a:schemeClr val="tx1"/>
          </a:solidFill>
        </p:spPr>
        <p:txBody>
          <a:bodyPr>
            <a:normAutofit/>
          </a:bodyPr>
          <a:lstStyle/>
          <a:p>
            <a:pPr marL="0" indent="0" defTabSz="457189" eaLnBrk="1" fontAlgn="auto" hangingPunct="1">
              <a:spcBef>
                <a:spcPts val="0"/>
              </a:spcBef>
              <a:spcAft>
                <a:spcPts val="0"/>
              </a:spcAft>
              <a:buClrTx/>
              <a:buNone/>
              <a:defRPr/>
            </a:pPr>
            <a:r>
              <a:rPr lang="en-US" sz="2200" b="1" kern="1200" dirty="0">
                <a:solidFill>
                  <a:schemeClr val="accent6"/>
                </a:solidFill>
                <a:cs typeface="+mn-cs"/>
              </a:rPr>
              <a:t>TROP-2 H-Score </a:t>
            </a:r>
            <a:br>
              <a:rPr lang="en-US" sz="2200" b="1" kern="1200" dirty="0">
                <a:solidFill>
                  <a:schemeClr val="accent6"/>
                </a:solidFill>
                <a:cs typeface="+mn-cs"/>
              </a:rPr>
            </a:br>
            <a:r>
              <a:rPr lang="en-US" sz="2200" b="1" kern="1200" dirty="0">
                <a:solidFill>
                  <a:schemeClr val="accent6"/>
                </a:solidFill>
                <a:cs typeface="+mn-cs"/>
              </a:rPr>
              <a:t>Cutoff 100</a:t>
            </a:r>
          </a:p>
          <a:p>
            <a:pPr marL="0" indent="0" defTabSz="457189" eaLnBrk="1" fontAlgn="auto" hangingPunct="1">
              <a:spcBef>
                <a:spcPts val="0"/>
              </a:spcBef>
              <a:spcAft>
                <a:spcPts val="0"/>
              </a:spcAft>
              <a:buClrTx/>
              <a:buNone/>
              <a:defRPr/>
            </a:pPr>
            <a:endParaRPr lang="en-US" sz="2000" b="1" kern="1200" dirty="0">
              <a:solidFill>
                <a:srgbClr val="47484F"/>
              </a:solidFill>
              <a:cs typeface="+mn-cs"/>
            </a:endParaRPr>
          </a:p>
          <a:p>
            <a:pPr marL="0" indent="0" defTabSz="457189" eaLnBrk="1" fontAlgn="auto" hangingPunct="1">
              <a:spcBef>
                <a:spcPts val="0"/>
              </a:spcBef>
              <a:spcAft>
                <a:spcPts val="0"/>
              </a:spcAft>
              <a:buClr>
                <a:srgbClr val="47484F"/>
              </a:buClr>
              <a:buNone/>
              <a:defRPr/>
            </a:pPr>
            <a:r>
              <a:rPr lang="en-US" sz="2000" b="1" kern="1200" dirty="0">
                <a:solidFill>
                  <a:srgbClr val="47484F"/>
                </a:solidFill>
                <a:cs typeface="+mn-cs"/>
              </a:rPr>
              <a:t>PFS: SG vs TPC</a:t>
            </a:r>
          </a:p>
          <a:p>
            <a:pPr marL="285744" indent="-285744" defTabSz="457189" eaLnBrk="1" fontAlgn="auto" hangingPunct="1">
              <a:spcBef>
                <a:spcPts val="0"/>
              </a:spcBef>
              <a:spcAft>
                <a:spcPts val="0"/>
              </a:spcAft>
              <a:buClr>
                <a:schemeClr val="accent6"/>
              </a:buClr>
              <a:buFont typeface="Wingdings" panose="05000000000000000000" pitchFamily="2" charset="2"/>
              <a:buChar char="§"/>
              <a:defRPr/>
            </a:pPr>
            <a:r>
              <a:rPr lang="en-US" sz="2000" kern="1200" dirty="0">
                <a:solidFill>
                  <a:srgbClr val="47484F"/>
                </a:solidFill>
                <a:cs typeface="+mn-cs"/>
              </a:rPr>
              <a:t>&lt; 100: 5.3 vs 4.0 months; </a:t>
            </a:r>
            <a:br>
              <a:rPr lang="en-US" sz="2000" kern="1200" dirty="0">
                <a:solidFill>
                  <a:srgbClr val="47484F"/>
                </a:solidFill>
                <a:cs typeface="+mn-cs"/>
              </a:rPr>
            </a:br>
            <a:r>
              <a:rPr lang="en-US" sz="2000" kern="1200" dirty="0">
                <a:solidFill>
                  <a:srgbClr val="47484F"/>
                </a:solidFill>
                <a:cs typeface="+mn-cs"/>
              </a:rPr>
              <a:t>hazard ratio 0.77</a:t>
            </a:r>
          </a:p>
          <a:p>
            <a:pPr marL="285744" indent="-285744" defTabSz="457189" eaLnBrk="1" fontAlgn="auto" hangingPunct="1">
              <a:spcBef>
                <a:spcPts val="0"/>
              </a:spcBef>
              <a:spcAft>
                <a:spcPts val="0"/>
              </a:spcAft>
              <a:buClr>
                <a:schemeClr val="accent6"/>
              </a:buClr>
              <a:buFont typeface="Wingdings" panose="05000000000000000000" pitchFamily="2" charset="2"/>
              <a:buChar char="§"/>
              <a:defRPr/>
            </a:pPr>
            <a:r>
              <a:rPr lang="en-US" sz="2000" kern="1200" dirty="0">
                <a:solidFill>
                  <a:srgbClr val="47484F"/>
                </a:solidFill>
                <a:cs typeface="+mn-cs"/>
              </a:rPr>
              <a:t>≥ 100: 6.4 vs 4.1 months; </a:t>
            </a:r>
            <a:br>
              <a:rPr lang="en-US" sz="2000" kern="1200" dirty="0">
                <a:solidFill>
                  <a:srgbClr val="47484F"/>
                </a:solidFill>
                <a:cs typeface="+mn-cs"/>
              </a:rPr>
            </a:br>
            <a:r>
              <a:rPr lang="en-US" sz="2000" kern="1200" dirty="0">
                <a:solidFill>
                  <a:srgbClr val="47484F"/>
                </a:solidFill>
                <a:cs typeface="+mn-cs"/>
              </a:rPr>
              <a:t>hazard ratio 0.60</a:t>
            </a:r>
          </a:p>
          <a:p>
            <a:pPr marL="0" indent="0" defTabSz="457189" eaLnBrk="1" fontAlgn="auto" hangingPunct="1">
              <a:spcBef>
                <a:spcPts val="0"/>
              </a:spcBef>
              <a:spcAft>
                <a:spcPts val="0"/>
              </a:spcAft>
              <a:buClrTx/>
              <a:buNone/>
              <a:defRPr/>
            </a:pPr>
            <a:endParaRPr lang="en-US" sz="2000" kern="1200" dirty="0">
              <a:solidFill>
                <a:srgbClr val="47484F"/>
              </a:solidFill>
              <a:cs typeface="+mn-cs"/>
            </a:endParaRPr>
          </a:p>
          <a:p>
            <a:pPr marL="0" indent="0" defTabSz="457189" eaLnBrk="1" fontAlgn="auto" hangingPunct="1">
              <a:spcBef>
                <a:spcPts val="0"/>
              </a:spcBef>
              <a:spcAft>
                <a:spcPts val="0"/>
              </a:spcAft>
              <a:buClr>
                <a:srgbClr val="47484F"/>
              </a:buClr>
              <a:buNone/>
              <a:defRPr/>
            </a:pPr>
            <a:r>
              <a:rPr lang="en-US" sz="2000" b="1" kern="1200" dirty="0">
                <a:solidFill>
                  <a:srgbClr val="47484F"/>
                </a:solidFill>
                <a:cs typeface="+mn-cs"/>
              </a:rPr>
              <a:t>OS: SG vs TPC</a:t>
            </a:r>
          </a:p>
          <a:p>
            <a:pPr marL="285744" indent="-285744" defTabSz="457189">
              <a:spcAft>
                <a:spcPts val="0"/>
              </a:spcAft>
              <a:buClr>
                <a:schemeClr val="accent6"/>
              </a:buClr>
              <a:buFont typeface="Wingdings" panose="05000000000000000000" pitchFamily="2" charset="2"/>
              <a:buChar char="§"/>
              <a:defRPr/>
            </a:pPr>
            <a:r>
              <a:rPr lang="en-US" b="0" dirty="0">
                <a:solidFill>
                  <a:srgbClr val="47484F"/>
                </a:solidFill>
                <a:latin typeface="+mn-lt"/>
                <a:cs typeface="+mn-cs"/>
              </a:rPr>
              <a:t>&lt; 100: 14.6 vs 11.3 months; </a:t>
            </a:r>
            <a:r>
              <a:rPr lang="en-US" sz="2000" kern="1200" dirty="0">
                <a:solidFill>
                  <a:srgbClr val="47484F"/>
                </a:solidFill>
                <a:cs typeface="+mn-cs"/>
              </a:rPr>
              <a:t>hazard ratio</a:t>
            </a:r>
            <a:r>
              <a:rPr lang="en-US" b="0" dirty="0">
                <a:solidFill>
                  <a:srgbClr val="47484F"/>
                </a:solidFill>
                <a:latin typeface="+mn-lt"/>
                <a:cs typeface="+mn-cs"/>
              </a:rPr>
              <a:t> 0.75</a:t>
            </a:r>
          </a:p>
          <a:p>
            <a:pPr marL="285744" indent="-285744" defTabSz="457189">
              <a:spcAft>
                <a:spcPts val="0"/>
              </a:spcAft>
              <a:buClr>
                <a:schemeClr val="accent6"/>
              </a:buClr>
              <a:buFont typeface="Wingdings" panose="05000000000000000000" pitchFamily="2" charset="2"/>
              <a:buChar char="§"/>
              <a:defRPr/>
            </a:pPr>
            <a:r>
              <a:rPr lang="en-US" b="0" dirty="0">
                <a:solidFill>
                  <a:srgbClr val="47484F"/>
                </a:solidFill>
                <a:latin typeface="+mn-lt"/>
                <a:cs typeface="+mn-cs"/>
              </a:rPr>
              <a:t>≥ 100: 14.4 vs 11.2 months; </a:t>
            </a:r>
            <a:r>
              <a:rPr lang="en-US" sz="2000" kern="1200" dirty="0">
                <a:solidFill>
                  <a:srgbClr val="47484F"/>
                </a:solidFill>
                <a:cs typeface="+mn-cs"/>
              </a:rPr>
              <a:t>hazard ratio</a:t>
            </a:r>
            <a:r>
              <a:rPr lang="en-US" b="0" dirty="0">
                <a:solidFill>
                  <a:srgbClr val="47484F"/>
                </a:solidFill>
                <a:latin typeface="+mn-lt"/>
                <a:cs typeface="+mn-cs"/>
              </a:rPr>
              <a:t> 0.83</a:t>
            </a:r>
          </a:p>
        </p:txBody>
      </p:sp>
      <p:pic>
        <p:nvPicPr>
          <p:cNvPr id="2" name="Picture 1">
            <a:extLst>
              <a:ext uri="{FF2B5EF4-FFF2-40B4-BE49-F238E27FC236}">
                <a16:creationId xmlns:a16="http://schemas.microsoft.com/office/drawing/2014/main" id="{4AD45FE8-2D0E-282A-E136-97B6218331E4}"/>
              </a:ext>
            </a:extLst>
          </p:cNvPr>
          <p:cNvPicPr>
            <a:picLocks noChangeAspect="1"/>
          </p:cNvPicPr>
          <p:nvPr/>
        </p:nvPicPr>
        <p:blipFill>
          <a:blip r:embed="rId3"/>
          <a:stretch>
            <a:fillRect/>
          </a:stretch>
        </p:blipFill>
        <p:spPr>
          <a:xfrm>
            <a:off x="374037" y="1942777"/>
            <a:ext cx="7441283" cy="3097225"/>
          </a:xfrm>
          <a:prstGeom prst="rect">
            <a:avLst/>
          </a:prstGeom>
        </p:spPr>
      </p:pic>
      <p:sp>
        <p:nvSpPr>
          <p:cNvPr id="6" name="TextBox 5">
            <a:extLst>
              <a:ext uri="{FF2B5EF4-FFF2-40B4-BE49-F238E27FC236}">
                <a16:creationId xmlns:a16="http://schemas.microsoft.com/office/drawing/2014/main" id="{09F74C44-5F89-AE0E-677D-CFF41E9507FD}"/>
              </a:ext>
            </a:extLst>
          </p:cNvPr>
          <p:cNvSpPr txBox="1"/>
          <p:nvPr/>
        </p:nvSpPr>
        <p:spPr>
          <a:xfrm>
            <a:off x="349805" y="5081096"/>
            <a:ext cx="7465516" cy="969496"/>
          </a:xfrm>
          <a:prstGeom prst="rect">
            <a:avLst/>
          </a:prstGeom>
          <a:solidFill>
            <a:schemeClr val="tx2">
              <a:lumMod val="10000"/>
              <a:lumOff val="90000"/>
            </a:schemeClr>
          </a:solidFill>
        </p:spPr>
        <p:txBody>
          <a:bodyPr wrap="square">
            <a:spAutoFit/>
          </a:bodyPr>
          <a:lstStyle/>
          <a:p>
            <a:pPr algn="ctr" defTabSz="457189">
              <a:defRPr/>
            </a:pPr>
            <a:r>
              <a:rPr lang="en-US" sz="1900" dirty="0">
                <a:solidFill>
                  <a:srgbClr val="47484F"/>
                </a:solidFill>
                <a:latin typeface="Arial"/>
              </a:rPr>
              <a:t>PFS and OS benefit of SG over TPC was observed across TROP-2 subgroups (H-score &lt; 100 and ≥ 100) and in tumors with very low TROP-2 expression, including H-score ≤ 10*</a:t>
            </a:r>
          </a:p>
        </p:txBody>
      </p:sp>
      <p:sp>
        <p:nvSpPr>
          <p:cNvPr id="14" name="TextBox 13">
            <a:extLst>
              <a:ext uri="{FF2B5EF4-FFF2-40B4-BE49-F238E27FC236}">
                <a16:creationId xmlns:a16="http://schemas.microsoft.com/office/drawing/2014/main" id="{6BB8C3D1-2AE9-41C1-8137-11E45BF6DD70}"/>
              </a:ext>
            </a:extLst>
          </p:cNvPr>
          <p:cNvSpPr txBox="1"/>
          <p:nvPr/>
        </p:nvSpPr>
        <p:spPr>
          <a:xfrm>
            <a:off x="897600" y="1194753"/>
            <a:ext cx="6831837" cy="707886"/>
          </a:xfrm>
          <a:prstGeom prst="rect">
            <a:avLst/>
          </a:prstGeom>
          <a:noFill/>
        </p:spPr>
        <p:txBody>
          <a:bodyPr wrap="square">
            <a:spAutoFit/>
          </a:bodyPr>
          <a:lstStyle/>
          <a:p>
            <a:pPr algn="ctr" defTabSz="457189">
              <a:defRPr/>
            </a:pPr>
            <a:r>
              <a:rPr lang="en-US" sz="2000" b="1" dirty="0">
                <a:latin typeface="Arial"/>
              </a:rPr>
              <a:t>TROP-2 Expression Observed in 95% of Evaluable Tissue Samples</a:t>
            </a:r>
          </a:p>
        </p:txBody>
      </p:sp>
      <p:sp>
        <p:nvSpPr>
          <p:cNvPr id="3" name="Rectangle 2">
            <a:extLst>
              <a:ext uri="{FF2B5EF4-FFF2-40B4-BE49-F238E27FC236}">
                <a16:creationId xmlns:a16="http://schemas.microsoft.com/office/drawing/2014/main" id="{E2D65E3E-14E5-94AA-901A-52920B15F0F0}"/>
              </a:ext>
            </a:extLst>
          </p:cNvPr>
          <p:cNvSpPr/>
          <p:nvPr/>
        </p:nvSpPr>
        <p:spPr>
          <a:xfrm>
            <a:off x="2785241" y="6679133"/>
            <a:ext cx="6915807" cy="178867"/>
          </a:xfrm>
          <a:prstGeom prst="rect">
            <a:avLst/>
          </a:prstGeom>
          <a:solidFill>
            <a:srgbClr val="202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188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7432-04D5-4546-AFED-E485C0A1DD28}"/>
              </a:ext>
            </a:extLst>
          </p:cNvPr>
          <p:cNvSpPr>
            <a:spLocks noGrp="1"/>
          </p:cNvSpPr>
          <p:nvPr>
            <p:ph type="title"/>
          </p:nvPr>
        </p:nvSpPr>
        <p:spPr/>
        <p:txBody>
          <a:bodyPr>
            <a:normAutofit/>
          </a:bodyPr>
          <a:lstStyle/>
          <a:p>
            <a:r>
              <a:rPr lang="en-US"/>
              <a:t>TROPiCS-02: Activity by HER2 IHC Score</a:t>
            </a:r>
            <a:endParaRPr lang="en-US" i="1"/>
          </a:p>
        </p:txBody>
      </p:sp>
      <p:sp>
        <p:nvSpPr>
          <p:cNvPr id="6" name="Text Placeholder 5">
            <a:extLst>
              <a:ext uri="{FF2B5EF4-FFF2-40B4-BE49-F238E27FC236}">
                <a16:creationId xmlns:a16="http://schemas.microsoft.com/office/drawing/2014/main" id="{BEC6FC2F-D0F4-1344-9DF4-1D7BFF1BBF7B}"/>
              </a:ext>
            </a:extLst>
          </p:cNvPr>
          <p:cNvSpPr>
            <a:spLocks noGrp="1"/>
          </p:cNvSpPr>
          <p:nvPr>
            <p:ph type="body" sz="quarter" idx="14"/>
          </p:nvPr>
        </p:nvSpPr>
        <p:spPr>
          <a:xfrm>
            <a:off x="2" y="6416190"/>
            <a:ext cx="12191999" cy="262943"/>
          </a:xfrm>
        </p:spPr>
        <p:txBody>
          <a:bodyPr/>
          <a:lstStyle/>
          <a:p>
            <a:r>
              <a:rPr lang="it-IT"/>
              <a:t>Schmid P, et al. Presented at: ESMO Congress 2022; </a:t>
            </a:r>
            <a:r>
              <a:rPr lang="en-US"/>
              <a:t>September 9-13, 2022; Paris, France. </a:t>
            </a:r>
            <a:r>
              <a:rPr lang="it-IT"/>
              <a:t>Abstract 214MO.</a:t>
            </a:r>
          </a:p>
        </p:txBody>
      </p:sp>
      <p:grpSp>
        <p:nvGrpSpPr>
          <p:cNvPr id="9" name="Group 8">
            <a:extLst>
              <a:ext uri="{FF2B5EF4-FFF2-40B4-BE49-F238E27FC236}">
                <a16:creationId xmlns:a16="http://schemas.microsoft.com/office/drawing/2014/main" id="{3D42D67A-5F5B-4554-B8CA-9EA6B2D6D871}"/>
              </a:ext>
            </a:extLst>
          </p:cNvPr>
          <p:cNvGrpSpPr/>
          <p:nvPr/>
        </p:nvGrpSpPr>
        <p:grpSpPr>
          <a:xfrm>
            <a:off x="1" y="1112375"/>
            <a:ext cx="11926964" cy="3420367"/>
            <a:chOff x="-110674" y="1121714"/>
            <a:chExt cx="11926964" cy="3420366"/>
          </a:xfrm>
        </p:grpSpPr>
        <p:pic>
          <p:nvPicPr>
            <p:cNvPr id="4" name="Picture 3">
              <a:extLst>
                <a:ext uri="{FF2B5EF4-FFF2-40B4-BE49-F238E27FC236}">
                  <a16:creationId xmlns:a16="http://schemas.microsoft.com/office/drawing/2014/main" id="{07E778BE-FB06-4518-8883-7E4C5DC9FE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18214"/>
            <a:stretch/>
          </p:blipFill>
          <p:spPr>
            <a:xfrm>
              <a:off x="-110674" y="1121714"/>
              <a:ext cx="11926964" cy="3420366"/>
            </a:xfrm>
            <a:prstGeom prst="rect">
              <a:avLst/>
            </a:prstGeom>
          </p:spPr>
        </p:pic>
        <p:sp>
          <p:nvSpPr>
            <p:cNvPr id="5" name="TextBox 4">
              <a:extLst>
                <a:ext uri="{FF2B5EF4-FFF2-40B4-BE49-F238E27FC236}">
                  <a16:creationId xmlns:a16="http://schemas.microsoft.com/office/drawing/2014/main" id="{87A23A45-30D8-4593-A020-3B17EDED64EC}"/>
                </a:ext>
              </a:extLst>
            </p:cNvPr>
            <p:cNvSpPr txBox="1"/>
            <p:nvPr/>
          </p:nvSpPr>
          <p:spPr>
            <a:xfrm>
              <a:off x="10465802" y="1142399"/>
              <a:ext cx="81014" cy="212264"/>
            </a:xfrm>
            <a:prstGeom prst="rect">
              <a:avLst/>
            </a:prstGeom>
            <a:solidFill>
              <a:srgbClr val="FBFDFD"/>
            </a:solidFill>
          </p:spPr>
          <p:txBody>
            <a:bodyPr wrap="square" rtlCol="0">
              <a:spAutoFit/>
            </a:bodyPr>
            <a:lstStyle/>
            <a:p>
              <a:pPr defTabSz="457189">
                <a:defRPr/>
              </a:pPr>
              <a:endParaRPr lang="en-US" sz="1800">
                <a:solidFill>
                  <a:srgbClr val="47484F"/>
                </a:solidFill>
                <a:latin typeface="Arial"/>
              </a:endParaRPr>
            </a:p>
          </p:txBody>
        </p:sp>
      </p:grpSp>
      <p:sp>
        <p:nvSpPr>
          <p:cNvPr id="8" name="TextBox 7">
            <a:extLst>
              <a:ext uri="{FF2B5EF4-FFF2-40B4-BE49-F238E27FC236}">
                <a16:creationId xmlns:a16="http://schemas.microsoft.com/office/drawing/2014/main" id="{55463891-7CDE-4006-B309-653F23741B78}"/>
              </a:ext>
            </a:extLst>
          </p:cNvPr>
          <p:cNvSpPr txBox="1"/>
          <p:nvPr/>
        </p:nvSpPr>
        <p:spPr>
          <a:xfrm>
            <a:off x="1041287" y="4705939"/>
            <a:ext cx="9844392" cy="1200329"/>
          </a:xfrm>
          <a:prstGeom prst="rect">
            <a:avLst/>
          </a:prstGeom>
          <a:noFill/>
        </p:spPr>
        <p:txBody>
          <a:bodyPr wrap="square" rtlCol="0">
            <a:spAutoFit/>
          </a:bodyPr>
          <a:lstStyle/>
          <a:p>
            <a:pPr marL="285744" indent="-285744" defTabSz="457189">
              <a:buFont typeface="Arial" panose="020B0604020202020204" pitchFamily="34" charset="0"/>
              <a:buChar char="•"/>
              <a:defRPr/>
            </a:pPr>
            <a:r>
              <a:rPr lang="en-US" sz="1800" dirty="0">
                <a:latin typeface="Arial"/>
              </a:rPr>
              <a:t>Within the HER2-low population, median PFS with SG vs TPC for the IHC1+ and IHC2+ subgroups was 7.0 vs 4.3 (HR, 0.57) and 5.6 vs 4.0 (HR, 0.58) months, respectively</a:t>
            </a:r>
          </a:p>
          <a:p>
            <a:pPr marL="285744" indent="-285744" defTabSz="457189">
              <a:buFont typeface="Arial" panose="020B0604020202020204" pitchFamily="34" charset="0"/>
              <a:buChar char="•"/>
              <a:defRPr/>
            </a:pPr>
            <a:r>
              <a:rPr lang="en-US" sz="1800" dirty="0">
                <a:latin typeface="Arial"/>
              </a:rPr>
              <a:t>The HR for median PFS in a sensitivity analysis of the HER2-low subgroup (excluding ISH-unverified) was similar (HR, 0.53)</a:t>
            </a:r>
          </a:p>
        </p:txBody>
      </p:sp>
      <p:sp>
        <p:nvSpPr>
          <p:cNvPr id="10" name="TextBox 9">
            <a:extLst>
              <a:ext uri="{FF2B5EF4-FFF2-40B4-BE49-F238E27FC236}">
                <a16:creationId xmlns:a16="http://schemas.microsoft.com/office/drawing/2014/main" id="{107FF6C0-3FFD-75D9-33BA-63B9988444B7}"/>
              </a:ext>
            </a:extLst>
          </p:cNvPr>
          <p:cNvSpPr txBox="1"/>
          <p:nvPr/>
        </p:nvSpPr>
        <p:spPr>
          <a:xfrm>
            <a:off x="3035307" y="1133060"/>
            <a:ext cx="81014" cy="212264"/>
          </a:xfrm>
          <a:prstGeom prst="rect">
            <a:avLst/>
          </a:prstGeom>
          <a:solidFill>
            <a:srgbClr val="FBFDFD"/>
          </a:solidFill>
        </p:spPr>
        <p:txBody>
          <a:bodyPr wrap="square" rtlCol="0">
            <a:spAutoFit/>
          </a:bodyPr>
          <a:lstStyle/>
          <a:p>
            <a:pPr defTabSz="457189">
              <a:defRPr/>
            </a:pPr>
            <a:endParaRPr lang="en-US" sz="1800">
              <a:solidFill>
                <a:srgbClr val="47484F"/>
              </a:solidFill>
              <a:latin typeface="Arial"/>
            </a:endParaRPr>
          </a:p>
        </p:txBody>
      </p:sp>
      <p:sp>
        <p:nvSpPr>
          <p:cNvPr id="3" name="Rectangle 2">
            <a:extLst>
              <a:ext uri="{FF2B5EF4-FFF2-40B4-BE49-F238E27FC236}">
                <a16:creationId xmlns:a16="http://schemas.microsoft.com/office/drawing/2014/main" id="{813F9F46-356B-F9E7-9B1E-27303D671BC5}"/>
              </a:ext>
            </a:extLst>
          </p:cNvPr>
          <p:cNvSpPr/>
          <p:nvPr/>
        </p:nvSpPr>
        <p:spPr>
          <a:xfrm>
            <a:off x="2785241" y="6679133"/>
            <a:ext cx="6915807" cy="178867"/>
          </a:xfrm>
          <a:prstGeom prst="rect">
            <a:avLst/>
          </a:prstGeom>
          <a:solidFill>
            <a:srgbClr val="202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648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F2CB57A-5F01-AE14-99F3-33A4FEC405B0}"/>
              </a:ext>
            </a:extLst>
          </p:cNvPr>
          <p:cNvSpPr/>
          <p:nvPr/>
        </p:nvSpPr>
        <p:spPr>
          <a:xfrm>
            <a:off x="134107" y="1271324"/>
            <a:ext cx="11982587" cy="4968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64444CC-346F-45DB-9EAF-15A6FDDE529F}"/>
              </a:ext>
            </a:extLst>
          </p:cNvPr>
          <p:cNvGrpSpPr/>
          <p:nvPr/>
        </p:nvGrpSpPr>
        <p:grpSpPr>
          <a:xfrm>
            <a:off x="179241" y="2134692"/>
            <a:ext cx="6576559" cy="3765385"/>
            <a:chOff x="958927" y="724442"/>
            <a:chExt cx="12282546" cy="5679018"/>
          </a:xfrm>
        </p:grpSpPr>
        <p:pic>
          <p:nvPicPr>
            <p:cNvPr id="3" name="Picture 2">
              <a:extLst>
                <a:ext uri="{FF2B5EF4-FFF2-40B4-BE49-F238E27FC236}">
                  <a16:creationId xmlns:a16="http://schemas.microsoft.com/office/drawing/2014/main" id="{C5D56B42-F215-4705-A22C-5641403F6205}"/>
                </a:ext>
              </a:extLst>
            </p:cNvPr>
            <p:cNvPicPr>
              <a:picLocks noChangeAspect="1"/>
            </p:cNvPicPr>
            <p:nvPr/>
          </p:nvPicPr>
          <p:blipFill rotWithShape="1">
            <a:blip r:embed="rId3"/>
            <a:srcRect t="996" r="4192"/>
            <a:stretch/>
          </p:blipFill>
          <p:spPr>
            <a:xfrm>
              <a:off x="958927" y="724442"/>
              <a:ext cx="12282546" cy="5679018"/>
            </a:xfrm>
            <a:prstGeom prst="rect">
              <a:avLst/>
            </a:prstGeom>
          </p:spPr>
        </p:pic>
        <p:sp>
          <p:nvSpPr>
            <p:cNvPr id="2" name="Rectangle 1">
              <a:extLst>
                <a:ext uri="{FF2B5EF4-FFF2-40B4-BE49-F238E27FC236}">
                  <a16:creationId xmlns:a16="http://schemas.microsoft.com/office/drawing/2014/main" id="{A4189B46-DCB3-4065-9760-4A0065FD3463}"/>
                </a:ext>
              </a:extLst>
            </p:cNvPr>
            <p:cNvSpPr/>
            <p:nvPr/>
          </p:nvSpPr>
          <p:spPr>
            <a:xfrm>
              <a:off x="4358639" y="4481826"/>
              <a:ext cx="5964801" cy="110484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1800">
                <a:solidFill>
                  <a:srgbClr val="000000"/>
                </a:solidFill>
                <a:latin typeface="Arial"/>
                <a:ea typeface="ＭＳ Ｐゴシック"/>
              </a:endParaRPr>
            </a:p>
          </p:txBody>
        </p:sp>
      </p:grpSp>
      <p:sp>
        <p:nvSpPr>
          <p:cNvPr id="10" name="Rectangle 9">
            <a:extLst>
              <a:ext uri="{FF2B5EF4-FFF2-40B4-BE49-F238E27FC236}">
                <a16:creationId xmlns:a16="http://schemas.microsoft.com/office/drawing/2014/main" id="{F586FB93-5BCC-8EDD-2510-46A8D1AD4EB1}"/>
              </a:ext>
            </a:extLst>
          </p:cNvPr>
          <p:cNvSpPr/>
          <p:nvPr/>
        </p:nvSpPr>
        <p:spPr>
          <a:xfrm>
            <a:off x="5755320" y="2366316"/>
            <a:ext cx="1979407" cy="271753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E574CE-F579-EFA9-E1D5-81BDCC3B15BD}"/>
              </a:ext>
            </a:extLst>
          </p:cNvPr>
          <p:cNvSpPr/>
          <p:nvPr/>
        </p:nvSpPr>
        <p:spPr>
          <a:xfrm>
            <a:off x="5561997" y="3953560"/>
            <a:ext cx="2097741" cy="13617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30421" y="155309"/>
            <a:ext cx="11850959" cy="655963"/>
          </a:xfrm>
        </p:spPr>
        <p:txBody>
          <a:bodyPr>
            <a:normAutofit/>
          </a:bodyPr>
          <a:lstStyle/>
          <a:p>
            <a:r>
              <a:rPr lang="en-US" sz="2664" dirty="0">
                <a:solidFill>
                  <a:schemeClr val="tx1"/>
                </a:solidFill>
              </a:rPr>
              <a:t>Ongoing Phase III Trials of SG in 1</a:t>
            </a:r>
            <a:r>
              <a:rPr lang="en-US" sz="2664" baseline="30000" dirty="0">
                <a:solidFill>
                  <a:schemeClr val="tx1"/>
                </a:solidFill>
              </a:rPr>
              <a:t>st</a:t>
            </a:r>
            <a:r>
              <a:rPr lang="en-US" sz="2664" dirty="0">
                <a:solidFill>
                  <a:schemeClr val="tx1"/>
                </a:solidFill>
              </a:rPr>
              <a:t> Line TNBC</a:t>
            </a:r>
          </a:p>
        </p:txBody>
      </p:sp>
      <p:sp>
        <p:nvSpPr>
          <p:cNvPr id="7" name="Rectangle 6">
            <a:extLst>
              <a:ext uri="{FF2B5EF4-FFF2-40B4-BE49-F238E27FC236}">
                <a16:creationId xmlns:a16="http://schemas.microsoft.com/office/drawing/2014/main" id="{3C832CFC-A6FE-485B-B509-3DCCA7A857F5}"/>
              </a:ext>
            </a:extLst>
          </p:cNvPr>
          <p:cNvSpPr/>
          <p:nvPr/>
        </p:nvSpPr>
        <p:spPr>
          <a:xfrm flipH="1">
            <a:off x="11246830" y="3429001"/>
            <a:ext cx="239953" cy="2157675"/>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defTabSz="914377"/>
            <a:endParaRPr lang="en-US" sz="1800" dirty="0">
              <a:solidFill>
                <a:srgbClr val="000000"/>
              </a:solidFill>
              <a:latin typeface="Arial"/>
              <a:ea typeface="ＭＳ Ｐゴシック"/>
            </a:endParaRPr>
          </a:p>
        </p:txBody>
      </p:sp>
      <p:sp>
        <p:nvSpPr>
          <p:cNvPr id="6" name="TextBox 5">
            <a:extLst>
              <a:ext uri="{FF2B5EF4-FFF2-40B4-BE49-F238E27FC236}">
                <a16:creationId xmlns:a16="http://schemas.microsoft.com/office/drawing/2014/main" id="{63F778CC-D9CC-4CA1-AADD-767860B48962}"/>
              </a:ext>
            </a:extLst>
          </p:cNvPr>
          <p:cNvSpPr txBox="1"/>
          <p:nvPr/>
        </p:nvSpPr>
        <p:spPr>
          <a:xfrm>
            <a:off x="2416463" y="4950682"/>
            <a:ext cx="1180011" cy="407837"/>
          </a:xfrm>
          <a:prstGeom prst="rect">
            <a:avLst/>
          </a:prstGeom>
          <a:solidFill>
            <a:schemeClr val="accent6">
              <a:lumMod val="20000"/>
              <a:lumOff val="80000"/>
            </a:schemeClr>
          </a:solidFill>
        </p:spPr>
        <p:txBody>
          <a:bodyPr vert="horz" wrap="none" lIns="91440" tIns="45720" rIns="91440" bIns="45720" rtlCol="0">
            <a:noAutofit/>
          </a:bodyPr>
          <a:lstStyle/>
          <a:p>
            <a:pPr defTabSz="914377"/>
            <a:r>
              <a:rPr lang="en-US" sz="1200" dirty="0">
                <a:solidFill>
                  <a:srgbClr val="FF0000"/>
                </a:solidFill>
                <a:latin typeface="Arial"/>
                <a:ea typeface="ＭＳ Ｐゴシック"/>
              </a:rPr>
              <a:t>Recruiting</a:t>
            </a:r>
          </a:p>
          <a:p>
            <a:pPr defTabSz="914377"/>
            <a:r>
              <a:rPr lang="en-US" sz="1200" dirty="0">
                <a:solidFill>
                  <a:srgbClr val="FF0000"/>
                </a:solidFill>
                <a:latin typeface="Arial"/>
                <a:ea typeface="ＭＳ Ｐゴシック"/>
              </a:rPr>
              <a:t>NCT05382299</a:t>
            </a:r>
            <a:endParaRPr lang="en-US" sz="1200" dirty="0">
              <a:solidFill>
                <a:srgbClr val="FF0000"/>
              </a:solidFill>
              <a:latin typeface="Arial" panose="020B0604020202020204" pitchFamily="34" charset="0"/>
              <a:ea typeface="ＭＳ Ｐゴシック"/>
              <a:cs typeface="Arial" panose="020B0604020202020204" pitchFamily="34" charset="0"/>
            </a:endParaRPr>
          </a:p>
        </p:txBody>
      </p:sp>
      <p:sp>
        <p:nvSpPr>
          <p:cNvPr id="11" name="Rectangle 10">
            <a:extLst>
              <a:ext uri="{FF2B5EF4-FFF2-40B4-BE49-F238E27FC236}">
                <a16:creationId xmlns:a16="http://schemas.microsoft.com/office/drawing/2014/main" id="{30EEEEF0-C9FF-424C-ADE6-0FB49AD2D926}"/>
              </a:ext>
            </a:extLst>
          </p:cNvPr>
          <p:cNvSpPr/>
          <p:nvPr/>
        </p:nvSpPr>
        <p:spPr>
          <a:xfrm>
            <a:off x="232116" y="3138598"/>
            <a:ext cx="1667900" cy="1034269"/>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189">
              <a:defRPr/>
            </a:pPr>
            <a:endParaRPr lang="en-US" sz="1800">
              <a:solidFill>
                <a:srgbClr val="58595B"/>
              </a:solidFill>
              <a:latin typeface="Arial" panose="020B0604020202020204"/>
              <a:ea typeface="ＭＳ Ｐゴシック"/>
            </a:endParaRPr>
          </a:p>
        </p:txBody>
      </p:sp>
      <p:pic>
        <p:nvPicPr>
          <p:cNvPr id="5" name="Picture 4">
            <a:extLst>
              <a:ext uri="{FF2B5EF4-FFF2-40B4-BE49-F238E27FC236}">
                <a16:creationId xmlns:a16="http://schemas.microsoft.com/office/drawing/2014/main" id="{78112F3F-8A4C-452F-8DB2-3E4E42D0A7BE}"/>
              </a:ext>
            </a:extLst>
          </p:cNvPr>
          <p:cNvPicPr>
            <a:picLocks noChangeAspect="1"/>
          </p:cNvPicPr>
          <p:nvPr/>
        </p:nvPicPr>
        <p:blipFill>
          <a:blip r:embed="rId4"/>
          <a:stretch>
            <a:fillRect/>
          </a:stretch>
        </p:blipFill>
        <p:spPr>
          <a:xfrm>
            <a:off x="6202741" y="1903278"/>
            <a:ext cx="5803333" cy="3861159"/>
          </a:xfrm>
          <a:prstGeom prst="rect">
            <a:avLst/>
          </a:prstGeom>
        </p:spPr>
      </p:pic>
      <p:sp>
        <p:nvSpPr>
          <p:cNvPr id="12" name="Rectangle 11">
            <a:extLst>
              <a:ext uri="{FF2B5EF4-FFF2-40B4-BE49-F238E27FC236}">
                <a16:creationId xmlns:a16="http://schemas.microsoft.com/office/drawing/2014/main" id="{C22274CF-6DF1-4653-A899-946BDDC0946E}"/>
              </a:ext>
            </a:extLst>
          </p:cNvPr>
          <p:cNvSpPr/>
          <p:nvPr/>
        </p:nvSpPr>
        <p:spPr>
          <a:xfrm>
            <a:off x="6409609" y="3661177"/>
            <a:ext cx="1543451" cy="391887"/>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189">
              <a:defRPr/>
            </a:pPr>
            <a:endParaRPr lang="en-US" sz="1800">
              <a:solidFill>
                <a:srgbClr val="58595B"/>
              </a:solidFill>
              <a:latin typeface="Arial" panose="020B0604020202020204"/>
              <a:ea typeface="ＭＳ Ｐゴシック"/>
            </a:endParaRPr>
          </a:p>
        </p:txBody>
      </p:sp>
      <p:sp>
        <p:nvSpPr>
          <p:cNvPr id="13" name="TextBox 12">
            <a:extLst>
              <a:ext uri="{FF2B5EF4-FFF2-40B4-BE49-F238E27FC236}">
                <a16:creationId xmlns:a16="http://schemas.microsoft.com/office/drawing/2014/main" id="{89CF3A80-2429-4263-B08E-902C728A8C32}"/>
              </a:ext>
            </a:extLst>
          </p:cNvPr>
          <p:cNvSpPr txBox="1"/>
          <p:nvPr/>
        </p:nvSpPr>
        <p:spPr>
          <a:xfrm>
            <a:off x="8817620" y="4994337"/>
            <a:ext cx="1141820" cy="498523"/>
          </a:xfrm>
          <a:prstGeom prst="rect">
            <a:avLst/>
          </a:prstGeom>
          <a:solidFill>
            <a:schemeClr val="accent6">
              <a:lumMod val="20000"/>
              <a:lumOff val="80000"/>
            </a:schemeClr>
          </a:solidFill>
        </p:spPr>
        <p:txBody>
          <a:bodyPr vert="horz" wrap="none" lIns="91440" tIns="45720" rIns="91440" bIns="45720" rtlCol="0">
            <a:noAutofit/>
          </a:bodyPr>
          <a:lstStyle/>
          <a:p>
            <a:pPr defTabSz="914377"/>
            <a:r>
              <a:rPr lang="en-US" sz="1200" dirty="0">
                <a:solidFill>
                  <a:srgbClr val="FF0000"/>
                </a:solidFill>
                <a:latin typeface="Arial"/>
                <a:ea typeface="ＭＳ Ｐゴシック"/>
              </a:rPr>
              <a:t>Recruiting</a:t>
            </a:r>
          </a:p>
          <a:p>
            <a:pPr defTabSz="914377"/>
            <a:r>
              <a:rPr lang="en-US" sz="1200" dirty="0">
                <a:solidFill>
                  <a:srgbClr val="FF0000"/>
                </a:solidFill>
                <a:latin typeface="Arial"/>
                <a:ea typeface="ＭＳ Ｐゴシック"/>
              </a:rPr>
              <a:t>NCT05382286</a:t>
            </a:r>
            <a:endParaRPr lang="en-US" sz="1200" dirty="0">
              <a:solidFill>
                <a:srgbClr val="FF0000"/>
              </a:solidFill>
              <a:latin typeface="Arial" panose="020B0604020202020204" pitchFamily="34" charset="0"/>
              <a:ea typeface="ＭＳ Ｐゴシック"/>
              <a:cs typeface="Arial" panose="020B0604020202020204" pitchFamily="34" charset="0"/>
            </a:endParaRPr>
          </a:p>
        </p:txBody>
      </p:sp>
      <p:sp>
        <p:nvSpPr>
          <p:cNvPr id="8" name="Rectangle 7">
            <a:extLst>
              <a:ext uri="{FF2B5EF4-FFF2-40B4-BE49-F238E27FC236}">
                <a16:creationId xmlns:a16="http://schemas.microsoft.com/office/drawing/2014/main" id="{5A56B561-6A7D-4E58-A227-9C24153CEA4A}"/>
              </a:ext>
            </a:extLst>
          </p:cNvPr>
          <p:cNvSpPr/>
          <p:nvPr/>
        </p:nvSpPr>
        <p:spPr>
          <a:xfrm>
            <a:off x="1711711" y="1615962"/>
            <a:ext cx="3390672" cy="553998"/>
          </a:xfrm>
          <a:prstGeom prst="rect">
            <a:avLst/>
          </a:prstGeom>
          <a:solidFill>
            <a:schemeClr val="tx1"/>
          </a:solidFill>
        </p:spPr>
        <p:txBody>
          <a:bodyPr wrap="none">
            <a:spAutoFit/>
          </a:bodyPr>
          <a:lstStyle/>
          <a:p>
            <a:pPr algn="ctr" defTabSz="914377"/>
            <a:r>
              <a:rPr lang="en-US" sz="1800" b="1" dirty="0">
                <a:solidFill>
                  <a:srgbClr val="002060"/>
                </a:solidFill>
                <a:latin typeface="Arial"/>
                <a:ea typeface="ＭＳ Ｐゴシック"/>
              </a:rPr>
              <a:t>ASCENT-03 </a:t>
            </a:r>
          </a:p>
          <a:p>
            <a:pPr defTabSz="914377"/>
            <a:r>
              <a:rPr lang="en-US" sz="1200" b="1" dirty="0">
                <a:solidFill>
                  <a:srgbClr val="002060"/>
                </a:solidFill>
                <a:latin typeface="Arial"/>
                <a:ea typeface="ＭＳ Ｐゴシック"/>
              </a:rPr>
              <a:t>(PD-L1 negative or PD-L1+ with IO for EBC) </a:t>
            </a:r>
            <a:endParaRPr lang="en-US" sz="1200" b="1" dirty="0">
              <a:solidFill>
                <a:srgbClr val="FFFFFF"/>
              </a:solidFill>
              <a:latin typeface="Arial"/>
              <a:ea typeface="ＭＳ Ｐゴシック"/>
            </a:endParaRPr>
          </a:p>
        </p:txBody>
      </p:sp>
      <p:sp>
        <p:nvSpPr>
          <p:cNvPr id="14" name="Rectangle 13">
            <a:extLst>
              <a:ext uri="{FF2B5EF4-FFF2-40B4-BE49-F238E27FC236}">
                <a16:creationId xmlns:a16="http://schemas.microsoft.com/office/drawing/2014/main" id="{11FE8BE5-3637-4B3D-970B-CAD215F4A8AA}"/>
              </a:ext>
            </a:extLst>
          </p:cNvPr>
          <p:cNvSpPr/>
          <p:nvPr/>
        </p:nvSpPr>
        <p:spPr>
          <a:xfrm>
            <a:off x="8629318" y="1349277"/>
            <a:ext cx="1518428" cy="553998"/>
          </a:xfrm>
          <a:prstGeom prst="rect">
            <a:avLst/>
          </a:prstGeom>
          <a:solidFill>
            <a:schemeClr val="tx1"/>
          </a:solidFill>
        </p:spPr>
        <p:txBody>
          <a:bodyPr wrap="none">
            <a:spAutoFit/>
          </a:bodyPr>
          <a:lstStyle/>
          <a:p>
            <a:pPr algn="ctr" defTabSz="914377"/>
            <a:r>
              <a:rPr lang="en-US" sz="1800" b="1" dirty="0">
                <a:solidFill>
                  <a:srgbClr val="002060"/>
                </a:solidFill>
                <a:latin typeface="Arial"/>
                <a:ea typeface="ＭＳ Ｐゴシック"/>
              </a:rPr>
              <a:t>ASCENT-04 </a:t>
            </a:r>
          </a:p>
          <a:p>
            <a:pPr algn="ctr" defTabSz="914377"/>
            <a:r>
              <a:rPr lang="en-US" sz="1200" b="1" dirty="0">
                <a:solidFill>
                  <a:srgbClr val="002060"/>
                </a:solidFill>
                <a:latin typeface="Arial"/>
                <a:ea typeface="ＭＳ Ｐゴシック"/>
              </a:rPr>
              <a:t>(PD-L1 positive) </a:t>
            </a:r>
            <a:endParaRPr lang="en-US" sz="1200" b="1" dirty="0">
              <a:solidFill>
                <a:srgbClr val="FFFFFF"/>
              </a:solidFill>
              <a:latin typeface="Arial"/>
              <a:ea typeface="ＭＳ Ｐゴシック"/>
            </a:endParaRPr>
          </a:p>
        </p:txBody>
      </p:sp>
    </p:spTree>
    <p:extLst>
      <p:ext uri="{BB962C8B-B14F-4D97-AF65-F5344CB8AC3E}">
        <p14:creationId xmlns:p14="http://schemas.microsoft.com/office/powerpoint/2010/main" val="107922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495B50-FCBC-45AA-9D4A-AA9E1285DE8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95674" y="1405345"/>
            <a:ext cx="9417439" cy="4497355"/>
          </a:xfrm>
          <a:prstGeom prst="rect">
            <a:avLst/>
          </a:prstGeom>
          <a:solidFill>
            <a:schemeClr val="accent6">
              <a:lumMod val="20000"/>
              <a:lumOff val="80000"/>
            </a:schemeClr>
          </a:solidFill>
        </p:spPr>
      </p:pic>
      <p:sp>
        <p:nvSpPr>
          <p:cNvPr id="4" name="Title 3"/>
          <p:cNvSpPr>
            <a:spLocks noGrp="1"/>
          </p:cNvSpPr>
          <p:nvPr>
            <p:ph type="title"/>
          </p:nvPr>
        </p:nvSpPr>
        <p:spPr>
          <a:xfrm>
            <a:off x="170522" y="299339"/>
            <a:ext cx="11850959" cy="655963"/>
          </a:xfrm>
        </p:spPr>
        <p:txBody>
          <a:bodyPr>
            <a:normAutofit fontScale="90000"/>
          </a:bodyPr>
          <a:lstStyle/>
          <a:p>
            <a:r>
              <a:rPr lang="en-US" sz="2664" dirty="0" err="1">
                <a:solidFill>
                  <a:schemeClr val="tx2"/>
                </a:solidFill>
              </a:rPr>
              <a:t>Saci</a:t>
            </a:r>
            <a:r>
              <a:rPr lang="en-US" sz="2664" dirty="0">
                <a:solidFill>
                  <a:schemeClr val="tx2"/>
                </a:solidFill>
              </a:rPr>
              <a:t>-IO TNBC: Ph 2 trial with SG +/- pembrolizumab – 1L </a:t>
            </a:r>
            <a:r>
              <a:rPr lang="en-US" sz="2664" dirty="0" err="1">
                <a:solidFill>
                  <a:schemeClr val="tx2"/>
                </a:solidFill>
              </a:rPr>
              <a:t>mTNBC</a:t>
            </a:r>
            <a:br>
              <a:rPr lang="en-US" sz="2664" dirty="0">
                <a:solidFill>
                  <a:schemeClr val="tx2"/>
                </a:solidFill>
              </a:rPr>
            </a:br>
            <a:r>
              <a:rPr lang="en-US" sz="2664" dirty="0">
                <a:solidFill>
                  <a:schemeClr val="tx2"/>
                </a:solidFill>
              </a:rPr>
              <a:t>in PD-L1 negative</a:t>
            </a:r>
          </a:p>
        </p:txBody>
      </p:sp>
      <p:sp>
        <p:nvSpPr>
          <p:cNvPr id="6" name="TextBox 5">
            <a:extLst>
              <a:ext uri="{FF2B5EF4-FFF2-40B4-BE49-F238E27FC236}">
                <a16:creationId xmlns:a16="http://schemas.microsoft.com/office/drawing/2014/main" id="{5767291B-D32A-41B7-A09F-99BE1CFC2A26}"/>
              </a:ext>
            </a:extLst>
          </p:cNvPr>
          <p:cNvSpPr txBox="1"/>
          <p:nvPr/>
        </p:nvSpPr>
        <p:spPr>
          <a:xfrm>
            <a:off x="8447457" y="1731916"/>
            <a:ext cx="1393747" cy="498523"/>
          </a:xfrm>
          <a:prstGeom prst="rect">
            <a:avLst/>
          </a:prstGeom>
          <a:solidFill>
            <a:schemeClr val="accent6">
              <a:lumMod val="20000"/>
              <a:lumOff val="80000"/>
            </a:schemeClr>
          </a:solidFill>
        </p:spPr>
        <p:txBody>
          <a:bodyPr vert="horz" wrap="none" lIns="91440" tIns="45720" rIns="91440" bIns="45720" rtlCol="0">
            <a:noAutofit/>
          </a:bodyPr>
          <a:lstStyle/>
          <a:p>
            <a:pPr defTabSz="914377"/>
            <a:r>
              <a:rPr lang="en-US" sz="1400" dirty="0">
                <a:solidFill>
                  <a:srgbClr val="FF0000"/>
                </a:solidFill>
                <a:latin typeface="Arial"/>
                <a:ea typeface="ＭＳ Ｐゴシック"/>
              </a:rPr>
              <a:t>Recruiting</a:t>
            </a:r>
          </a:p>
          <a:p>
            <a:pPr defTabSz="914377"/>
            <a:r>
              <a:rPr lang="en-US" sz="1400" dirty="0">
                <a:solidFill>
                  <a:srgbClr val="FF0000"/>
                </a:solidFill>
                <a:latin typeface="Arial"/>
                <a:ea typeface="ＭＳ Ｐゴシック"/>
              </a:rPr>
              <a:t>NCT04468061</a:t>
            </a:r>
            <a:endParaRPr lang="en-US" sz="1400" dirty="0">
              <a:solidFill>
                <a:srgbClr val="FF000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171380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935" y="-2696"/>
            <a:ext cx="10972800" cy="863623"/>
          </a:xfrm>
        </p:spPr>
        <p:txBody>
          <a:bodyPr>
            <a:normAutofit/>
          </a:bodyPr>
          <a:lstStyle/>
          <a:p>
            <a:r>
              <a:rPr lang="en-US" sz="2800" dirty="0"/>
              <a:t>Dato-</a:t>
            </a:r>
            <a:r>
              <a:rPr lang="en-US" sz="2800" dirty="0" err="1"/>
              <a:t>DXd</a:t>
            </a:r>
            <a:r>
              <a:rPr lang="en-US" sz="2800" dirty="0"/>
              <a:t>: TROP2 targeting ADC</a:t>
            </a:r>
          </a:p>
        </p:txBody>
      </p:sp>
      <p:sp>
        <p:nvSpPr>
          <p:cNvPr id="10" name="TextBox 9">
            <a:extLst>
              <a:ext uri="{FF2B5EF4-FFF2-40B4-BE49-F238E27FC236}">
                <a16:creationId xmlns:a16="http://schemas.microsoft.com/office/drawing/2014/main" id="{CBCB0EC2-BB58-44B8-9C10-6466869DE06E}"/>
              </a:ext>
            </a:extLst>
          </p:cNvPr>
          <p:cNvSpPr txBox="1"/>
          <p:nvPr/>
        </p:nvSpPr>
        <p:spPr>
          <a:xfrm>
            <a:off x="161831" y="6513952"/>
            <a:ext cx="1896816" cy="243840"/>
          </a:xfrm>
          <a:prstGeom prst="rect">
            <a:avLst/>
          </a:prstGeom>
        </p:spPr>
        <p:txBody>
          <a:bodyPr vert="horz" wrap="none" lIns="91440" tIns="45720" rIns="91440" bIns="45720" rtlCol="0">
            <a:noAutofit/>
          </a:bodyPr>
          <a:lstStyle/>
          <a:p>
            <a:r>
              <a:rPr lang="en-US" sz="1000" dirty="0">
                <a:solidFill>
                  <a:schemeClr val="tx2"/>
                </a:solidFill>
                <a:latin typeface="Arial" panose="020B0604020202020204" pitchFamily="34" charset="0"/>
                <a:cs typeface="Arial" panose="020B0604020202020204" pitchFamily="34" charset="0"/>
              </a:rPr>
              <a:t>Bardia A et al. ASCO 2022</a:t>
            </a:r>
          </a:p>
        </p:txBody>
      </p:sp>
      <p:pic>
        <p:nvPicPr>
          <p:cNvPr id="2" name="Picture 1">
            <a:extLst>
              <a:ext uri="{FF2B5EF4-FFF2-40B4-BE49-F238E27FC236}">
                <a16:creationId xmlns:a16="http://schemas.microsoft.com/office/drawing/2014/main" id="{4ED4354B-FCFB-4CE7-8366-FD8B3A11A246}"/>
              </a:ext>
            </a:extLst>
          </p:cNvPr>
          <p:cNvPicPr>
            <a:picLocks noChangeAspect="1"/>
          </p:cNvPicPr>
          <p:nvPr/>
        </p:nvPicPr>
        <p:blipFill>
          <a:blip r:embed="rId3"/>
          <a:stretch>
            <a:fillRect/>
          </a:stretch>
        </p:blipFill>
        <p:spPr>
          <a:xfrm>
            <a:off x="161831" y="1194077"/>
            <a:ext cx="7714723" cy="4492999"/>
          </a:xfrm>
          <a:prstGeom prst="rect">
            <a:avLst/>
          </a:prstGeom>
        </p:spPr>
      </p:pic>
      <p:pic>
        <p:nvPicPr>
          <p:cNvPr id="6" name="Picture 5">
            <a:extLst>
              <a:ext uri="{FF2B5EF4-FFF2-40B4-BE49-F238E27FC236}">
                <a16:creationId xmlns:a16="http://schemas.microsoft.com/office/drawing/2014/main" id="{E78E2CAD-593E-4C63-8104-D887C09ED9B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080032" y="1429033"/>
            <a:ext cx="3950139" cy="3999931"/>
          </a:xfrm>
          <a:prstGeom prst="rect">
            <a:avLst/>
          </a:prstGeom>
        </p:spPr>
      </p:pic>
    </p:spTree>
    <p:extLst>
      <p:ext uri="{BB962C8B-B14F-4D97-AF65-F5344CB8AC3E}">
        <p14:creationId xmlns:p14="http://schemas.microsoft.com/office/powerpoint/2010/main" val="426792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4910" y="91661"/>
            <a:ext cx="10972167" cy="655963"/>
          </a:xfrm>
        </p:spPr>
        <p:txBody>
          <a:bodyPr>
            <a:normAutofit/>
          </a:bodyPr>
          <a:lstStyle/>
          <a:p>
            <a:r>
              <a:rPr lang="en-US" dirty="0">
                <a:solidFill>
                  <a:schemeClr val="tx2"/>
                </a:solidFill>
              </a:rPr>
              <a:t>Ongoing TROPION-Breast02: Dato-DXd for 1L mTNBC</a:t>
            </a:r>
          </a:p>
        </p:txBody>
      </p:sp>
      <p:grpSp>
        <p:nvGrpSpPr>
          <p:cNvPr id="7" name="Group 6"/>
          <p:cNvGrpSpPr/>
          <p:nvPr/>
        </p:nvGrpSpPr>
        <p:grpSpPr>
          <a:xfrm>
            <a:off x="1034027" y="1472118"/>
            <a:ext cx="9075467" cy="3301157"/>
            <a:chOff x="1123737" y="1033792"/>
            <a:chExt cx="6872439" cy="2575743"/>
          </a:xfrm>
        </p:grpSpPr>
        <p:sp>
          <p:nvSpPr>
            <p:cNvPr id="8" name="Text Box 45"/>
            <p:cNvSpPr txBox="1">
              <a:spLocks noChangeArrowheads="1"/>
            </p:cNvSpPr>
            <p:nvPr/>
          </p:nvSpPr>
          <p:spPr bwMode="auto">
            <a:xfrm>
              <a:off x="1123737" y="1329256"/>
              <a:ext cx="2489570" cy="2113169"/>
            </a:xfrm>
            <a:prstGeom prst="rect">
              <a:avLst/>
            </a:prstGeom>
            <a:solidFill>
              <a:sysClr val="window" lastClr="FFFFFF">
                <a:lumMod val="85000"/>
              </a:sys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171446" indent="-171446">
                <a:buClr>
                  <a:schemeClr val="tx2"/>
                </a:buClr>
                <a:buFont typeface="Arial" panose="020B0604020202020204" pitchFamily="34" charset="0"/>
                <a:buChar char="•"/>
              </a:pPr>
              <a:r>
                <a:rPr lang="en-US" sz="1199" b="1" dirty="0">
                  <a:solidFill>
                    <a:schemeClr val="bg2"/>
                  </a:solidFill>
                </a:rPr>
                <a:t>  </a:t>
              </a:r>
              <a:r>
                <a:rPr lang="en-US" sz="1399" b="1" dirty="0">
                  <a:solidFill>
                    <a:schemeClr val="bg2"/>
                  </a:solidFill>
                  <a:latin typeface="+mn-lt"/>
                </a:rPr>
                <a:t>Metastatic TNBC</a:t>
              </a:r>
            </a:p>
            <a:p>
              <a:pPr marL="285744" indent="-285744">
                <a:buClr>
                  <a:schemeClr val="tx2"/>
                </a:buClr>
                <a:buFont typeface="Arial" panose="020B0604020202020204" pitchFamily="34" charset="0"/>
                <a:buChar char="•"/>
              </a:pPr>
              <a:r>
                <a:rPr lang="en-US" sz="1399" b="1" dirty="0">
                  <a:solidFill>
                    <a:schemeClr val="bg2"/>
                  </a:solidFill>
                  <a:latin typeface="+mn-lt"/>
                </a:rPr>
                <a:t>No prior systemic therapy for MBC</a:t>
              </a:r>
            </a:p>
            <a:p>
              <a:pPr marL="285744" indent="-285744">
                <a:buClr>
                  <a:schemeClr val="tx2"/>
                </a:buClr>
                <a:buFont typeface="Arial" panose="020B0604020202020204" pitchFamily="34" charset="0"/>
                <a:buChar char="•"/>
              </a:pPr>
              <a:r>
                <a:rPr lang="en-US" sz="1399" b="1" dirty="0">
                  <a:solidFill>
                    <a:schemeClr val="bg2"/>
                  </a:solidFill>
                  <a:latin typeface="+mn-lt"/>
                </a:rPr>
                <a:t>Not a candidate for PD-(L)1 therapy</a:t>
              </a:r>
            </a:p>
            <a:p>
              <a:pPr marL="285744" indent="-285744">
                <a:buClr>
                  <a:schemeClr val="tx2"/>
                </a:buClr>
                <a:buFont typeface="Arial" panose="020B0604020202020204" pitchFamily="34" charset="0"/>
                <a:buChar char="•"/>
              </a:pPr>
              <a:r>
                <a:rPr lang="en-US" sz="1399" b="1" dirty="0">
                  <a:solidFill>
                    <a:schemeClr val="bg2"/>
                  </a:solidFill>
                  <a:latin typeface="+mn-lt"/>
                </a:rPr>
                <a:t>Central testing to confirm PD-L1 status</a:t>
              </a:r>
            </a:p>
            <a:p>
              <a:pPr marL="285744" indent="-285744">
                <a:buClr>
                  <a:schemeClr val="tx2"/>
                </a:buClr>
                <a:buFont typeface="Arial" panose="020B0604020202020204" pitchFamily="34" charset="0"/>
                <a:buChar char="•"/>
              </a:pPr>
              <a:r>
                <a:rPr lang="en-US" sz="1399" b="1" dirty="0">
                  <a:solidFill>
                    <a:schemeClr val="bg2"/>
                  </a:solidFill>
                  <a:latin typeface="+mn-lt"/>
                </a:rPr>
                <a:t>Measurable disease per RECIST v1.1</a:t>
              </a:r>
            </a:p>
          </p:txBody>
        </p:sp>
        <p:sp>
          <p:nvSpPr>
            <p:cNvPr id="9" name="Rectangle 49">
              <a:extLst>
                <a:ext uri="{FF2B5EF4-FFF2-40B4-BE49-F238E27FC236}">
                  <a16:creationId xmlns:a16="http://schemas.microsoft.com/office/drawing/2014/main" id="{62E03E2D-374B-4D20-920C-7EE1B8EE6057}"/>
                </a:ext>
              </a:extLst>
            </p:cNvPr>
            <p:cNvSpPr>
              <a:spLocks noChangeArrowheads="1"/>
            </p:cNvSpPr>
            <p:nvPr/>
          </p:nvSpPr>
          <p:spPr bwMode="auto">
            <a:xfrm>
              <a:off x="5547567" y="1033792"/>
              <a:ext cx="2448609" cy="790585"/>
            </a:xfrm>
            <a:prstGeom prst="rect">
              <a:avLst/>
            </a:prstGeom>
            <a:solidFill>
              <a:srgbClr val="0E70C2">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algn="ctr" defTabSz="914384">
                <a:lnSpc>
                  <a:spcPct val="100000"/>
                </a:lnSpc>
                <a:spcBef>
                  <a:spcPct val="0"/>
                </a:spcBef>
                <a:spcAft>
                  <a:spcPct val="0"/>
                </a:spcAft>
                <a:buClrTx/>
                <a:buNone/>
                <a:defRPr/>
              </a:pPr>
              <a:r>
                <a:rPr lang="en-US" altLang="en-US" sz="1600" b="1" kern="0" dirty="0">
                  <a:solidFill>
                    <a:prstClr val="white"/>
                  </a:solidFill>
                  <a:latin typeface="Calibri" panose="020F0502020204030204"/>
                </a:rPr>
                <a:t>Dato-DXd </a:t>
              </a:r>
            </a:p>
            <a:p>
              <a:pPr algn="ctr" defTabSz="914384">
                <a:lnSpc>
                  <a:spcPct val="100000"/>
                </a:lnSpc>
                <a:spcBef>
                  <a:spcPct val="0"/>
                </a:spcBef>
                <a:spcAft>
                  <a:spcPct val="0"/>
                </a:spcAft>
                <a:buClrTx/>
                <a:buNone/>
                <a:defRPr/>
              </a:pPr>
              <a:r>
                <a:rPr lang="en-US" altLang="en-US" sz="1600" b="1" kern="0" dirty="0">
                  <a:solidFill>
                    <a:prstClr val="white"/>
                  </a:solidFill>
                  <a:latin typeface="Calibri" panose="020F0502020204030204"/>
                </a:rPr>
                <a:t>6mg/kg IV Q3 weeks</a:t>
              </a:r>
            </a:p>
          </p:txBody>
        </p:sp>
        <p:sp>
          <p:nvSpPr>
            <p:cNvPr id="10" name="Rectangle 50">
              <a:extLst>
                <a:ext uri="{FF2B5EF4-FFF2-40B4-BE49-F238E27FC236}">
                  <a16:creationId xmlns:a16="http://schemas.microsoft.com/office/drawing/2014/main" id="{8C4DD957-54C1-4FA7-8CFD-921B5618D40B}"/>
                </a:ext>
              </a:extLst>
            </p:cNvPr>
            <p:cNvSpPr>
              <a:spLocks noChangeArrowheads="1"/>
            </p:cNvSpPr>
            <p:nvPr/>
          </p:nvSpPr>
          <p:spPr bwMode="auto">
            <a:xfrm>
              <a:off x="5547566" y="2821517"/>
              <a:ext cx="2448609" cy="788018"/>
            </a:xfrm>
            <a:prstGeom prst="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algn="ctr" defTabSz="914384">
                <a:lnSpc>
                  <a:spcPct val="100000"/>
                </a:lnSpc>
                <a:spcBef>
                  <a:spcPct val="0"/>
                </a:spcBef>
                <a:spcAft>
                  <a:spcPct val="0"/>
                </a:spcAft>
                <a:buClrTx/>
                <a:buNone/>
                <a:defRPr/>
              </a:pPr>
              <a:r>
                <a:rPr lang="en-US" altLang="en-US" sz="1600" b="1" kern="0" dirty="0">
                  <a:solidFill>
                    <a:prstClr val="white"/>
                  </a:solidFill>
                  <a:latin typeface="Calibri" panose="020F0502020204030204"/>
                </a:rPr>
                <a:t>Investigator choice of  </a:t>
              </a:r>
            </a:p>
            <a:p>
              <a:pPr algn="ctr" defTabSz="914384">
                <a:lnSpc>
                  <a:spcPct val="100000"/>
                </a:lnSpc>
                <a:spcBef>
                  <a:spcPct val="0"/>
                </a:spcBef>
                <a:spcAft>
                  <a:spcPct val="0"/>
                </a:spcAft>
                <a:buClrTx/>
                <a:buNone/>
                <a:defRPr/>
              </a:pPr>
              <a:r>
                <a:rPr lang="en-US" altLang="en-US" sz="1600" b="1" kern="0" dirty="0">
                  <a:solidFill>
                    <a:prstClr val="white"/>
                  </a:solidFill>
                  <a:latin typeface="Calibri" panose="020F0502020204030204"/>
                </a:rPr>
                <a:t>Chemotherapy*</a:t>
              </a:r>
            </a:p>
          </p:txBody>
        </p:sp>
        <p:sp>
          <p:nvSpPr>
            <p:cNvPr id="11" name="Line 53"/>
            <p:cNvSpPr>
              <a:spLocks noChangeShapeType="1"/>
            </p:cNvSpPr>
            <p:nvPr/>
          </p:nvSpPr>
          <p:spPr bwMode="auto">
            <a:xfrm>
              <a:off x="3813269" y="2649983"/>
              <a:ext cx="1528363" cy="66848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384">
                <a:defRPr/>
              </a:pPr>
              <a:endParaRPr lang="en-US" sz="1800" kern="0">
                <a:solidFill>
                  <a:srgbClr val="094C88"/>
                </a:solidFill>
                <a:latin typeface="Calibri" panose="020F0502020204030204"/>
              </a:endParaRPr>
            </a:p>
          </p:txBody>
        </p:sp>
        <p:sp>
          <p:nvSpPr>
            <p:cNvPr id="12" name="Line 54"/>
            <p:cNvSpPr>
              <a:spLocks noChangeShapeType="1"/>
            </p:cNvSpPr>
            <p:nvPr/>
          </p:nvSpPr>
          <p:spPr bwMode="auto">
            <a:xfrm flipV="1">
              <a:off x="3813269" y="1329256"/>
              <a:ext cx="1528363" cy="81300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384">
                <a:defRPr/>
              </a:pPr>
              <a:endParaRPr lang="en-US" sz="1800" kern="0">
                <a:solidFill>
                  <a:srgbClr val="094C88"/>
                </a:solidFill>
                <a:latin typeface="Calibri" panose="020F0502020204030204"/>
              </a:endParaRPr>
            </a:p>
          </p:txBody>
        </p:sp>
        <p:sp>
          <p:nvSpPr>
            <p:cNvPr id="14" name="TextBox 13"/>
            <p:cNvSpPr txBox="1"/>
            <p:nvPr/>
          </p:nvSpPr>
          <p:spPr>
            <a:xfrm>
              <a:off x="4036637" y="2233411"/>
              <a:ext cx="624353" cy="367887"/>
            </a:xfrm>
            <a:prstGeom prst="rect">
              <a:avLst/>
            </a:prstGeom>
          </p:spPr>
          <p:txBody>
            <a:bodyPr vert="horz" wrap="none" lIns="91435" tIns="45719" rIns="91435" bIns="45719" rtlCol="0">
              <a:noAutofit/>
            </a:bodyPr>
            <a:lstStyle/>
            <a:p>
              <a:pPr defTabSz="457191"/>
              <a:r>
                <a:rPr lang="en-US" sz="1800" b="1" dirty="0">
                  <a:solidFill>
                    <a:schemeClr val="tx2"/>
                  </a:solidFill>
                  <a:latin typeface="Arial" panose="020B0604020202020204" pitchFamily="34" charset="0"/>
                  <a:cs typeface="Arial" panose="020B0604020202020204" pitchFamily="34" charset="0"/>
                </a:rPr>
                <a:t>1:1</a:t>
              </a:r>
            </a:p>
          </p:txBody>
        </p:sp>
      </p:grpSp>
      <p:sp>
        <p:nvSpPr>
          <p:cNvPr id="5" name="TextBox 4"/>
          <p:cNvSpPr txBox="1"/>
          <p:nvPr/>
        </p:nvSpPr>
        <p:spPr>
          <a:xfrm>
            <a:off x="9357343" y="703388"/>
            <a:ext cx="1218072" cy="398931"/>
          </a:xfrm>
          <a:prstGeom prst="rect">
            <a:avLst/>
          </a:prstGeom>
        </p:spPr>
        <p:txBody>
          <a:bodyPr vert="horz" wrap="none" lIns="121807" tIns="60904" rIns="121807" bIns="60904" rtlCol="0">
            <a:noAutofit/>
          </a:bodyPr>
          <a:lstStyle/>
          <a:p>
            <a:endParaRPr lang="en-US" sz="1332" dirty="0">
              <a:solidFill>
                <a:schemeClr val="tx1">
                  <a:lumMod val="5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6703EE0-9116-4600-B2E2-2968774627BA}"/>
              </a:ext>
            </a:extLst>
          </p:cNvPr>
          <p:cNvSpPr txBox="1"/>
          <p:nvPr/>
        </p:nvSpPr>
        <p:spPr>
          <a:xfrm>
            <a:off x="4562920" y="1944346"/>
            <a:ext cx="1218072" cy="409991"/>
          </a:xfrm>
          <a:prstGeom prst="rect">
            <a:avLst/>
          </a:prstGeom>
        </p:spPr>
        <p:txBody>
          <a:bodyPr vert="horz" wrap="none" lIns="121807" tIns="60904" rIns="121807" bIns="60904" rtlCol="0">
            <a:noAutofit/>
          </a:bodyPr>
          <a:lstStyle/>
          <a:p>
            <a:r>
              <a:rPr lang="en-US" sz="1865" b="1" dirty="0">
                <a:solidFill>
                  <a:schemeClr val="tx2"/>
                </a:solidFill>
                <a:latin typeface="Arial" panose="020B0604020202020204" pitchFamily="34" charset="0"/>
                <a:cs typeface="Arial" panose="020B0604020202020204" pitchFamily="34" charset="0"/>
              </a:rPr>
              <a:t>N=600</a:t>
            </a:r>
          </a:p>
        </p:txBody>
      </p:sp>
      <p:sp>
        <p:nvSpPr>
          <p:cNvPr id="18" name="TextBox 17">
            <a:extLst>
              <a:ext uri="{FF2B5EF4-FFF2-40B4-BE49-F238E27FC236}">
                <a16:creationId xmlns:a16="http://schemas.microsoft.com/office/drawing/2014/main" id="{F0EE75E8-0AFA-4650-B2D5-EBA98F1FC880}"/>
              </a:ext>
            </a:extLst>
          </p:cNvPr>
          <p:cNvSpPr txBox="1"/>
          <p:nvPr/>
        </p:nvSpPr>
        <p:spPr>
          <a:xfrm>
            <a:off x="5171957" y="5099105"/>
            <a:ext cx="5947155" cy="649801"/>
          </a:xfrm>
          <a:prstGeom prst="rect">
            <a:avLst/>
          </a:prstGeom>
        </p:spPr>
        <p:txBody>
          <a:bodyPr vert="horz" wrap="none" lIns="121807" tIns="60904" rIns="121807" bIns="60904" rtlCol="0">
            <a:noAutofit/>
          </a:bodyPr>
          <a:lstStyle/>
          <a:p>
            <a:r>
              <a:rPr lang="en-US" sz="1465" dirty="0">
                <a:solidFill>
                  <a:schemeClr val="tx2"/>
                </a:solidFill>
                <a:latin typeface="Arial" panose="020B0604020202020204" pitchFamily="34" charset="0"/>
                <a:cs typeface="Arial" panose="020B0604020202020204" pitchFamily="34" charset="0"/>
              </a:rPr>
              <a:t>*If no prior taxane or DFI &gt;12 months: paclitaxel or nab-paclitaxel</a:t>
            </a:r>
          </a:p>
          <a:p>
            <a:r>
              <a:rPr lang="en-US" sz="1465" dirty="0">
                <a:solidFill>
                  <a:schemeClr val="tx2"/>
                </a:solidFill>
                <a:latin typeface="Arial" panose="020B0604020202020204" pitchFamily="34" charset="0"/>
                <a:cs typeface="Arial" panose="020B0604020202020204" pitchFamily="34" charset="0"/>
              </a:rPr>
              <a:t>If prior taxane or DFI </a:t>
            </a:r>
            <a:r>
              <a:rPr lang="en-US" sz="1465" u="sng" dirty="0">
                <a:solidFill>
                  <a:schemeClr val="tx2"/>
                </a:solidFill>
                <a:latin typeface="Arial" panose="020B0604020202020204" pitchFamily="34" charset="0"/>
                <a:cs typeface="Arial" panose="020B0604020202020204" pitchFamily="34" charset="0"/>
              </a:rPr>
              <a:t>&lt;</a:t>
            </a:r>
            <a:r>
              <a:rPr lang="en-US" sz="1465" dirty="0">
                <a:solidFill>
                  <a:schemeClr val="tx2"/>
                </a:solidFill>
                <a:latin typeface="Arial" panose="020B0604020202020204" pitchFamily="34" charset="0"/>
                <a:cs typeface="Arial" panose="020B0604020202020204" pitchFamily="34" charset="0"/>
              </a:rPr>
              <a:t>12 months: Eribulin, Capecitabine, Carboplatin</a:t>
            </a:r>
          </a:p>
        </p:txBody>
      </p:sp>
    </p:spTree>
    <p:extLst>
      <p:ext uri="{BB962C8B-B14F-4D97-AF65-F5344CB8AC3E}">
        <p14:creationId xmlns:p14="http://schemas.microsoft.com/office/powerpoint/2010/main" val="321880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E47F70-6F29-7241-D4BD-F29923953E7A}"/>
              </a:ext>
            </a:extLst>
          </p:cNvPr>
          <p:cNvSpPr>
            <a:spLocks noGrp="1"/>
          </p:cNvSpPr>
          <p:nvPr>
            <p:ph type="title"/>
          </p:nvPr>
        </p:nvSpPr>
        <p:spPr/>
        <p:txBody>
          <a:bodyPr/>
          <a:lstStyle/>
          <a:p>
            <a:r>
              <a:rPr lang="en-US" dirty="0"/>
              <a:t>TROPION-Breast01 </a:t>
            </a:r>
          </a:p>
        </p:txBody>
      </p:sp>
      <p:pic>
        <p:nvPicPr>
          <p:cNvPr id="7" name="Picture 6">
            <a:extLst>
              <a:ext uri="{FF2B5EF4-FFF2-40B4-BE49-F238E27FC236}">
                <a16:creationId xmlns:a16="http://schemas.microsoft.com/office/drawing/2014/main" id="{E07BAB9A-974E-1B80-CCE9-0B83EF5E189D}"/>
              </a:ext>
            </a:extLst>
          </p:cNvPr>
          <p:cNvPicPr>
            <a:picLocks noChangeAspect="1"/>
          </p:cNvPicPr>
          <p:nvPr/>
        </p:nvPicPr>
        <p:blipFill rotWithShape="1">
          <a:blip r:embed="rId2"/>
          <a:srcRect t="21667" b="8028"/>
          <a:stretch/>
        </p:blipFill>
        <p:spPr>
          <a:xfrm>
            <a:off x="172607" y="1279258"/>
            <a:ext cx="11846787" cy="4684980"/>
          </a:xfrm>
          <a:prstGeom prst="rect">
            <a:avLst/>
          </a:prstGeom>
        </p:spPr>
      </p:pic>
      <p:sp>
        <p:nvSpPr>
          <p:cNvPr id="8" name="TextBox 7">
            <a:extLst>
              <a:ext uri="{FF2B5EF4-FFF2-40B4-BE49-F238E27FC236}">
                <a16:creationId xmlns:a16="http://schemas.microsoft.com/office/drawing/2014/main" id="{531B1F7B-7FAD-0A17-69BC-66C8A0436D60}"/>
              </a:ext>
            </a:extLst>
          </p:cNvPr>
          <p:cNvSpPr txBox="1"/>
          <p:nvPr/>
        </p:nvSpPr>
        <p:spPr>
          <a:xfrm>
            <a:off x="172607" y="6378515"/>
            <a:ext cx="3863248" cy="400110"/>
          </a:xfrm>
          <a:prstGeom prst="rect">
            <a:avLst/>
          </a:prstGeom>
          <a:noFill/>
        </p:spPr>
        <p:txBody>
          <a:bodyPr wrap="square" rtlCol="0">
            <a:spAutoFit/>
          </a:bodyPr>
          <a:lstStyle/>
          <a:p>
            <a:r>
              <a:rPr lang="en-US" sz="2000" dirty="0"/>
              <a:t>SABCS 2023</a:t>
            </a:r>
          </a:p>
        </p:txBody>
      </p:sp>
    </p:spTree>
    <p:extLst>
      <p:ext uri="{BB962C8B-B14F-4D97-AF65-F5344CB8AC3E}">
        <p14:creationId xmlns:p14="http://schemas.microsoft.com/office/powerpoint/2010/main" val="84891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5F4AC0-BC11-364D-5DF8-BC09CDDADE5B}"/>
              </a:ext>
            </a:extLst>
          </p:cNvPr>
          <p:cNvSpPr>
            <a:spLocks noGrp="1"/>
          </p:cNvSpPr>
          <p:nvPr>
            <p:ph type="ctrTitle"/>
          </p:nvPr>
        </p:nvSpPr>
        <p:spPr/>
        <p:txBody>
          <a:bodyPr/>
          <a:lstStyle/>
          <a:p>
            <a:r>
              <a:rPr lang="en-US" dirty="0"/>
              <a:t>Targeting Trop2</a:t>
            </a:r>
          </a:p>
        </p:txBody>
      </p:sp>
      <p:sp>
        <p:nvSpPr>
          <p:cNvPr id="5" name="Subtitle 4">
            <a:extLst>
              <a:ext uri="{FF2B5EF4-FFF2-40B4-BE49-F238E27FC236}">
                <a16:creationId xmlns:a16="http://schemas.microsoft.com/office/drawing/2014/main" id="{2439EF81-1583-83DF-3537-C7DB431E0F8E}"/>
              </a:ext>
            </a:extLst>
          </p:cNvPr>
          <p:cNvSpPr>
            <a:spLocks noGrp="1"/>
          </p:cNvSpPr>
          <p:nvPr>
            <p:ph type="subTitle" idx="1"/>
          </p:nvPr>
        </p:nvSpPr>
        <p:spPr>
          <a:xfrm>
            <a:off x="1054443" y="3886200"/>
            <a:ext cx="9819503" cy="1752600"/>
          </a:xfrm>
        </p:spPr>
        <p:txBody>
          <a:bodyPr/>
          <a:lstStyle/>
          <a:p>
            <a:r>
              <a:rPr lang="en-US" dirty="0"/>
              <a:t>Sacituzumab </a:t>
            </a:r>
            <a:r>
              <a:rPr lang="en-US" dirty="0" err="1"/>
              <a:t>govitecan</a:t>
            </a:r>
            <a:r>
              <a:rPr lang="en-US" dirty="0"/>
              <a:t> (ASCENT, TROPiCS-02)</a:t>
            </a:r>
          </a:p>
          <a:p>
            <a:r>
              <a:rPr lang="en-US" dirty="0" err="1"/>
              <a:t>Datopotamab</a:t>
            </a:r>
            <a:r>
              <a:rPr lang="en-US" dirty="0"/>
              <a:t> </a:t>
            </a:r>
            <a:r>
              <a:rPr lang="en-US" dirty="0" err="1"/>
              <a:t>deruxtecan</a:t>
            </a:r>
            <a:r>
              <a:rPr lang="en-US" dirty="0"/>
              <a:t> (TROPION-Breast01, TROPION-Breast 02)</a:t>
            </a:r>
          </a:p>
        </p:txBody>
      </p:sp>
    </p:spTree>
    <p:extLst>
      <p:ext uri="{BB962C8B-B14F-4D97-AF65-F5344CB8AC3E}">
        <p14:creationId xmlns:p14="http://schemas.microsoft.com/office/powerpoint/2010/main" val="2620046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E47F70-6F29-7241-D4BD-F29923953E7A}"/>
              </a:ext>
            </a:extLst>
          </p:cNvPr>
          <p:cNvSpPr>
            <a:spLocks noGrp="1"/>
          </p:cNvSpPr>
          <p:nvPr>
            <p:ph type="title"/>
          </p:nvPr>
        </p:nvSpPr>
        <p:spPr/>
        <p:txBody>
          <a:bodyPr/>
          <a:lstStyle/>
          <a:p>
            <a:r>
              <a:rPr lang="en-US" dirty="0"/>
              <a:t>TROPION-Breast01 </a:t>
            </a:r>
          </a:p>
        </p:txBody>
      </p:sp>
      <p:sp>
        <p:nvSpPr>
          <p:cNvPr id="2" name="TextBox 1">
            <a:extLst>
              <a:ext uri="{FF2B5EF4-FFF2-40B4-BE49-F238E27FC236}">
                <a16:creationId xmlns:a16="http://schemas.microsoft.com/office/drawing/2014/main" id="{A2375AB7-2304-880E-7655-C39C83950087}"/>
              </a:ext>
            </a:extLst>
          </p:cNvPr>
          <p:cNvSpPr txBox="1"/>
          <p:nvPr/>
        </p:nvSpPr>
        <p:spPr>
          <a:xfrm>
            <a:off x="105102" y="6240465"/>
            <a:ext cx="10920249" cy="605422"/>
          </a:xfrm>
          <a:prstGeom prst="rect">
            <a:avLst/>
          </a:prstGeom>
          <a:noFill/>
        </p:spPr>
        <p:txBody>
          <a:bodyPr wrap="square" rtlCol="0">
            <a:spAutoFit/>
          </a:bodyPr>
          <a:lstStyle/>
          <a:p>
            <a:pPr algn="r" defTabSz="609585">
              <a:defRPr/>
            </a:pPr>
            <a:endParaRPr lang="en-US" sz="867" dirty="0">
              <a:solidFill>
                <a:srgbClr val="FFC000"/>
              </a:solidFill>
              <a:latin typeface="Arial" panose="020B0604020202020204" pitchFamily="34" charset="0"/>
              <a:cs typeface="Arial" panose="020B0604020202020204" pitchFamily="34" charset="0"/>
            </a:endParaRPr>
          </a:p>
          <a:p>
            <a:pPr algn="r" defTabSz="609585">
              <a:defRPr/>
            </a:pPr>
            <a:endParaRPr lang="en-US" sz="867" dirty="0">
              <a:solidFill>
                <a:srgbClr val="FFC000"/>
              </a:solidFill>
              <a:latin typeface="Arial" panose="020B0604020202020204" pitchFamily="34" charset="0"/>
              <a:cs typeface="Arial" panose="020B0604020202020204" pitchFamily="34" charset="0"/>
            </a:endParaRPr>
          </a:p>
          <a:p>
            <a:pPr algn="r" defTabSz="609585">
              <a:defRPr/>
            </a:pPr>
            <a:r>
              <a:rPr lang="en-US" sz="1600" dirty="0" err="1">
                <a:solidFill>
                  <a:srgbClr val="FFC000"/>
                </a:solidFill>
                <a:latin typeface="Arial" panose="020B0604020202020204" pitchFamily="34" charset="0"/>
                <a:cs typeface="Arial" panose="020B0604020202020204" pitchFamily="34" charset="0"/>
              </a:rPr>
              <a:t>Bardia</a:t>
            </a:r>
            <a:r>
              <a:rPr lang="en-US" sz="1600" dirty="0">
                <a:solidFill>
                  <a:srgbClr val="FFC000"/>
                </a:solidFill>
                <a:latin typeface="Arial" panose="020B0604020202020204" pitchFamily="34" charset="0"/>
                <a:cs typeface="Arial" panose="020B0604020202020204" pitchFamily="34" charset="0"/>
              </a:rPr>
              <a:t> A, et al. Oral Presentation at ESMO 2023; Abstract LBA11; </a:t>
            </a:r>
            <a:r>
              <a:rPr lang="en-US" sz="1600" dirty="0" err="1">
                <a:solidFill>
                  <a:srgbClr val="FFC000"/>
                </a:solidFill>
                <a:latin typeface="Arial" panose="020B0604020202020204" pitchFamily="34" charset="0"/>
                <a:cs typeface="Arial" panose="020B0604020202020204" pitchFamily="34" charset="0"/>
              </a:rPr>
              <a:t>Bardia</a:t>
            </a:r>
            <a:r>
              <a:rPr lang="en-US" sz="1600" dirty="0">
                <a:solidFill>
                  <a:srgbClr val="FFC000"/>
                </a:solidFill>
                <a:latin typeface="Arial" panose="020B0604020202020204" pitchFamily="34" charset="0"/>
                <a:cs typeface="Arial" panose="020B0604020202020204" pitchFamily="34" charset="0"/>
              </a:rPr>
              <a:t> A et al. SABCS 2023; Abstract GS02-01.</a:t>
            </a:r>
          </a:p>
        </p:txBody>
      </p:sp>
      <p:pic>
        <p:nvPicPr>
          <p:cNvPr id="3" name="Picture 2">
            <a:extLst>
              <a:ext uri="{FF2B5EF4-FFF2-40B4-BE49-F238E27FC236}">
                <a16:creationId xmlns:a16="http://schemas.microsoft.com/office/drawing/2014/main" id="{9BCFAA6B-3FBA-93E3-6450-A2DCDE53E35D}"/>
              </a:ext>
            </a:extLst>
          </p:cNvPr>
          <p:cNvPicPr>
            <a:picLocks noChangeAspect="1"/>
          </p:cNvPicPr>
          <p:nvPr/>
        </p:nvPicPr>
        <p:blipFill rotWithShape="1">
          <a:blip r:embed="rId2"/>
          <a:srcRect t="17383" b="11304"/>
          <a:stretch/>
        </p:blipFill>
        <p:spPr>
          <a:xfrm>
            <a:off x="0" y="1290639"/>
            <a:ext cx="12192000" cy="4949824"/>
          </a:xfrm>
          <a:prstGeom prst="rect">
            <a:avLst/>
          </a:prstGeom>
        </p:spPr>
      </p:pic>
    </p:spTree>
    <p:extLst>
      <p:ext uri="{BB962C8B-B14F-4D97-AF65-F5344CB8AC3E}">
        <p14:creationId xmlns:p14="http://schemas.microsoft.com/office/powerpoint/2010/main" val="4136249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E47F70-6F29-7241-D4BD-F29923953E7A}"/>
              </a:ext>
            </a:extLst>
          </p:cNvPr>
          <p:cNvSpPr>
            <a:spLocks noGrp="1"/>
          </p:cNvSpPr>
          <p:nvPr>
            <p:ph type="title"/>
          </p:nvPr>
        </p:nvSpPr>
        <p:spPr>
          <a:xfrm>
            <a:off x="0" y="79375"/>
            <a:ext cx="12192000" cy="935039"/>
          </a:xfrm>
        </p:spPr>
        <p:txBody>
          <a:bodyPr/>
          <a:lstStyle/>
          <a:p>
            <a:r>
              <a:rPr lang="en-US" dirty="0"/>
              <a:t>TROPION-Breast01: Adverse Events of Clinical Interest </a:t>
            </a:r>
          </a:p>
        </p:txBody>
      </p:sp>
      <p:sp>
        <p:nvSpPr>
          <p:cNvPr id="2" name="TextBox 1">
            <a:extLst>
              <a:ext uri="{FF2B5EF4-FFF2-40B4-BE49-F238E27FC236}">
                <a16:creationId xmlns:a16="http://schemas.microsoft.com/office/drawing/2014/main" id="{A2375AB7-2304-880E-7655-C39C83950087}"/>
              </a:ext>
            </a:extLst>
          </p:cNvPr>
          <p:cNvSpPr txBox="1"/>
          <p:nvPr/>
        </p:nvSpPr>
        <p:spPr>
          <a:xfrm>
            <a:off x="117514" y="6409294"/>
            <a:ext cx="7488463" cy="338554"/>
          </a:xfrm>
          <a:prstGeom prst="rect">
            <a:avLst/>
          </a:prstGeom>
          <a:noFill/>
        </p:spPr>
        <p:txBody>
          <a:bodyPr wrap="square" rtlCol="0">
            <a:spAutoFit/>
          </a:bodyPr>
          <a:lstStyle/>
          <a:p>
            <a:pPr defTabSz="609585">
              <a:defRPr/>
            </a:pPr>
            <a:r>
              <a:rPr lang="en-US" sz="1600" dirty="0">
                <a:solidFill>
                  <a:srgbClr val="FFC000"/>
                </a:solidFill>
                <a:latin typeface="Arial" panose="020B0604020202020204" pitchFamily="34" charset="0"/>
                <a:cs typeface="Arial" panose="020B0604020202020204" pitchFamily="34" charset="0"/>
              </a:rPr>
              <a:t>SABCS 2023</a:t>
            </a:r>
          </a:p>
        </p:txBody>
      </p:sp>
      <p:pic>
        <p:nvPicPr>
          <p:cNvPr id="4" name="Picture 3">
            <a:extLst>
              <a:ext uri="{FF2B5EF4-FFF2-40B4-BE49-F238E27FC236}">
                <a16:creationId xmlns:a16="http://schemas.microsoft.com/office/drawing/2014/main" id="{9101B655-A71E-F8AF-B26D-4210A9AE37A6}"/>
              </a:ext>
            </a:extLst>
          </p:cNvPr>
          <p:cNvPicPr>
            <a:picLocks noChangeAspect="1"/>
          </p:cNvPicPr>
          <p:nvPr/>
        </p:nvPicPr>
        <p:blipFill rotWithShape="1">
          <a:blip r:embed="rId2"/>
          <a:srcRect t="17131" b="7776"/>
          <a:stretch/>
        </p:blipFill>
        <p:spPr>
          <a:xfrm>
            <a:off x="236770" y="1333345"/>
            <a:ext cx="11718460" cy="4949825"/>
          </a:xfrm>
          <a:prstGeom prst="rect">
            <a:avLst/>
          </a:prstGeom>
        </p:spPr>
      </p:pic>
    </p:spTree>
    <p:extLst>
      <p:ext uri="{BB962C8B-B14F-4D97-AF65-F5344CB8AC3E}">
        <p14:creationId xmlns:p14="http://schemas.microsoft.com/office/powerpoint/2010/main" val="3474624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E155-3BBD-B540-A157-C1AD4234BC5A}"/>
              </a:ext>
            </a:extLst>
          </p:cNvPr>
          <p:cNvSpPr>
            <a:spLocks noGrp="1"/>
          </p:cNvSpPr>
          <p:nvPr>
            <p:ph type="ctrTitle"/>
          </p:nvPr>
        </p:nvSpPr>
        <p:spPr>
          <a:xfrm>
            <a:off x="389467" y="1271591"/>
            <a:ext cx="11372851" cy="1900237"/>
          </a:xfrm>
        </p:spPr>
        <p:txBody>
          <a:bodyPr wrap="square" anchor="b">
            <a:normAutofit/>
          </a:bodyPr>
          <a:lstStyle/>
          <a:p>
            <a:r>
              <a:rPr lang="en-US" dirty="0"/>
              <a:t>Can HER2 be effectively targeted in </a:t>
            </a:r>
            <a:br>
              <a:rPr lang="en-US" dirty="0"/>
            </a:br>
            <a:r>
              <a:rPr lang="en-US" dirty="0"/>
              <a:t>HER2 Low Expressing Disease?</a:t>
            </a:r>
          </a:p>
        </p:txBody>
      </p:sp>
    </p:spTree>
    <p:extLst>
      <p:ext uri="{BB962C8B-B14F-4D97-AF65-F5344CB8AC3E}">
        <p14:creationId xmlns:p14="http://schemas.microsoft.com/office/powerpoint/2010/main" val="2055763332"/>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6D35107A-773D-0E28-5562-614957A66CEE}"/>
              </a:ext>
            </a:extLst>
          </p:cNvPr>
          <p:cNvSpPr>
            <a:spLocks noGrp="1"/>
          </p:cNvSpPr>
          <p:nvPr>
            <p:ph type="body" idx="1"/>
          </p:nvPr>
        </p:nvSpPr>
        <p:spPr>
          <a:xfrm>
            <a:off x="304800" y="1253037"/>
            <a:ext cx="7501467" cy="4830763"/>
          </a:xfrm>
        </p:spPr>
        <p:txBody>
          <a:bodyPr>
            <a:noAutofit/>
          </a:bodyPr>
          <a:lstStyle/>
          <a:p>
            <a:pPr>
              <a:spcAft>
                <a:spcPts val="4000"/>
              </a:spcAft>
              <a:buSzPct val="100000"/>
            </a:pPr>
            <a:r>
              <a:rPr lang="en-US" sz="2133" dirty="0"/>
              <a:t>HER2 is physiologically expressed on cell membranes of nearly all normal tissues in the body, including the breast, skin, lungs, GI system, placenta and urinary tract</a:t>
            </a:r>
          </a:p>
          <a:p>
            <a:pPr>
              <a:spcAft>
                <a:spcPts val="4000"/>
              </a:spcAft>
              <a:buSzPct val="100000"/>
            </a:pPr>
            <a:r>
              <a:rPr lang="en-US" sz="2133" dirty="0"/>
              <a:t>Similarly, nearly all breast cancers exhibit some degree of HER2 expression on the cell membrane</a:t>
            </a:r>
          </a:p>
          <a:p>
            <a:pPr>
              <a:spcAft>
                <a:spcPts val="4000"/>
              </a:spcAft>
              <a:buSzPct val="100000"/>
            </a:pPr>
            <a:r>
              <a:rPr lang="en-US" sz="2133" dirty="0"/>
              <a:t>The detectability of this expression depends on the type of tissue analyzed (paraffin-embedded vs frozen tissue) and the sensitivity of the HER2 assay used</a:t>
            </a:r>
          </a:p>
        </p:txBody>
      </p:sp>
      <p:sp>
        <p:nvSpPr>
          <p:cNvPr id="9" name="Footer Placeholder 8">
            <a:extLst>
              <a:ext uri="{FF2B5EF4-FFF2-40B4-BE49-F238E27FC236}">
                <a16:creationId xmlns:a16="http://schemas.microsoft.com/office/drawing/2014/main" id="{4A6A96CA-87A6-EED4-65D8-B6332BCFA7F1}"/>
              </a:ext>
            </a:extLst>
          </p:cNvPr>
          <p:cNvSpPr>
            <a:spLocks noGrp="1"/>
          </p:cNvSpPr>
          <p:nvPr>
            <p:ph type="ftr" idx="11"/>
          </p:nvPr>
        </p:nvSpPr>
        <p:spPr/>
        <p:txBody>
          <a:bodyPr/>
          <a:lstStyle/>
          <a:p>
            <a:r>
              <a:rPr lang="en-CA" sz="1467" dirty="0"/>
              <a:t>1. Press MF. et al. </a:t>
            </a:r>
            <a:r>
              <a:rPr lang="en-CA" sz="1467" i="1" dirty="0"/>
              <a:t>Oncogene</a:t>
            </a:r>
            <a:r>
              <a:rPr lang="en-CA" sz="1467" dirty="0"/>
              <a:t>. 1990;5:953-62</a:t>
            </a:r>
          </a:p>
        </p:txBody>
      </p:sp>
      <p:sp>
        <p:nvSpPr>
          <p:cNvPr id="3" name="Title 2">
            <a:extLst>
              <a:ext uri="{FF2B5EF4-FFF2-40B4-BE49-F238E27FC236}">
                <a16:creationId xmlns:a16="http://schemas.microsoft.com/office/drawing/2014/main" id="{91692A2D-ACB6-84F7-E818-FC312A4B1FBB}"/>
              </a:ext>
            </a:extLst>
          </p:cNvPr>
          <p:cNvSpPr>
            <a:spLocks noGrp="1"/>
          </p:cNvSpPr>
          <p:nvPr>
            <p:ph type="title"/>
          </p:nvPr>
        </p:nvSpPr>
        <p:spPr/>
        <p:txBody>
          <a:bodyPr/>
          <a:lstStyle/>
          <a:p>
            <a:r>
              <a:rPr lang="en-US" dirty="0">
                <a:solidFill>
                  <a:srgbClr val="FFFF00"/>
                </a:solidFill>
              </a:rPr>
              <a:t>Expression of HER2</a:t>
            </a:r>
            <a:r>
              <a:rPr lang="en-US" baseline="30000" dirty="0">
                <a:solidFill>
                  <a:srgbClr val="FFFF00"/>
                </a:solidFill>
              </a:rPr>
              <a:t>1</a:t>
            </a:r>
            <a:endParaRPr lang="en-US" dirty="0">
              <a:solidFill>
                <a:srgbClr val="FFFF00"/>
              </a:solidFill>
            </a:endParaRPr>
          </a:p>
        </p:txBody>
      </p:sp>
      <p:pic>
        <p:nvPicPr>
          <p:cNvPr id="19" name="Picture 18">
            <a:extLst>
              <a:ext uri="{FF2B5EF4-FFF2-40B4-BE49-F238E27FC236}">
                <a16:creationId xmlns:a16="http://schemas.microsoft.com/office/drawing/2014/main" id="{E276D806-EAB9-33AD-2195-223A838C72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4072" y="1144573"/>
            <a:ext cx="2843693" cy="5274441"/>
          </a:xfrm>
          <a:prstGeom prst="rect">
            <a:avLst/>
          </a:prstGeom>
        </p:spPr>
      </p:pic>
    </p:spTree>
    <p:extLst>
      <p:ext uri="{BB962C8B-B14F-4D97-AF65-F5344CB8AC3E}">
        <p14:creationId xmlns:p14="http://schemas.microsoft.com/office/powerpoint/2010/main" val="107380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B349D20B-9DCC-085C-4977-20A9E67EC3B7}"/>
              </a:ext>
            </a:extLst>
          </p:cNvPr>
          <p:cNvSpPr>
            <a:spLocks noGrp="1"/>
          </p:cNvSpPr>
          <p:nvPr>
            <p:ph type="ftr" idx="11"/>
          </p:nvPr>
        </p:nvSpPr>
        <p:spPr/>
        <p:txBody>
          <a:bodyPr/>
          <a:lstStyle/>
          <a:p>
            <a:r>
              <a:rPr lang="en-CA" sz="1600" dirty="0">
                <a:latin typeface="Arial" panose="020B0604020202020204" pitchFamily="34" charset="0"/>
                <a:cs typeface="Arial" panose="020B0604020202020204" pitchFamily="34" charset="0"/>
              </a:rPr>
              <a:t>1. </a:t>
            </a:r>
            <a:r>
              <a:rPr lang="en-CA" sz="1600" dirty="0" err="1">
                <a:latin typeface="Arial" panose="020B0604020202020204" pitchFamily="34" charset="0"/>
                <a:cs typeface="Arial" panose="020B0604020202020204" pitchFamily="34" charset="0"/>
              </a:rPr>
              <a:t>Marchiò</a:t>
            </a:r>
            <a:r>
              <a:rPr lang="en-CA" sz="1600" dirty="0">
                <a:latin typeface="Arial" panose="020B0604020202020204" pitchFamily="34" charset="0"/>
                <a:cs typeface="Arial" panose="020B0604020202020204" pitchFamily="34" charset="0"/>
              </a:rPr>
              <a:t> C et al. </a:t>
            </a:r>
            <a:r>
              <a:rPr lang="en-CA" sz="1600" i="1" dirty="0">
                <a:latin typeface="Arial" panose="020B0604020202020204" pitchFamily="34" charset="0"/>
                <a:cs typeface="Arial" panose="020B0604020202020204" pitchFamily="34" charset="0"/>
              </a:rPr>
              <a:t>Semin Cancer Biol</a:t>
            </a:r>
            <a:r>
              <a:rPr lang="en-CA" sz="1600" dirty="0">
                <a:latin typeface="Arial" panose="020B0604020202020204" pitchFamily="34" charset="0"/>
                <a:cs typeface="Arial" panose="020B0604020202020204" pitchFamily="34" charset="0"/>
              </a:rPr>
              <a:t>. 2021;72:123-135.</a:t>
            </a:r>
          </a:p>
        </p:txBody>
      </p:sp>
      <p:sp>
        <p:nvSpPr>
          <p:cNvPr id="5" name="Title 4">
            <a:extLst>
              <a:ext uri="{FF2B5EF4-FFF2-40B4-BE49-F238E27FC236}">
                <a16:creationId xmlns:a16="http://schemas.microsoft.com/office/drawing/2014/main" id="{AD8A3133-78B0-BC1E-B520-7A90C2DDFAA1}"/>
              </a:ext>
            </a:extLst>
          </p:cNvPr>
          <p:cNvSpPr>
            <a:spLocks noGrp="1"/>
          </p:cNvSpPr>
          <p:nvPr>
            <p:ph type="title"/>
          </p:nvPr>
        </p:nvSpPr>
        <p:spPr/>
        <p:txBody>
          <a:bodyPr/>
          <a:lstStyle/>
          <a:p>
            <a:r>
              <a:rPr lang="en-US" dirty="0">
                <a:solidFill>
                  <a:srgbClr val="FFC000"/>
                </a:solidFill>
                <a:latin typeface="Arial" panose="020B0604020202020204" pitchFamily="34" charset="0"/>
                <a:cs typeface="Arial" panose="020B0604020202020204" pitchFamily="34" charset="0"/>
              </a:rPr>
              <a:t>HER2 Negative</a:t>
            </a:r>
            <a:r>
              <a:rPr lang="en-US" baseline="30000" dirty="0">
                <a:solidFill>
                  <a:srgbClr val="FFC000"/>
                </a:solidFill>
                <a:latin typeface="Arial" panose="020B0604020202020204" pitchFamily="34" charset="0"/>
                <a:cs typeface="Arial" panose="020B0604020202020204" pitchFamily="34" charset="0"/>
              </a:rPr>
              <a:t>1</a:t>
            </a:r>
            <a:endParaRPr lang="en-US" dirty="0">
              <a:solidFill>
                <a:srgbClr val="FFC000"/>
              </a:solidFill>
              <a:latin typeface="Arial" panose="020B0604020202020204" pitchFamily="34" charset="0"/>
              <a:cs typeface="Arial" panose="020B0604020202020204" pitchFamily="34" charset="0"/>
            </a:endParaRPr>
          </a:p>
        </p:txBody>
      </p:sp>
      <p:pic>
        <p:nvPicPr>
          <p:cNvPr id="4" name="Immagine 7">
            <a:extLst>
              <a:ext uri="{FF2B5EF4-FFF2-40B4-BE49-F238E27FC236}">
                <a16:creationId xmlns:a16="http://schemas.microsoft.com/office/drawing/2014/main" id="{545F7142-1413-D8E8-9262-6267CF60441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45874" y="3568719"/>
            <a:ext cx="7086009" cy="2817072"/>
          </a:xfrm>
          <a:prstGeom prst="rect">
            <a:avLst/>
          </a:prstGeom>
        </p:spPr>
      </p:pic>
      <p:sp>
        <p:nvSpPr>
          <p:cNvPr id="8" name="CasellaDiTesto 9">
            <a:extLst>
              <a:ext uri="{FF2B5EF4-FFF2-40B4-BE49-F238E27FC236}">
                <a16:creationId xmlns:a16="http://schemas.microsoft.com/office/drawing/2014/main" id="{1F5178C6-9FF9-4543-CF2A-34A1FB01BCB0}"/>
              </a:ext>
            </a:extLst>
          </p:cNvPr>
          <p:cNvSpPr txBox="1"/>
          <p:nvPr/>
        </p:nvSpPr>
        <p:spPr>
          <a:xfrm>
            <a:off x="8606960" y="6080388"/>
            <a:ext cx="935665" cy="297454"/>
          </a:xfrm>
          <a:prstGeom prst="rect">
            <a:avLst/>
          </a:prstGeom>
          <a:noFill/>
        </p:spPr>
        <p:txBody>
          <a:bodyPr wrap="square" rtlCol="0">
            <a:spAutoFit/>
          </a:bodyPr>
          <a:lstStyle/>
          <a:p>
            <a:pPr algn="l"/>
            <a:r>
              <a:rPr lang="en-GB" sz="1333" b="1" dirty="0">
                <a:latin typeface="Arial" panose="020B0604020202020204" pitchFamily="34" charset="0"/>
                <a:cs typeface="Arial" panose="020B0604020202020204" pitchFamily="34" charset="0"/>
              </a:rPr>
              <a:t>  </a:t>
            </a:r>
            <a:r>
              <a:rPr lang="en-GB" sz="1333" b="1" dirty="0">
                <a:solidFill>
                  <a:srgbClr val="000000"/>
                </a:solidFill>
                <a:latin typeface="Arial" panose="020B0604020202020204" pitchFamily="34" charset="0"/>
                <a:cs typeface="Arial" panose="020B0604020202020204" pitchFamily="34" charset="0"/>
              </a:rPr>
              <a:t>/ ISH-</a:t>
            </a:r>
          </a:p>
        </p:txBody>
      </p:sp>
      <p:sp>
        <p:nvSpPr>
          <p:cNvPr id="9" name="TextBox 8">
            <a:extLst>
              <a:ext uri="{FF2B5EF4-FFF2-40B4-BE49-F238E27FC236}">
                <a16:creationId xmlns:a16="http://schemas.microsoft.com/office/drawing/2014/main" id="{C42F9A37-C10F-9E56-74AE-4B3475682CFC}"/>
              </a:ext>
            </a:extLst>
          </p:cNvPr>
          <p:cNvSpPr txBox="1"/>
          <p:nvPr/>
        </p:nvSpPr>
        <p:spPr>
          <a:xfrm>
            <a:off x="2045874" y="3022775"/>
            <a:ext cx="2595052" cy="523220"/>
          </a:xfrm>
          <a:prstGeom prst="rect">
            <a:avLst/>
          </a:prstGeom>
          <a:noFill/>
        </p:spPr>
        <p:txBody>
          <a:bodyPr wrap="square" rtlCol="0">
            <a:spAutoFit/>
          </a:bodyPr>
          <a:lstStyle/>
          <a:p>
            <a:pPr defTabSz="609585"/>
            <a:r>
              <a:rPr lang="en-GB" sz="1400" i="1" dirty="0">
                <a:latin typeface="Arial" panose="020B0604020202020204" pitchFamily="34" charset="0"/>
                <a:cs typeface="Arial" panose="020B0604020202020204" pitchFamily="34" charset="0"/>
              </a:rPr>
              <a:t>10,000-1,000,000</a:t>
            </a:r>
          </a:p>
          <a:p>
            <a:pPr defTabSz="609585"/>
            <a:r>
              <a:rPr lang="en-GB" sz="1400" i="1" dirty="0">
                <a:latin typeface="Arial" panose="020B0604020202020204" pitchFamily="34" charset="0"/>
                <a:cs typeface="Arial" panose="020B0604020202020204" pitchFamily="34" charset="0"/>
              </a:rPr>
              <a:t>HER2 receptors per cell</a:t>
            </a:r>
          </a:p>
        </p:txBody>
      </p:sp>
      <p:pic>
        <p:nvPicPr>
          <p:cNvPr id="30" name="Picture 29">
            <a:extLst>
              <a:ext uri="{FF2B5EF4-FFF2-40B4-BE49-F238E27FC236}">
                <a16:creationId xmlns:a16="http://schemas.microsoft.com/office/drawing/2014/main" id="{053F4FBC-61B3-2355-C4B0-BC6C4F6342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0671" y="1187005"/>
            <a:ext cx="2064000" cy="1913640"/>
          </a:xfrm>
          <a:prstGeom prst="rect">
            <a:avLst/>
          </a:prstGeom>
        </p:spPr>
      </p:pic>
      <p:pic>
        <p:nvPicPr>
          <p:cNvPr id="31" name="Picture 30">
            <a:extLst>
              <a:ext uri="{FF2B5EF4-FFF2-40B4-BE49-F238E27FC236}">
                <a16:creationId xmlns:a16="http://schemas.microsoft.com/office/drawing/2014/main" id="{65FA8280-B8BD-5B91-175A-8FF42AD45E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24459" y="1187005"/>
            <a:ext cx="2088932" cy="1898432"/>
          </a:xfrm>
          <a:prstGeom prst="rect">
            <a:avLst/>
          </a:prstGeom>
        </p:spPr>
      </p:pic>
      <p:pic>
        <p:nvPicPr>
          <p:cNvPr id="32" name="Picture 31">
            <a:extLst>
              <a:ext uri="{FF2B5EF4-FFF2-40B4-BE49-F238E27FC236}">
                <a16:creationId xmlns:a16="http://schemas.microsoft.com/office/drawing/2014/main" id="{3F08C36D-B91F-9B22-2559-FABB23CF84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34275" y="1193413"/>
            <a:ext cx="2064000" cy="1898049"/>
          </a:xfrm>
          <a:prstGeom prst="rect">
            <a:avLst/>
          </a:prstGeom>
        </p:spPr>
      </p:pic>
      <p:sp>
        <p:nvSpPr>
          <p:cNvPr id="35" name="Rettangolo 21">
            <a:extLst>
              <a:ext uri="{FF2B5EF4-FFF2-40B4-BE49-F238E27FC236}">
                <a16:creationId xmlns:a16="http://schemas.microsoft.com/office/drawing/2014/main" id="{CC27D18B-44D4-7D7F-3ED2-79D39E9FC09D}"/>
              </a:ext>
            </a:extLst>
          </p:cNvPr>
          <p:cNvSpPr/>
          <p:nvPr/>
        </p:nvSpPr>
        <p:spPr bwMode="auto">
          <a:xfrm>
            <a:off x="4368514" y="3493280"/>
            <a:ext cx="4805421" cy="2892512"/>
          </a:xfrm>
          <a:prstGeom prst="rect">
            <a:avLst/>
          </a:prstGeom>
          <a:noFill/>
          <a:ln w="25400"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algn="ctr" fontAlgn="base">
              <a:spcBef>
                <a:spcPct val="0"/>
              </a:spcBef>
              <a:spcAft>
                <a:spcPct val="0"/>
              </a:spcAft>
            </a:pPr>
            <a:endParaRPr lang="en-GB" sz="7733">
              <a:solidFill>
                <a:srgbClr val="000000"/>
              </a:solidFill>
              <a:latin typeface="Arial" panose="020B0604020202020204" pitchFamily="34" charset="0"/>
              <a:ea typeface="ヒラギノ角ゴ ProN W3" charset="0"/>
              <a:cs typeface="Arial" panose="020B0604020202020204" pitchFamily="34" charset="0"/>
              <a:sym typeface="Helvetica Neue UltraLight" charset="0"/>
            </a:endParaRPr>
          </a:p>
        </p:txBody>
      </p:sp>
      <p:sp>
        <p:nvSpPr>
          <p:cNvPr id="2" name="CasellaDiTesto 16">
            <a:extLst>
              <a:ext uri="{FF2B5EF4-FFF2-40B4-BE49-F238E27FC236}">
                <a16:creationId xmlns:a16="http://schemas.microsoft.com/office/drawing/2014/main" id="{EA1795C6-D7B0-114B-8679-4523E6A3DBEE}"/>
              </a:ext>
            </a:extLst>
          </p:cNvPr>
          <p:cNvSpPr txBox="1"/>
          <p:nvPr/>
        </p:nvSpPr>
        <p:spPr>
          <a:xfrm>
            <a:off x="9131883" y="4023267"/>
            <a:ext cx="2344383" cy="1938992"/>
          </a:xfrm>
          <a:prstGeom prst="rect">
            <a:avLst/>
          </a:prstGeom>
          <a:noFill/>
        </p:spPr>
        <p:txBody>
          <a:bodyPr wrap="square" rtlCol="0">
            <a:spAutoFit/>
          </a:bodyPr>
          <a:lstStyle/>
          <a:p>
            <a:pPr algn="ctr"/>
            <a:r>
              <a:rPr lang="en-GB" b="1" i="1" dirty="0">
                <a:solidFill>
                  <a:srgbClr val="FFFF00"/>
                </a:solidFill>
                <a:latin typeface="Arial" panose="020B0604020202020204" pitchFamily="34" charset="0"/>
                <a:cs typeface="Arial" panose="020B0604020202020204" pitchFamily="34" charset="0"/>
              </a:rPr>
              <a:t>Could this group</a:t>
            </a:r>
            <a:br>
              <a:rPr lang="en-GB" b="1" i="1" dirty="0">
                <a:solidFill>
                  <a:srgbClr val="FFFF00"/>
                </a:solidFill>
                <a:latin typeface="Arial" panose="020B0604020202020204" pitchFamily="34" charset="0"/>
                <a:cs typeface="Arial" panose="020B0604020202020204" pitchFamily="34" charset="0"/>
              </a:rPr>
            </a:br>
            <a:r>
              <a:rPr lang="en-GB" b="1" i="1" dirty="0">
                <a:solidFill>
                  <a:srgbClr val="FFFF00"/>
                </a:solidFill>
                <a:latin typeface="Arial" panose="020B0604020202020204" pitchFamily="34" charset="0"/>
                <a:cs typeface="Arial" panose="020B0604020202020204" pitchFamily="34" charset="0"/>
              </a:rPr>
              <a:t>benefit from </a:t>
            </a:r>
            <a:br>
              <a:rPr lang="en-GB" b="1" i="1" dirty="0">
                <a:solidFill>
                  <a:srgbClr val="FFFF00"/>
                </a:solidFill>
                <a:latin typeface="Arial" panose="020B0604020202020204" pitchFamily="34" charset="0"/>
                <a:cs typeface="Arial" panose="020B0604020202020204" pitchFamily="34" charset="0"/>
              </a:rPr>
            </a:br>
            <a:r>
              <a:rPr lang="en-GB" b="1" i="1" dirty="0">
                <a:solidFill>
                  <a:srgbClr val="FFFF00"/>
                </a:solidFill>
                <a:latin typeface="Arial" panose="020B0604020202020204" pitchFamily="34" charset="0"/>
                <a:cs typeface="Arial" panose="020B0604020202020204" pitchFamily="34" charset="0"/>
              </a:rPr>
              <a:t>HER2 blockade?</a:t>
            </a:r>
          </a:p>
        </p:txBody>
      </p:sp>
      <p:sp>
        <p:nvSpPr>
          <p:cNvPr id="3" name="CasellaDiTesto 16">
            <a:extLst>
              <a:ext uri="{FF2B5EF4-FFF2-40B4-BE49-F238E27FC236}">
                <a16:creationId xmlns:a16="http://schemas.microsoft.com/office/drawing/2014/main" id="{EF6E9BBC-B4E2-1B70-F04E-78B691039FFC}"/>
              </a:ext>
            </a:extLst>
          </p:cNvPr>
          <p:cNvSpPr txBox="1"/>
          <p:nvPr/>
        </p:nvSpPr>
        <p:spPr>
          <a:xfrm>
            <a:off x="9308652" y="1189949"/>
            <a:ext cx="2561688" cy="1569660"/>
          </a:xfrm>
          <a:prstGeom prst="rect">
            <a:avLst/>
          </a:prstGeom>
          <a:noFill/>
        </p:spPr>
        <p:txBody>
          <a:bodyPr wrap="square" rtlCol="0">
            <a:spAutoFit/>
          </a:bodyPr>
          <a:lstStyle/>
          <a:p>
            <a:pPr algn="ctr"/>
            <a:r>
              <a:rPr lang="en-GB" b="1" i="1" dirty="0">
                <a:latin typeface="Arial" panose="020B0604020202020204" pitchFamily="34" charset="0"/>
                <a:cs typeface="Arial" panose="020B0604020202020204" pitchFamily="34" charset="0"/>
              </a:rPr>
              <a:t>No approved </a:t>
            </a:r>
            <a:br>
              <a:rPr lang="en-GB" b="1" i="1" dirty="0">
                <a:latin typeface="Arial" panose="020B0604020202020204" pitchFamily="34" charset="0"/>
                <a:cs typeface="Arial" panose="020B0604020202020204" pitchFamily="34" charset="0"/>
              </a:rPr>
            </a:br>
            <a:r>
              <a:rPr lang="en-GB" b="1" i="1" dirty="0">
                <a:latin typeface="Arial" panose="020B0604020202020204" pitchFamily="34" charset="0"/>
                <a:cs typeface="Arial" panose="020B0604020202020204" pitchFamily="34" charset="0"/>
              </a:rPr>
              <a:t>anti-HER2 agent between 2000 </a:t>
            </a:r>
            <a:br>
              <a:rPr lang="en-GB" b="1" i="1" dirty="0">
                <a:latin typeface="Arial" panose="020B0604020202020204" pitchFamily="34" charset="0"/>
                <a:cs typeface="Arial" panose="020B0604020202020204" pitchFamily="34" charset="0"/>
              </a:rPr>
            </a:br>
            <a:r>
              <a:rPr lang="en-GB" b="1" i="1" dirty="0">
                <a:latin typeface="Arial" panose="020B0604020202020204" pitchFamily="34" charset="0"/>
                <a:cs typeface="Arial" panose="020B0604020202020204" pitchFamily="34" charset="0"/>
              </a:rPr>
              <a:t>and 2021</a:t>
            </a:r>
          </a:p>
        </p:txBody>
      </p:sp>
    </p:spTree>
    <p:extLst>
      <p:ext uri="{BB962C8B-B14F-4D97-AF65-F5344CB8AC3E}">
        <p14:creationId xmlns:p14="http://schemas.microsoft.com/office/powerpoint/2010/main" val="1774648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B349D20B-9DCC-085C-4977-20A9E67EC3B7}"/>
              </a:ext>
            </a:extLst>
          </p:cNvPr>
          <p:cNvSpPr>
            <a:spLocks noGrp="1"/>
          </p:cNvSpPr>
          <p:nvPr>
            <p:ph type="ftr" idx="11"/>
          </p:nvPr>
        </p:nvSpPr>
        <p:spPr>
          <a:xfrm>
            <a:off x="1926336" y="6300371"/>
            <a:ext cx="10265664" cy="365125"/>
          </a:xfrm>
        </p:spPr>
        <p:txBody>
          <a:bodyPr/>
          <a:lstStyle/>
          <a:p>
            <a:pPr algn="r">
              <a:defRPr/>
            </a:pPr>
            <a:r>
              <a:rPr lang="en-CA" kern="0" dirty="0">
                <a:solidFill>
                  <a:srgbClr val="000000"/>
                </a:solidFill>
              </a:rPr>
              <a:t>Adapted based on work by Paolo Tarantino, MD</a:t>
            </a:r>
          </a:p>
        </p:txBody>
      </p:sp>
      <p:sp>
        <p:nvSpPr>
          <p:cNvPr id="5" name="Title 4">
            <a:extLst>
              <a:ext uri="{FF2B5EF4-FFF2-40B4-BE49-F238E27FC236}">
                <a16:creationId xmlns:a16="http://schemas.microsoft.com/office/drawing/2014/main" id="{AD8A3133-78B0-BC1E-B520-7A90C2DDFAA1}"/>
              </a:ext>
            </a:extLst>
          </p:cNvPr>
          <p:cNvSpPr>
            <a:spLocks noGrp="1"/>
          </p:cNvSpPr>
          <p:nvPr>
            <p:ph type="title"/>
          </p:nvPr>
        </p:nvSpPr>
        <p:spPr/>
        <p:txBody>
          <a:bodyPr/>
          <a:lstStyle/>
          <a:p>
            <a:r>
              <a:rPr lang="en-US" dirty="0"/>
              <a:t>HER2-low: Is Not a Distinct Prognostic Entity</a:t>
            </a:r>
          </a:p>
        </p:txBody>
      </p:sp>
      <p:sp>
        <p:nvSpPr>
          <p:cNvPr id="3" name="Text Placeholder 5">
            <a:extLst>
              <a:ext uri="{FF2B5EF4-FFF2-40B4-BE49-F238E27FC236}">
                <a16:creationId xmlns:a16="http://schemas.microsoft.com/office/drawing/2014/main" id="{F1A53AF9-F6AC-378C-1CFF-46386D713004}"/>
              </a:ext>
            </a:extLst>
          </p:cNvPr>
          <p:cNvSpPr>
            <a:spLocks noGrp="1"/>
          </p:cNvSpPr>
          <p:nvPr>
            <p:ph type="body" idx="1"/>
          </p:nvPr>
        </p:nvSpPr>
        <p:spPr>
          <a:xfrm>
            <a:off x="7469169" y="859739"/>
            <a:ext cx="4600911" cy="3802355"/>
          </a:xfrm>
        </p:spPr>
        <p:txBody>
          <a:bodyPr/>
          <a:lstStyle/>
          <a:p>
            <a:pPr>
              <a:spcAft>
                <a:spcPts val="1600"/>
              </a:spcAft>
              <a:buSzPct val="100000"/>
            </a:pPr>
            <a:r>
              <a:rPr lang="en-US" sz="2000" dirty="0"/>
              <a:t>A multitude of studies conducted </a:t>
            </a:r>
            <a:br>
              <a:rPr lang="en-US" sz="2000" dirty="0"/>
            </a:br>
            <a:r>
              <a:rPr lang="en-US" sz="2000" dirty="0"/>
              <a:t>to evaluate the prognostic role </a:t>
            </a:r>
            <a:br>
              <a:rPr lang="en-US" sz="2000" dirty="0"/>
            </a:br>
            <a:r>
              <a:rPr lang="en-US" sz="2000" dirty="0"/>
              <a:t>of HER2-low expression</a:t>
            </a:r>
          </a:p>
          <a:p>
            <a:pPr>
              <a:spcAft>
                <a:spcPts val="1600"/>
              </a:spcAft>
              <a:buSzPct val="100000"/>
            </a:pPr>
            <a:r>
              <a:rPr lang="en-US" sz="2000" dirty="0"/>
              <a:t>Most studies found </a:t>
            </a:r>
            <a:r>
              <a:rPr lang="en-US" sz="2000" b="1" dirty="0"/>
              <a:t>no OS difference</a:t>
            </a:r>
            <a:r>
              <a:rPr lang="en-US" sz="2000" dirty="0"/>
              <a:t> in HER2-low </a:t>
            </a:r>
            <a:br>
              <a:rPr lang="en-US" sz="2000" dirty="0"/>
            </a:br>
            <a:r>
              <a:rPr lang="en-US" sz="2000" dirty="0"/>
              <a:t>vs HER2-zero BC when analyzed</a:t>
            </a:r>
            <a:br>
              <a:rPr lang="en-US" sz="2000" dirty="0"/>
            </a:br>
            <a:r>
              <a:rPr lang="en-US" sz="2000" dirty="0"/>
              <a:t>by HR expression</a:t>
            </a:r>
          </a:p>
          <a:p>
            <a:pPr>
              <a:spcAft>
                <a:spcPts val="1600"/>
              </a:spcAft>
              <a:buSzPct val="100000"/>
            </a:pPr>
            <a:r>
              <a:rPr lang="en-US" sz="2000" b="1" dirty="0"/>
              <a:t>Caution</a:t>
            </a:r>
            <a:r>
              <a:rPr lang="en-US" sz="2000" dirty="0"/>
              <a:t>: retrospective studies, different populations, sample sizes, f/u duration, and most lack central pathology review</a:t>
            </a:r>
          </a:p>
        </p:txBody>
      </p:sp>
      <p:graphicFrame>
        <p:nvGraphicFramePr>
          <p:cNvPr id="17" name="Table 3">
            <a:extLst>
              <a:ext uri="{FF2B5EF4-FFF2-40B4-BE49-F238E27FC236}">
                <a16:creationId xmlns:a16="http://schemas.microsoft.com/office/drawing/2014/main" id="{BD07DDA9-E2D1-0B07-0611-E4A156590E5B}"/>
              </a:ext>
            </a:extLst>
          </p:cNvPr>
          <p:cNvGraphicFramePr>
            <a:graphicFrameLocks noGrp="1"/>
          </p:cNvGraphicFramePr>
          <p:nvPr/>
        </p:nvGraphicFramePr>
        <p:xfrm>
          <a:off x="121921" y="879688"/>
          <a:ext cx="7347250" cy="5661079"/>
        </p:xfrm>
        <a:graphic>
          <a:graphicData uri="http://schemas.openxmlformats.org/drawingml/2006/table">
            <a:tbl>
              <a:tblPr firstRow="1" bandRow="1">
                <a:tableStyleId>{6E25E649-3F16-4E02-A733-19D2CDBF48F0}</a:tableStyleId>
              </a:tblPr>
              <a:tblGrid>
                <a:gridCol w="3815888">
                  <a:extLst>
                    <a:ext uri="{9D8B030D-6E8A-4147-A177-3AD203B41FA5}">
                      <a16:colId xmlns:a16="http://schemas.microsoft.com/office/drawing/2014/main" val="2357248882"/>
                    </a:ext>
                  </a:extLst>
                </a:gridCol>
                <a:gridCol w="984423">
                  <a:extLst>
                    <a:ext uri="{9D8B030D-6E8A-4147-A177-3AD203B41FA5}">
                      <a16:colId xmlns:a16="http://schemas.microsoft.com/office/drawing/2014/main" val="77190839"/>
                    </a:ext>
                  </a:extLst>
                </a:gridCol>
                <a:gridCol w="1158220">
                  <a:extLst>
                    <a:ext uri="{9D8B030D-6E8A-4147-A177-3AD203B41FA5}">
                      <a16:colId xmlns:a16="http://schemas.microsoft.com/office/drawing/2014/main" val="2150126653"/>
                    </a:ext>
                  </a:extLst>
                </a:gridCol>
                <a:gridCol w="714215">
                  <a:extLst>
                    <a:ext uri="{9D8B030D-6E8A-4147-A177-3AD203B41FA5}">
                      <a16:colId xmlns:a16="http://schemas.microsoft.com/office/drawing/2014/main" val="1287160392"/>
                    </a:ext>
                  </a:extLst>
                </a:gridCol>
                <a:gridCol w="674504">
                  <a:extLst>
                    <a:ext uri="{9D8B030D-6E8A-4147-A177-3AD203B41FA5}">
                      <a16:colId xmlns:a16="http://schemas.microsoft.com/office/drawing/2014/main" val="3291255816"/>
                    </a:ext>
                  </a:extLst>
                </a:gridCol>
              </a:tblGrid>
              <a:tr h="3048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b="1" dirty="0">
                          <a:ln>
                            <a:noFill/>
                          </a:ln>
                          <a:solidFill>
                            <a:schemeClr val="bg1"/>
                          </a:solidFill>
                          <a:latin typeface="Arial" panose="020B0604020202020204" pitchFamily="34" charset="0"/>
                          <a:cs typeface="Arial" panose="020B0604020202020204" pitchFamily="34" charset="0"/>
                        </a:rPr>
                        <a:t>Study</a:t>
                      </a:r>
                    </a:p>
                  </a:txBody>
                  <a:tcPr marL="121920" marR="121920" marT="60960" marB="60960" anchor="ctr">
                    <a:lnR w="12700" cap="flat" cmpd="sng" algn="ctr">
                      <a:solidFill>
                        <a:schemeClr val="bg1"/>
                      </a:solidFill>
                      <a:prstDash val="solid"/>
                      <a:round/>
                      <a:headEnd type="none" w="med" len="med"/>
                      <a:tailEnd type="none" w="med" len="med"/>
                    </a:lnR>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b="1" dirty="0">
                          <a:ln>
                            <a:noFill/>
                          </a:ln>
                          <a:solidFill>
                            <a:schemeClr val="bg1"/>
                          </a:solidFill>
                          <a:latin typeface="Arial" panose="020B0604020202020204" pitchFamily="34" charset="0"/>
                          <a:cs typeface="Arial" panose="020B0604020202020204" pitchFamily="34" charset="0"/>
                        </a:rPr>
                        <a:t>N</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b="1" dirty="0">
                          <a:ln>
                            <a:noFill/>
                          </a:ln>
                          <a:solidFill>
                            <a:schemeClr val="bg1"/>
                          </a:solidFill>
                          <a:latin typeface="Arial" panose="020B0604020202020204" pitchFamily="34" charset="0"/>
                          <a:cs typeface="Arial" panose="020B0604020202020204" pitchFamily="34" charset="0"/>
                        </a:rPr>
                        <a:t>Setting</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b="1" dirty="0">
                          <a:ln>
                            <a:noFill/>
                          </a:ln>
                          <a:solidFill>
                            <a:schemeClr val="bg1"/>
                          </a:solidFill>
                          <a:latin typeface="Arial" panose="020B0604020202020204" pitchFamily="34" charset="0"/>
                          <a:cs typeface="Arial" panose="020B0604020202020204" pitchFamily="34" charset="0"/>
                        </a:rPr>
                        <a:t>HR</a:t>
                      </a:r>
                      <a:r>
                        <a:rPr lang="en-US" sz="1200" dirty="0">
                          <a:ln>
                            <a:noFill/>
                          </a:ln>
                          <a:solidFill>
                            <a:schemeClr val="bg1"/>
                          </a:solidFill>
                          <a:latin typeface="Arial" panose="020B0604020202020204" pitchFamily="34" charset="0"/>
                          <a:cs typeface="Arial" panose="020B0604020202020204" pitchFamily="34" charset="0"/>
                        </a:rPr>
                        <a:t>+</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b="1" dirty="0">
                          <a:ln>
                            <a:noFill/>
                          </a:ln>
                          <a:solidFill>
                            <a:schemeClr val="bg1"/>
                          </a:solidFill>
                          <a:latin typeface="Arial" panose="020B0604020202020204" pitchFamily="34" charset="0"/>
                          <a:cs typeface="Arial" panose="020B0604020202020204" pitchFamily="34" charset="0"/>
                        </a:rPr>
                        <a:t>TNBC</a:t>
                      </a:r>
                    </a:p>
                  </a:txBody>
                  <a:tcPr marL="121920" marR="121920" marT="60960" marB="6096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009527959"/>
                  </a:ext>
                </a:extLst>
              </a:tr>
              <a:tr h="34663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r>
                        <a:rPr lang="en-US" sz="1200" dirty="0">
                          <a:ln>
                            <a:noFill/>
                          </a:ln>
                          <a:latin typeface="Arial" panose="020B0604020202020204" pitchFamily="34" charset="0"/>
                          <a:cs typeface="Arial" panose="020B0604020202020204" pitchFamily="34" charset="0"/>
                        </a:rPr>
                        <a:t>Won et al. </a:t>
                      </a:r>
                      <a:r>
                        <a:rPr lang="en-US" sz="1200" i="1" dirty="0">
                          <a:ln>
                            <a:noFill/>
                          </a:ln>
                          <a:latin typeface="Arial" panose="020B0604020202020204" pitchFamily="34" charset="0"/>
                          <a:cs typeface="Arial" panose="020B0604020202020204" pitchFamily="34" charset="0"/>
                        </a:rPr>
                        <a:t>Breast Cancer Res</a:t>
                      </a:r>
                      <a:r>
                        <a:rPr lang="en-US" sz="1200" dirty="0">
                          <a:ln>
                            <a:noFill/>
                          </a:ln>
                          <a:latin typeface="Arial" panose="020B0604020202020204" pitchFamily="34" charset="0"/>
                          <a:cs typeface="Arial" panose="020B0604020202020204" pitchFamily="34" charset="0"/>
                        </a:rPr>
                        <a:t>. 2022</a:t>
                      </a:r>
                    </a:p>
                  </a:txBody>
                  <a:tcPr marL="121920" marR="121920" marT="60960" marB="6096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30,491</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Early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2139381889"/>
                  </a:ext>
                </a:extLst>
              </a:tr>
              <a:tr h="34663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n>
                            <a:noFill/>
                          </a:ln>
                          <a:latin typeface="Arial" panose="020B0604020202020204" pitchFamily="34" charset="0"/>
                          <a:cs typeface="Arial" panose="020B0604020202020204" pitchFamily="34" charset="0"/>
                        </a:rPr>
                        <a:t>Tan et al. </a:t>
                      </a:r>
                      <a:r>
                        <a:rPr lang="en-US" sz="1200" i="1" dirty="0">
                          <a:ln>
                            <a:noFill/>
                          </a:ln>
                          <a:latin typeface="Arial" panose="020B0604020202020204" pitchFamily="34" charset="0"/>
                          <a:cs typeface="Arial" panose="020B0604020202020204" pitchFamily="34" charset="0"/>
                        </a:rPr>
                        <a:t>BMC Med</a:t>
                      </a:r>
                      <a:r>
                        <a:rPr lang="en-US" sz="1200" dirty="0">
                          <a:ln>
                            <a:noFill/>
                          </a:ln>
                          <a:latin typeface="Arial" panose="020B0604020202020204" pitchFamily="34" charset="0"/>
                          <a:cs typeface="Arial" panose="020B0604020202020204" pitchFamily="34" charset="0"/>
                        </a:rPr>
                        <a:t>. 2022</a:t>
                      </a:r>
                    </a:p>
                  </a:txBody>
                  <a:tcPr marL="121920" marR="121920" marT="60960" marB="6096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28, 280</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Early</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197487815"/>
                  </a:ext>
                </a:extLst>
              </a:tr>
              <a:tr h="34663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n>
                            <a:noFill/>
                          </a:ln>
                          <a:latin typeface="Arial" panose="020B0604020202020204" pitchFamily="34" charset="0"/>
                          <a:cs typeface="Arial" panose="020B0604020202020204" pitchFamily="34" charset="0"/>
                        </a:rPr>
                        <a:t>Tarantino et al. </a:t>
                      </a:r>
                      <a:r>
                        <a:rPr lang="en-US" sz="1200" i="1" dirty="0">
                          <a:ln>
                            <a:noFill/>
                          </a:ln>
                          <a:latin typeface="Arial" panose="020B0604020202020204" pitchFamily="34" charset="0"/>
                          <a:cs typeface="Arial" panose="020B0604020202020204" pitchFamily="34" charset="0"/>
                        </a:rPr>
                        <a:t>JAMA Oncol</a:t>
                      </a:r>
                      <a:r>
                        <a:rPr lang="en-US" sz="1200" dirty="0">
                          <a:ln>
                            <a:noFill/>
                          </a:ln>
                          <a:latin typeface="Arial" panose="020B0604020202020204" pitchFamily="34" charset="0"/>
                          <a:cs typeface="Arial" panose="020B0604020202020204" pitchFamily="34" charset="0"/>
                        </a:rPr>
                        <a:t>. 2022</a:t>
                      </a:r>
                    </a:p>
                  </a:txBody>
                  <a:tcPr marL="121920" marR="121920" marT="60960" marB="6096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5,235</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Early</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270403378"/>
                  </a:ext>
                </a:extLst>
              </a:tr>
              <a:tr h="34663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r>
                        <a:rPr lang="en-US" sz="1200" dirty="0" err="1">
                          <a:ln>
                            <a:noFill/>
                          </a:ln>
                          <a:latin typeface="Arial" panose="020B0604020202020204" pitchFamily="34" charset="0"/>
                          <a:cs typeface="Arial" panose="020B0604020202020204" pitchFamily="34" charset="0"/>
                        </a:rPr>
                        <a:t>Horisawa</a:t>
                      </a:r>
                      <a:r>
                        <a:rPr lang="en-US" sz="1200" dirty="0">
                          <a:ln>
                            <a:noFill/>
                          </a:ln>
                          <a:latin typeface="Arial" panose="020B0604020202020204" pitchFamily="34" charset="0"/>
                          <a:cs typeface="Arial" panose="020B0604020202020204" pitchFamily="34" charset="0"/>
                        </a:rPr>
                        <a:t> et al. </a:t>
                      </a:r>
                      <a:r>
                        <a:rPr lang="en-US" sz="1200" i="1" dirty="0">
                          <a:ln>
                            <a:noFill/>
                          </a:ln>
                          <a:latin typeface="Arial" panose="020B0604020202020204" pitchFamily="34" charset="0"/>
                          <a:cs typeface="Arial" panose="020B0604020202020204" pitchFamily="34" charset="0"/>
                        </a:rPr>
                        <a:t>Breast Cancer</a:t>
                      </a:r>
                      <a:r>
                        <a:rPr lang="en-US" sz="1200" dirty="0">
                          <a:ln>
                            <a:noFill/>
                          </a:ln>
                          <a:latin typeface="Arial" panose="020B0604020202020204" pitchFamily="34" charset="0"/>
                          <a:cs typeface="Arial" panose="020B0604020202020204" pitchFamily="34" charset="0"/>
                        </a:rPr>
                        <a:t>. 2022</a:t>
                      </a:r>
                    </a:p>
                  </a:txBody>
                  <a:tcPr marL="121920" marR="121920" marT="60960" marB="6096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4,918</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Early</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955778095"/>
                  </a:ext>
                </a:extLst>
              </a:tr>
              <a:tr h="36228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r>
                        <a:rPr lang="en-US" sz="1200" dirty="0" err="1">
                          <a:ln>
                            <a:noFill/>
                          </a:ln>
                          <a:latin typeface="Arial" panose="020B0604020202020204" pitchFamily="34" charset="0"/>
                          <a:cs typeface="Arial" panose="020B0604020202020204" pitchFamily="34" charset="0"/>
                        </a:rPr>
                        <a:t>Denkert</a:t>
                      </a:r>
                      <a:r>
                        <a:rPr lang="en-US" sz="1200" dirty="0">
                          <a:ln>
                            <a:noFill/>
                          </a:ln>
                          <a:latin typeface="Arial" panose="020B0604020202020204" pitchFamily="34" charset="0"/>
                          <a:cs typeface="Arial" panose="020B0604020202020204" pitchFamily="34" charset="0"/>
                        </a:rPr>
                        <a:t> et al. </a:t>
                      </a:r>
                      <a:r>
                        <a:rPr lang="en-US" sz="1200" i="1" dirty="0">
                          <a:ln>
                            <a:noFill/>
                          </a:ln>
                          <a:latin typeface="Arial" panose="020B0604020202020204" pitchFamily="34" charset="0"/>
                          <a:cs typeface="Arial" panose="020B0604020202020204" pitchFamily="34" charset="0"/>
                        </a:rPr>
                        <a:t>Lancet Oncol</a:t>
                      </a:r>
                      <a:r>
                        <a:rPr lang="en-US" sz="1200" dirty="0">
                          <a:ln>
                            <a:noFill/>
                          </a:ln>
                          <a:latin typeface="Arial" panose="020B0604020202020204" pitchFamily="34" charset="0"/>
                          <a:cs typeface="Arial" panose="020B0604020202020204" pitchFamily="34" charset="0"/>
                        </a:rPr>
                        <a:t>. 2021</a:t>
                      </a:r>
                    </a:p>
                  </a:txBody>
                  <a:tcPr marL="121920" marR="121920" marT="60960" marB="6096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2,310</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Early</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50000"/>
                        </a:lnSpc>
                      </a:pP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477486154"/>
                  </a:ext>
                </a:extLst>
              </a:tr>
              <a:tr h="34663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ln>
                            <a:noFill/>
                          </a:ln>
                          <a:latin typeface="Arial" panose="020B0604020202020204" pitchFamily="34" charset="0"/>
                          <a:cs typeface="Arial" panose="020B0604020202020204" pitchFamily="34" charset="0"/>
                        </a:rPr>
                        <a:t>Gampenrieder</a:t>
                      </a:r>
                      <a:r>
                        <a:rPr lang="en-US" sz="1200" dirty="0">
                          <a:ln>
                            <a:noFill/>
                          </a:ln>
                          <a:latin typeface="Arial" panose="020B0604020202020204" pitchFamily="34" charset="0"/>
                          <a:cs typeface="Arial" panose="020B0604020202020204" pitchFamily="34" charset="0"/>
                        </a:rPr>
                        <a:t> et al. </a:t>
                      </a:r>
                      <a:r>
                        <a:rPr lang="en-US" sz="1200" i="1" dirty="0">
                          <a:ln>
                            <a:noFill/>
                          </a:ln>
                          <a:latin typeface="Arial" panose="020B0604020202020204" pitchFamily="34" charset="0"/>
                          <a:cs typeface="Arial" panose="020B0604020202020204" pitchFamily="34" charset="0"/>
                        </a:rPr>
                        <a:t>Breast Cancer Res</a:t>
                      </a:r>
                      <a:r>
                        <a:rPr lang="en-US" sz="1200" dirty="0">
                          <a:ln>
                            <a:noFill/>
                          </a:ln>
                          <a:latin typeface="Arial" panose="020B0604020202020204" pitchFamily="34" charset="0"/>
                          <a:cs typeface="Arial" panose="020B0604020202020204" pitchFamily="34" charset="0"/>
                        </a:rPr>
                        <a:t>. 2021</a:t>
                      </a:r>
                    </a:p>
                  </a:txBody>
                  <a:tcPr marL="121920" marR="121920" marT="60960" marB="6096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1,378</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Advanced</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2502507276"/>
                  </a:ext>
                </a:extLst>
              </a:tr>
              <a:tr h="34663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r>
                        <a:rPr lang="en-US" sz="1200" dirty="0" err="1">
                          <a:ln>
                            <a:noFill/>
                          </a:ln>
                          <a:latin typeface="Arial" panose="020B0604020202020204" pitchFamily="34" charset="0"/>
                          <a:cs typeface="Arial" panose="020B0604020202020204" pitchFamily="34" charset="0"/>
                        </a:rPr>
                        <a:t>Schettini</a:t>
                      </a:r>
                      <a:r>
                        <a:rPr lang="en-US" sz="1200" dirty="0">
                          <a:ln>
                            <a:noFill/>
                          </a:ln>
                          <a:latin typeface="Arial" panose="020B0604020202020204" pitchFamily="34" charset="0"/>
                          <a:cs typeface="Arial" panose="020B0604020202020204" pitchFamily="34" charset="0"/>
                        </a:rPr>
                        <a:t> et al. </a:t>
                      </a:r>
                      <a:r>
                        <a:rPr lang="en-US" sz="1200" i="1" dirty="0">
                          <a:ln>
                            <a:noFill/>
                          </a:ln>
                          <a:latin typeface="Arial" panose="020B0604020202020204" pitchFamily="34" charset="0"/>
                          <a:cs typeface="Arial" panose="020B0604020202020204" pitchFamily="34" charset="0"/>
                        </a:rPr>
                        <a:t>Breast NPJ</a:t>
                      </a:r>
                      <a:r>
                        <a:rPr lang="en-US" sz="1200" dirty="0">
                          <a:ln>
                            <a:noFill/>
                          </a:ln>
                          <a:latin typeface="Arial" panose="020B0604020202020204" pitchFamily="34" charset="0"/>
                          <a:cs typeface="Arial" panose="020B0604020202020204" pitchFamily="34" charset="0"/>
                        </a:rPr>
                        <a:t>. 2021</a:t>
                      </a:r>
                    </a:p>
                  </a:txBody>
                  <a:tcPr marL="121920" marR="121920" marT="60960" marB="6096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1304</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Advanced</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50079657"/>
                  </a:ext>
                </a:extLst>
              </a:tr>
              <a:tr h="34663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n>
                            <a:noFill/>
                          </a:ln>
                          <a:latin typeface="Arial" panose="020B0604020202020204" pitchFamily="34" charset="0"/>
                          <a:cs typeface="Arial" panose="020B0604020202020204" pitchFamily="34" charset="0"/>
                        </a:rPr>
                        <a:t>Hein et al. </a:t>
                      </a:r>
                      <a:r>
                        <a:rPr lang="en-US" sz="1200" i="1" dirty="0">
                          <a:ln>
                            <a:noFill/>
                          </a:ln>
                          <a:latin typeface="Arial" panose="020B0604020202020204" pitchFamily="34" charset="0"/>
                          <a:cs typeface="Arial" panose="020B0604020202020204" pitchFamily="34" charset="0"/>
                        </a:rPr>
                        <a:t>Eur J Cancer</a:t>
                      </a:r>
                      <a:r>
                        <a:rPr lang="en-US" sz="1200" dirty="0">
                          <a:ln>
                            <a:noFill/>
                          </a:ln>
                          <a:latin typeface="Arial" panose="020B0604020202020204" pitchFamily="34" charset="0"/>
                          <a:cs typeface="Arial" panose="020B0604020202020204" pitchFamily="34" charset="0"/>
                        </a:rPr>
                        <a:t>. 2021</a:t>
                      </a:r>
                    </a:p>
                  </a:txBody>
                  <a:tcPr marL="121920" marR="121920" marT="60960" marB="6096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1,022</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Advanced</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2518445358"/>
                  </a:ext>
                </a:extLst>
              </a:tr>
              <a:tr h="34663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r>
                        <a:rPr lang="en-US" sz="1200" dirty="0">
                          <a:ln>
                            <a:noFill/>
                          </a:ln>
                          <a:latin typeface="Arial" panose="020B0604020202020204" pitchFamily="34" charset="0"/>
                          <a:cs typeface="Arial" panose="020B0604020202020204" pitchFamily="34" charset="0"/>
                        </a:rPr>
                        <a:t>De Moura </a:t>
                      </a:r>
                      <a:r>
                        <a:rPr lang="en-US" sz="1200" dirty="0" err="1">
                          <a:ln>
                            <a:noFill/>
                          </a:ln>
                          <a:latin typeface="Arial" panose="020B0604020202020204" pitchFamily="34" charset="0"/>
                          <a:cs typeface="Arial" panose="020B0604020202020204" pitchFamily="34" charset="0"/>
                        </a:rPr>
                        <a:t>Leite</a:t>
                      </a:r>
                      <a:r>
                        <a:rPr lang="en-US" sz="1200" dirty="0">
                          <a:ln>
                            <a:noFill/>
                          </a:ln>
                          <a:latin typeface="Arial" panose="020B0604020202020204" pitchFamily="34" charset="0"/>
                          <a:cs typeface="Arial" panose="020B0604020202020204" pitchFamily="34" charset="0"/>
                        </a:rPr>
                        <a:t> et al. </a:t>
                      </a:r>
                      <a:r>
                        <a:rPr lang="en-US" sz="1200" i="1" dirty="0">
                          <a:ln>
                            <a:noFill/>
                          </a:ln>
                          <a:latin typeface="Arial" panose="020B0604020202020204" pitchFamily="34" charset="0"/>
                          <a:cs typeface="Arial" panose="020B0604020202020204" pitchFamily="34" charset="0"/>
                        </a:rPr>
                        <a:t>Breast Cancer Res Treat</a:t>
                      </a:r>
                      <a:r>
                        <a:rPr lang="en-US" sz="1200" dirty="0">
                          <a:ln>
                            <a:noFill/>
                          </a:ln>
                          <a:latin typeface="Arial" panose="020B0604020202020204" pitchFamily="34" charset="0"/>
                          <a:cs typeface="Arial" panose="020B0604020202020204" pitchFamily="34" charset="0"/>
                        </a:rPr>
                        <a:t>. 2021</a:t>
                      </a:r>
                    </a:p>
                  </a:txBody>
                  <a:tcPr marL="121920" marR="121920" marT="60960" marB="6096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855</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Early</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548405032"/>
                  </a:ext>
                </a:extLst>
              </a:tr>
              <a:tr h="34663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r>
                        <a:rPr lang="en-US" sz="1200" dirty="0" err="1">
                          <a:ln>
                            <a:noFill/>
                          </a:ln>
                          <a:latin typeface="Arial" panose="020B0604020202020204" pitchFamily="34" charset="0"/>
                          <a:cs typeface="Arial" panose="020B0604020202020204" pitchFamily="34" charset="0"/>
                        </a:rPr>
                        <a:t>Agostinetto</a:t>
                      </a:r>
                      <a:r>
                        <a:rPr lang="en-US" sz="1200" dirty="0">
                          <a:ln>
                            <a:noFill/>
                          </a:ln>
                          <a:latin typeface="Arial" panose="020B0604020202020204" pitchFamily="34" charset="0"/>
                          <a:cs typeface="Arial" panose="020B0604020202020204" pitchFamily="34" charset="0"/>
                        </a:rPr>
                        <a:t> et al. </a:t>
                      </a:r>
                      <a:r>
                        <a:rPr lang="en-US" sz="1200" i="1" dirty="0">
                          <a:ln>
                            <a:noFill/>
                          </a:ln>
                          <a:latin typeface="Arial" panose="020B0604020202020204" pitchFamily="34" charset="0"/>
                          <a:cs typeface="Arial" panose="020B0604020202020204" pitchFamily="34" charset="0"/>
                        </a:rPr>
                        <a:t>Cancers (Basel)</a:t>
                      </a:r>
                      <a:r>
                        <a:rPr lang="en-US" sz="1200" dirty="0">
                          <a:ln>
                            <a:noFill/>
                          </a:ln>
                          <a:latin typeface="Arial" panose="020B0604020202020204" pitchFamily="34" charset="0"/>
                          <a:cs typeface="Arial" panose="020B0604020202020204" pitchFamily="34" charset="0"/>
                        </a:rPr>
                        <a:t>. 2021</a:t>
                      </a:r>
                    </a:p>
                  </a:txBody>
                  <a:tcPr marL="121920" marR="121920" marT="60960" marB="6096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804</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Early</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4115403784"/>
                  </a:ext>
                </a:extLst>
              </a:tr>
              <a:tr h="34663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r>
                        <a:rPr lang="en-US" sz="1200" dirty="0">
                          <a:ln>
                            <a:noFill/>
                          </a:ln>
                          <a:latin typeface="Arial" panose="020B0604020202020204" pitchFamily="34" charset="0"/>
                          <a:cs typeface="Arial" panose="020B0604020202020204" pitchFamily="34" charset="0"/>
                        </a:rPr>
                        <a:t>Mutai et al. </a:t>
                      </a:r>
                      <a:r>
                        <a:rPr lang="en-US" sz="1200" i="1" dirty="0">
                          <a:ln>
                            <a:noFill/>
                          </a:ln>
                          <a:latin typeface="Arial" panose="020B0604020202020204" pitchFamily="34" charset="0"/>
                          <a:cs typeface="Arial" panose="020B0604020202020204" pitchFamily="34" charset="0"/>
                        </a:rPr>
                        <a:t>Breast</a:t>
                      </a:r>
                      <a:r>
                        <a:rPr lang="en-US" sz="1200" dirty="0">
                          <a:ln>
                            <a:noFill/>
                          </a:ln>
                          <a:latin typeface="Arial" panose="020B0604020202020204" pitchFamily="34" charset="0"/>
                          <a:cs typeface="Arial" panose="020B0604020202020204" pitchFamily="34" charset="0"/>
                        </a:rPr>
                        <a:t>. 2021</a:t>
                      </a:r>
                    </a:p>
                  </a:txBody>
                  <a:tcPr marL="121920" marR="121920" marT="60960" marB="6096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608</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Early</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618685421"/>
                  </a:ext>
                </a:extLst>
              </a:tr>
              <a:tr h="34663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r>
                        <a:rPr lang="en-US" sz="1200" dirty="0" err="1">
                          <a:ln>
                            <a:noFill/>
                          </a:ln>
                          <a:latin typeface="Arial" panose="020B0604020202020204" pitchFamily="34" charset="0"/>
                          <a:cs typeface="Arial" panose="020B0604020202020204" pitchFamily="34" charset="0"/>
                        </a:rPr>
                        <a:t>Jacot</a:t>
                      </a:r>
                      <a:r>
                        <a:rPr lang="en-US" sz="1200" dirty="0">
                          <a:ln>
                            <a:noFill/>
                          </a:ln>
                          <a:latin typeface="Arial" panose="020B0604020202020204" pitchFamily="34" charset="0"/>
                          <a:cs typeface="Arial" panose="020B0604020202020204" pitchFamily="34" charset="0"/>
                        </a:rPr>
                        <a:t> et al. </a:t>
                      </a:r>
                      <a:r>
                        <a:rPr lang="en-US" sz="1200" i="1" dirty="0">
                          <a:ln>
                            <a:noFill/>
                          </a:ln>
                          <a:latin typeface="Arial" panose="020B0604020202020204" pitchFamily="34" charset="0"/>
                          <a:cs typeface="Arial" panose="020B0604020202020204" pitchFamily="34" charset="0"/>
                        </a:rPr>
                        <a:t>Cancers (Basel)</a:t>
                      </a:r>
                      <a:r>
                        <a:rPr lang="en-US" sz="1200" dirty="0">
                          <a:ln>
                            <a:noFill/>
                          </a:ln>
                          <a:latin typeface="Arial" panose="020B0604020202020204" pitchFamily="34" charset="0"/>
                          <a:cs typeface="Arial" panose="020B0604020202020204" pitchFamily="34" charset="0"/>
                        </a:rPr>
                        <a:t>. 2021</a:t>
                      </a:r>
                    </a:p>
                  </a:txBody>
                  <a:tcPr marL="121920" marR="121920" marT="60960" marB="6096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296</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Early</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732426560"/>
                  </a:ext>
                </a:extLst>
              </a:tr>
              <a:tr h="34663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r>
                        <a:rPr lang="en-US" sz="1200" dirty="0">
                          <a:ln>
                            <a:noFill/>
                          </a:ln>
                          <a:latin typeface="Arial" panose="020B0604020202020204" pitchFamily="34" charset="0"/>
                          <a:cs typeface="Arial" panose="020B0604020202020204" pitchFamily="34" charset="0"/>
                        </a:rPr>
                        <a:t>Tarantino et al. </a:t>
                      </a:r>
                      <a:r>
                        <a:rPr lang="en-US" sz="1200" i="1" dirty="0" err="1">
                          <a:ln>
                            <a:noFill/>
                          </a:ln>
                          <a:latin typeface="Arial" panose="020B0604020202020204" pitchFamily="34" charset="0"/>
                          <a:cs typeface="Arial" panose="020B0604020202020204" pitchFamily="34" charset="0"/>
                        </a:rPr>
                        <a:t>Eur</a:t>
                      </a:r>
                      <a:r>
                        <a:rPr lang="en-US" sz="1200" i="1" dirty="0">
                          <a:ln>
                            <a:noFill/>
                          </a:ln>
                          <a:latin typeface="Arial" panose="020B0604020202020204" pitchFamily="34" charset="0"/>
                          <a:cs typeface="Arial" panose="020B0604020202020204" pitchFamily="34" charset="0"/>
                        </a:rPr>
                        <a:t> J Cancer</a:t>
                      </a:r>
                      <a:r>
                        <a:rPr lang="en-US" sz="1200" dirty="0">
                          <a:ln>
                            <a:noFill/>
                          </a:ln>
                          <a:latin typeface="Arial" panose="020B0604020202020204" pitchFamily="34" charset="0"/>
                          <a:cs typeface="Arial" panose="020B0604020202020204" pitchFamily="34" charset="0"/>
                        </a:rPr>
                        <a:t>. 2021</a:t>
                      </a:r>
                    </a:p>
                  </a:txBody>
                  <a:tcPr marL="121920" marR="121920" marT="60960" marB="6096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232</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1200" dirty="0">
                          <a:ln>
                            <a:noFill/>
                          </a:ln>
                          <a:latin typeface="Arial" panose="020B0604020202020204" pitchFamily="34" charset="0"/>
                          <a:cs typeface="Arial" panose="020B0604020202020204" pitchFamily="34" charset="0"/>
                        </a:rPr>
                        <a:t>Advanced</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759228478"/>
                  </a:ext>
                </a:extLst>
              </a:tr>
              <a:tr h="346636">
                <a:tc>
                  <a:txBody>
                    <a:bodyPr/>
                    <a:lstStyle/>
                    <a:p>
                      <a:r>
                        <a:rPr lang="en-US" sz="1200" dirty="0" err="1">
                          <a:ln>
                            <a:noFill/>
                          </a:ln>
                          <a:latin typeface="Arial" panose="020B0604020202020204" pitchFamily="34" charset="0"/>
                          <a:cs typeface="Arial" panose="020B0604020202020204" pitchFamily="34" charset="0"/>
                        </a:rPr>
                        <a:t>Viale</a:t>
                      </a:r>
                      <a:r>
                        <a:rPr lang="en-US" sz="1200" dirty="0">
                          <a:ln>
                            <a:noFill/>
                          </a:ln>
                          <a:latin typeface="Arial" panose="020B0604020202020204" pitchFamily="34" charset="0"/>
                          <a:cs typeface="Arial" panose="020B0604020202020204" pitchFamily="34" charset="0"/>
                        </a:rPr>
                        <a:t> et al, SABCS 2022</a:t>
                      </a:r>
                    </a:p>
                  </a:txBody>
                  <a:tcPr marL="121920" marR="121920" marT="60960" marB="6096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ln>
                            <a:noFill/>
                          </a:ln>
                          <a:latin typeface="Arial" panose="020B0604020202020204" pitchFamily="34" charset="0"/>
                          <a:cs typeface="Arial" panose="020B0604020202020204" pitchFamily="34" charset="0"/>
                        </a:rPr>
                        <a:t>574</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ln>
                            <a:noFill/>
                          </a:ln>
                          <a:latin typeface="Arial" panose="020B0604020202020204" pitchFamily="34" charset="0"/>
                          <a:cs typeface="Arial" panose="020B0604020202020204" pitchFamily="34" charset="0"/>
                        </a:rPr>
                        <a:t>Advanced</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467339623"/>
                  </a:ext>
                </a:extLst>
              </a:tr>
              <a:tr h="487680">
                <a:tc>
                  <a:txBody>
                    <a:bodyPr/>
                    <a:lstStyle/>
                    <a:p>
                      <a:r>
                        <a:rPr lang="en-US" sz="1200" dirty="0" err="1">
                          <a:ln>
                            <a:noFill/>
                          </a:ln>
                          <a:latin typeface="Arial" panose="020B0604020202020204" pitchFamily="34" charset="0"/>
                          <a:cs typeface="Arial" panose="020B0604020202020204" pitchFamily="34" charset="0"/>
                        </a:rPr>
                        <a:t>Peiffer</a:t>
                      </a:r>
                      <a:r>
                        <a:rPr lang="en-US" sz="1200" dirty="0">
                          <a:ln>
                            <a:noFill/>
                          </a:ln>
                          <a:latin typeface="Arial" panose="020B0604020202020204" pitchFamily="34" charset="0"/>
                          <a:cs typeface="Arial" panose="020B0604020202020204" pitchFamily="34" charset="0"/>
                        </a:rPr>
                        <a:t> et al, SABCS 2022</a:t>
                      </a:r>
                    </a:p>
                  </a:txBody>
                  <a:tcPr marL="121920" marR="121920" marT="60960" marB="6096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ln>
                            <a:noFill/>
                          </a:ln>
                          <a:latin typeface="Arial" panose="020B0604020202020204" pitchFamily="34" charset="0"/>
                          <a:cs typeface="Arial" panose="020B0604020202020204" pitchFamily="34" charset="0"/>
                        </a:rPr>
                        <a:t>1,136,016</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ln>
                            <a:noFill/>
                          </a:ln>
                          <a:latin typeface="Arial" panose="020B0604020202020204" pitchFamily="34" charset="0"/>
                          <a:cs typeface="Arial" panose="020B0604020202020204" pitchFamily="34" charset="0"/>
                        </a:rPr>
                        <a:t>Early/</a:t>
                      </a:r>
                    </a:p>
                    <a:p>
                      <a:pPr algn="ctr"/>
                      <a:r>
                        <a:rPr lang="en-US" sz="1200" dirty="0">
                          <a:ln>
                            <a:noFill/>
                          </a:ln>
                          <a:latin typeface="Arial" panose="020B0604020202020204" pitchFamily="34" charset="0"/>
                          <a:cs typeface="Arial" panose="020B0604020202020204" pitchFamily="34" charset="0"/>
                        </a:rPr>
                        <a:t>Advanced</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a:txBody>
                    <a:bodyPr/>
                    <a:lstStyle/>
                    <a:p>
                      <a:pPr algn="ctr"/>
                      <a:endParaRPr lang="en-US" sz="1200" dirty="0">
                        <a:ln>
                          <a:noFill/>
                        </a:ln>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3349270404"/>
                  </a:ext>
                </a:extLst>
              </a:tr>
            </a:tbl>
          </a:graphicData>
        </a:graphic>
      </p:graphicFrame>
      <p:sp>
        <p:nvSpPr>
          <p:cNvPr id="18" name="Rectangle 17">
            <a:extLst>
              <a:ext uri="{FF2B5EF4-FFF2-40B4-BE49-F238E27FC236}">
                <a16:creationId xmlns:a16="http://schemas.microsoft.com/office/drawing/2014/main" id="{D9E6F458-6266-5056-E2AD-28B23CDB3968}"/>
              </a:ext>
            </a:extLst>
          </p:cNvPr>
          <p:cNvSpPr/>
          <p:nvPr/>
        </p:nvSpPr>
        <p:spPr>
          <a:xfrm>
            <a:off x="7664829" y="5063794"/>
            <a:ext cx="350763" cy="461665"/>
          </a:xfrm>
          <a:prstGeom prst="rect">
            <a:avLst/>
          </a:prstGeom>
          <a:solidFill>
            <a:schemeClr val="accent3"/>
          </a:solidFill>
          <a:ln>
            <a:noFill/>
          </a:ln>
          <a:effectLst/>
        </p:spPr>
        <p:txBody>
          <a:bodyPr wrap="square" rtlCol="0" anchor="ctr">
            <a:spAutoFit/>
          </a:bodyPr>
          <a:lstStyle/>
          <a:p>
            <a:pPr algn="ctr" defTabSz="609585" eaLnBrk="0" fontAlgn="base" hangingPunct="0">
              <a:spcBef>
                <a:spcPct val="0"/>
              </a:spcBef>
              <a:spcAft>
                <a:spcPct val="0"/>
              </a:spcAft>
              <a:defRPr/>
            </a:pPr>
            <a:endParaRPr lang="en-GB">
              <a:solidFill>
                <a:srgbClr val="3F4444"/>
              </a:solidFill>
              <a:latin typeface="Calibri"/>
              <a:ea typeface="MS PGothic" panose="020B0600070205080204" pitchFamily="34" charset="-128"/>
              <a:cs typeface="Arial"/>
              <a:sym typeface="Arial"/>
            </a:endParaRPr>
          </a:p>
        </p:txBody>
      </p:sp>
      <p:sp>
        <p:nvSpPr>
          <p:cNvPr id="19" name="Rectangle 18">
            <a:extLst>
              <a:ext uri="{FF2B5EF4-FFF2-40B4-BE49-F238E27FC236}">
                <a16:creationId xmlns:a16="http://schemas.microsoft.com/office/drawing/2014/main" id="{729B8E56-29F8-9427-DBFD-93A87D782E3A}"/>
              </a:ext>
            </a:extLst>
          </p:cNvPr>
          <p:cNvSpPr/>
          <p:nvPr/>
        </p:nvSpPr>
        <p:spPr>
          <a:xfrm>
            <a:off x="7664829" y="5556617"/>
            <a:ext cx="350763" cy="461665"/>
          </a:xfrm>
          <a:prstGeom prst="rect">
            <a:avLst/>
          </a:prstGeom>
          <a:solidFill>
            <a:schemeClr val="bg2"/>
          </a:solidFill>
          <a:ln>
            <a:noFill/>
          </a:ln>
          <a:effectLst/>
        </p:spPr>
        <p:txBody>
          <a:bodyPr wrap="square" rtlCol="0" anchor="ctr">
            <a:spAutoFit/>
          </a:bodyPr>
          <a:lstStyle/>
          <a:p>
            <a:pPr algn="ctr" defTabSz="609585" eaLnBrk="0" fontAlgn="base" hangingPunct="0">
              <a:spcBef>
                <a:spcPct val="0"/>
              </a:spcBef>
              <a:spcAft>
                <a:spcPct val="0"/>
              </a:spcAft>
              <a:defRPr/>
            </a:pPr>
            <a:endParaRPr lang="en-GB">
              <a:solidFill>
                <a:srgbClr val="3F4444"/>
              </a:solidFill>
              <a:latin typeface="Calibri"/>
              <a:ea typeface="MS PGothic" panose="020B0600070205080204" pitchFamily="34" charset="-128"/>
              <a:cs typeface="Arial"/>
              <a:sym typeface="Arial"/>
            </a:endParaRPr>
          </a:p>
        </p:txBody>
      </p:sp>
      <p:sp>
        <p:nvSpPr>
          <p:cNvPr id="21" name="Rectangle 20">
            <a:extLst>
              <a:ext uri="{FF2B5EF4-FFF2-40B4-BE49-F238E27FC236}">
                <a16:creationId xmlns:a16="http://schemas.microsoft.com/office/drawing/2014/main" id="{6B7C5720-3A90-CB6D-A0E7-76C749614FBE}"/>
              </a:ext>
            </a:extLst>
          </p:cNvPr>
          <p:cNvSpPr/>
          <p:nvPr/>
        </p:nvSpPr>
        <p:spPr>
          <a:xfrm>
            <a:off x="7664829" y="6091390"/>
            <a:ext cx="350763" cy="461665"/>
          </a:xfrm>
          <a:prstGeom prst="rect">
            <a:avLst/>
          </a:prstGeom>
          <a:solidFill>
            <a:schemeClr val="bg1">
              <a:lumMod val="65000"/>
            </a:schemeClr>
          </a:solidFill>
          <a:ln>
            <a:noFill/>
          </a:ln>
          <a:effectLst/>
        </p:spPr>
        <p:txBody>
          <a:bodyPr wrap="square" rtlCol="0" anchor="ctr">
            <a:spAutoFit/>
          </a:bodyPr>
          <a:lstStyle/>
          <a:p>
            <a:pPr algn="ctr" defTabSz="609585" eaLnBrk="0" fontAlgn="base" hangingPunct="0">
              <a:spcBef>
                <a:spcPct val="0"/>
              </a:spcBef>
              <a:spcAft>
                <a:spcPct val="0"/>
              </a:spcAft>
              <a:defRPr/>
            </a:pPr>
            <a:endParaRPr lang="en-GB">
              <a:solidFill>
                <a:srgbClr val="3F4444"/>
              </a:solidFill>
              <a:latin typeface="Calibri"/>
              <a:ea typeface="MS PGothic" panose="020B0600070205080204" pitchFamily="34" charset="-128"/>
              <a:cs typeface="Arial"/>
              <a:sym typeface="Arial"/>
            </a:endParaRPr>
          </a:p>
        </p:txBody>
      </p:sp>
      <p:sp>
        <p:nvSpPr>
          <p:cNvPr id="22" name="TextBox 21">
            <a:extLst>
              <a:ext uri="{FF2B5EF4-FFF2-40B4-BE49-F238E27FC236}">
                <a16:creationId xmlns:a16="http://schemas.microsoft.com/office/drawing/2014/main" id="{411A7C34-94AB-BDEB-893F-E3E37182C87E}"/>
              </a:ext>
            </a:extLst>
          </p:cNvPr>
          <p:cNvSpPr txBox="1"/>
          <p:nvPr/>
        </p:nvSpPr>
        <p:spPr>
          <a:xfrm>
            <a:off x="8015592" y="5090947"/>
            <a:ext cx="1755096" cy="338554"/>
          </a:xfrm>
          <a:prstGeom prst="rect">
            <a:avLst/>
          </a:prstGeom>
          <a:noFill/>
        </p:spPr>
        <p:txBody>
          <a:bodyPr wrap="none" rtlCol="0">
            <a:spAutoFit/>
          </a:bodyPr>
          <a:lstStyle/>
          <a:p>
            <a:pPr defTabSz="609585">
              <a:defRPr/>
            </a:pPr>
            <a:r>
              <a:rPr lang="en-GB" sz="1600" dirty="0">
                <a:solidFill>
                  <a:srgbClr val="000000"/>
                </a:solidFill>
                <a:latin typeface="Arial" panose="020B0604020202020204" pitchFamily="34" charset="0"/>
                <a:ea typeface="MS PGothic" panose="020B0600070205080204" pitchFamily="34" charset="-128"/>
                <a:cs typeface="Arial" panose="020B0604020202020204" pitchFamily="34" charset="0"/>
                <a:sym typeface="Arial"/>
              </a:rPr>
              <a:t>No OS difference</a:t>
            </a:r>
          </a:p>
        </p:txBody>
      </p:sp>
      <p:sp>
        <p:nvSpPr>
          <p:cNvPr id="23" name="TextBox 22">
            <a:extLst>
              <a:ext uri="{FF2B5EF4-FFF2-40B4-BE49-F238E27FC236}">
                <a16:creationId xmlns:a16="http://schemas.microsoft.com/office/drawing/2014/main" id="{1DD2A44F-DF40-A880-1419-FF2A57144D38}"/>
              </a:ext>
            </a:extLst>
          </p:cNvPr>
          <p:cNvSpPr txBox="1"/>
          <p:nvPr/>
        </p:nvSpPr>
        <p:spPr>
          <a:xfrm>
            <a:off x="8015593" y="5578526"/>
            <a:ext cx="2437975" cy="338554"/>
          </a:xfrm>
          <a:prstGeom prst="rect">
            <a:avLst/>
          </a:prstGeom>
          <a:noFill/>
        </p:spPr>
        <p:txBody>
          <a:bodyPr wrap="none" rtlCol="0">
            <a:spAutoFit/>
          </a:bodyPr>
          <a:lstStyle/>
          <a:p>
            <a:pPr defTabSz="609585">
              <a:defRPr/>
            </a:pPr>
            <a:r>
              <a:rPr lang="en-GB" sz="1600" dirty="0">
                <a:solidFill>
                  <a:srgbClr val="000000"/>
                </a:solidFill>
                <a:latin typeface="Arial" panose="020B0604020202020204" pitchFamily="34" charset="0"/>
                <a:ea typeface="MS PGothic" panose="020B0600070205080204" pitchFamily="34" charset="-128"/>
                <a:cs typeface="Arial" panose="020B0604020202020204" pitchFamily="34" charset="0"/>
                <a:sym typeface="Arial"/>
              </a:rPr>
              <a:t>Significant OS difference</a:t>
            </a:r>
          </a:p>
        </p:txBody>
      </p:sp>
      <p:sp>
        <p:nvSpPr>
          <p:cNvPr id="24" name="TextBox 23">
            <a:extLst>
              <a:ext uri="{FF2B5EF4-FFF2-40B4-BE49-F238E27FC236}">
                <a16:creationId xmlns:a16="http://schemas.microsoft.com/office/drawing/2014/main" id="{0ADB6099-9A26-9B98-6D90-B81100C16188}"/>
              </a:ext>
            </a:extLst>
          </p:cNvPr>
          <p:cNvSpPr txBox="1"/>
          <p:nvPr/>
        </p:nvSpPr>
        <p:spPr>
          <a:xfrm>
            <a:off x="8041534" y="6111422"/>
            <a:ext cx="1449436" cy="338554"/>
          </a:xfrm>
          <a:prstGeom prst="rect">
            <a:avLst/>
          </a:prstGeom>
          <a:noFill/>
        </p:spPr>
        <p:txBody>
          <a:bodyPr wrap="none" rtlCol="0">
            <a:spAutoFit/>
          </a:bodyPr>
          <a:lstStyle/>
          <a:p>
            <a:pPr defTabSz="609585">
              <a:defRPr/>
            </a:pPr>
            <a:r>
              <a:rPr lang="en-GB" sz="1600" dirty="0">
                <a:solidFill>
                  <a:srgbClr val="000000"/>
                </a:solidFill>
                <a:latin typeface="Arial" panose="020B0604020202020204" pitchFamily="34" charset="0"/>
                <a:ea typeface="MS PGothic" panose="020B0600070205080204" pitchFamily="34" charset="-128"/>
                <a:cs typeface="Arial" panose="020B0604020202020204" pitchFamily="34" charset="0"/>
                <a:sym typeface="Arial"/>
              </a:rPr>
              <a:t>Not evaluated</a:t>
            </a:r>
          </a:p>
        </p:txBody>
      </p:sp>
    </p:spTree>
    <p:extLst>
      <p:ext uri="{BB962C8B-B14F-4D97-AF65-F5344CB8AC3E}">
        <p14:creationId xmlns:p14="http://schemas.microsoft.com/office/powerpoint/2010/main" val="718552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1C287-AD11-C84B-8C4C-17686E12D7A3}"/>
              </a:ext>
            </a:extLst>
          </p:cNvPr>
          <p:cNvPicPr>
            <a:picLocks noChangeAspect="1"/>
          </p:cNvPicPr>
          <p:nvPr/>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42573" t="20496" r="1559" b="14911"/>
          <a:stretch/>
        </p:blipFill>
        <p:spPr>
          <a:xfrm>
            <a:off x="2196347" y="1193933"/>
            <a:ext cx="7799308" cy="5072308"/>
          </a:xfrm>
          <a:prstGeom prst="rect">
            <a:avLst/>
          </a:prstGeom>
          <a:ln w="19050">
            <a:solidFill>
              <a:schemeClr val="bg2"/>
            </a:solidFill>
          </a:ln>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93A02BD3-E01D-FF13-76D1-E5EAAC8459E2}"/>
              </a:ext>
            </a:extLst>
          </p:cNvPr>
          <p:cNvSpPr>
            <a:spLocks noGrp="1"/>
          </p:cNvSpPr>
          <p:nvPr>
            <p:ph type="title"/>
          </p:nvPr>
        </p:nvSpPr>
        <p:spPr/>
        <p:txBody>
          <a:bodyPr/>
          <a:lstStyle/>
          <a:p>
            <a:r>
              <a:rPr lang="en-US" dirty="0">
                <a:solidFill>
                  <a:srgbClr val="FFC000"/>
                </a:solidFill>
              </a:rPr>
              <a:t>T-DXd MOA: Bystander Effect </a:t>
            </a:r>
            <a:br>
              <a:rPr lang="en-US" dirty="0">
                <a:solidFill>
                  <a:srgbClr val="FFC000"/>
                </a:solidFill>
              </a:rPr>
            </a:br>
            <a:r>
              <a:rPr lang="en-US" dirty="0">
                <a:solidFill>
                  <a:srgbClr val="FFC000"/>
                </a:solidFill>
              </a:rPr>
              <a:t>and Rationale for Targeting HER2-Low MBC</a:t>
            </a:r>
            <a:r>
              <a:rPr lang="en-US" baseline="30000" dirty="0">
                <a:solidFill>
                  <a:srgbClr val="FFC000"/>
                </a:solidFill>
              </a:rPr>
              <a:t>1-3</a:t>
            </a:r>
            <a:endParaRPr lang="en-US" dirty="0">
              <a:solidFill>
                <a:srgbClr val="FFC000"/>
              </a:solidFill>
            </a:endParaRPr>
          </a:p>
        </p:txBody>
      </p:sp>
      <p:sp>
        <p:nvSpPr>
          <p:cNvPr id="6" name="Footer Placeholder 5">
            <a:extLst>
              <a:ext uri="{FF2B5EF4-FFF2-40B4-BE49-F238E27FC236}">
                <a16:creationId xmlns:a16="http://schemas.microsoft.com/office/drawing/2014/main" id="{E8014048-41A9-3B1D-D4C0-C3309AA8106C}"/>
              </a:ext>
            </a:extLst>
          </p:cNvPr>
          <p:cNvSpPr>
            <a:spLocks noGrp="1"/>
          </p:cNvSpPr>
          <p:nvPr>
            <p:ph type="ftr" idx="11"/>
          </p:nvPr>
        </p:nvSpPr>
        <p:spPr>
          <a:xfrm>
            <a:off x="121920" y="6492875"/>
            <a:ext cx="11943512" cy="365125"/>
          </a:xfrm>
        </p:spPr>
        <p:txBody>
          <a:bodyPr/>
          <a:lstStyle/>
          <a:p>
            <a:r>
              <a:rPr lang="en-CA" sz="1600" dirty="0"/>
              <a:t>1. Modi S et al. </a:t>
            </a:r>
            <a:r>
              <a:rPr lang="en-CA" sz="1600" i="1" dirty="0"/>
              <a:t>J Clin Oncol.</a:t>
            </a:r>
            <a:r>
              <a:rPr lang="en-CA" sz="1600" dirty="0"/>
              <a:t> 2020;38:1887-1896. 2. Nakada T et al. </a:t>
            </a:r>
            <a:r>
              <a:rPr lang="en-CA" sz="1600" i="1" dirty="0"/>
              <a:t>Chem Pharm Bull (Tokyo)</a:t>
            </a:r>
            <a:r>
              <a:rPr lang="en-CA" sz="1600" dirty="0"/>
              <a:t>. 2019;67:173-185. 3. </a:t>
            </a:r>
            <a:r>
              <a:rPr lang="en-CA" sz="1600" dirty="0" err="1"/>
              <a:t>Ogitani</a:t>
            </a:r>
            <a:r>
              <a:rPr lang="en-CA" sz="1600" dirty="0"/>
              <a:t> Y et al. </a:t>
            </a:r>
            <a:r>
              <a:rPr lang="en-CA" sz="1600" i="1" dirty="0"/>
              <a:t>Clin Cancer Res</a:t>
            </a:r>
            <a:r>
              <a:rPr lang="en-CA" sz="1600" dirty="0"/>
              <a:t>. 2016;22:5097-5108.</a:t>
            </a:r>
          </a:p>
        </p:txBody>
      </p:sp>
    </p:spTree>
    <p:extLst>
      <p:ext uri="{BB962C8B-B14F-4D97-AF65-F5344CB8AC3E}">
        <p14:creationId xmlns:p14="http://schemas.microsoft.com/office/powerpoint/2010/main" val="3055955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1">
            <a:extLst>
              <a:ext uri="{FF2B5EF4-FFF2-40B4-BE49-F238E27FC236}">
                <a16:creationId xmlns:a16="http://schemas.microsoft.com/office/drawing/2014/main" id="{9ECF75D9-19CB-AAD7-C54B-12DD5D5B7F3A}"/>
              </a:ext>
            </a:extLst>
          </p:cNvPr>
          <p:cNvSpPr txBox="1">
            <a:spLocks/>
          </p:cNvSpPr>
          <p:nvPr/>
        </p:nvSpPr>
        <p:spPr bwMode="auto">
          <a:xfrm>
            <a:off x="5363895" y="3372029"/>
            <a:ext cx="585120" cy="48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indent="0" defTabSz="914377">
              <a:spcBef>
                <a:spcPts val="0"/>
              </a:spcBef>
              <a:spcAft>
                <a:spcPts val="0"/>
              </a:spcAft>
              <a:buClr>
                <a:srgbClr val="000000"/>
              </a:buClr>
              <a:buNone/>
              <a:defRPr/>
            </a:pPr>
            <a:r>
              <a:rPr lang="en-US" sz="1800" kern="0" dirty="0">
                <a:solidFill>
                  <a:srgbClr val="000000"/>
                </a:solidFill>
              </a:rPr>
              <a:t>2:1</a:t>
            </a:r>
          </a:p>
        </p:txBody>
      </p:sp>
      <p:sp>
        <p:nvSpPr>
          <p:cNvPr id="3" name="Title 1">
            <a:extLst>
              <a:ext uri="{FF2B5EF4-FFF2-40B4-BE49-F238E27FC236}">
                <a16:creationId xmlns:a16="http://schemas.microsoft.com/office/drawing/2014/main" id="{6D82014B-AFB5-1F17-7FBE-7917AF142EA5}"/>
              </a:ext>
            </a:extLst>
          </p:cNvPr>
          <p:cNvSpPr>
            <a:spLocks noGrp="1"/>
          </p:cNvSpPr>
          <p:nvPr>
            <p:ph type="title"/>
          </p:nvPr>
        </p:nvSpPr>
        <p:spPr>
          <a:xfrm>
            <a:off x="609759" y="238129"/>
            <a:ext cx="10872444" cy="1103313"/>
          </a:xfrm>
        </p:spPr>
        <p:txBody>
          <a:bodyPr/>
          <a:lstStyle/>
          <a:p>
            <a:r>
              <a:rPr lang="en-US" altLang="en-US" sz="3600" dirty="0"/>
              <a:t>DESTINY-Breast04: </a:t>
            </a:r>
            <a:r>
              <a:rPr lang="en-US" dirty="0"/>
              <a:t>T-DXd </a:t>
            </a:r>
            <a:r>
              <a:rPr lang="en-US" altLang="en-US" sz="3600" dirty="0"/>
              <a:t>vs Chemotherapy for Previously Treated HER2-Low ABC</a:t>
            </a:r>
            <a:endParaRPr lang="en-US" dirty="0"/>
          </a:p>
        </p:txBody>
      </p:sp>
      <p:sp>
        <p:nvSpPr>
          <p:cNvPr id="4" name="Content Placeholder 3">
            <a:extLst>
              <a:ext uri="{FF2B5EF4-FFF2-40B4-BE49-F238E27FC236}">
                <a16:creationId xmlns:a16="http://schemas.microsoft.com/office/drawing/2014/main" id="{7A446DF5-9FCF-4073-9704-2ABAC9D8F5F1}"/>
              </a:ext>
            </a:extLst>
          </p:cNvPr>
          <p:cNvSpPr txBox="1">
            <a:spLocks/>
          </p:cNvSpPr>
          <p:nvPr/>
        </p:nvSpPr>
        <p:spPr>
          <a:xfrm>
            <a:off x="609760" y="1341443"/>
            <a:ext cx="10877529" cy="4817619"/>
          </a:xfrm>
          <a:prstGeom prst="rect">
            <a:avLst/>
          </a:prstGeom>
          <a:ln>
            <a:solidFill>
              <a:schemeClr val="tx1"/>
            </a:solidFill>
          </a:ln>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indent="0" algn="ctr">
              <a:buNone/>
            </a:pPr>
            <a:r>
              <a:rPr lang="en-US" sz="2400" kern="0" dirty="0">
                <a:solidFill>
                  <a:schemeClr val="tx1"/>
                </a:solidFill>
              </a:rPr>
              <a:t>Multicenter, randomized, open-label, active-controlled phase III trial</a:t>
            </a:r>
          </a:p>
          <a:p>
            <a:endParaRPr lang="en-US" sz="2400" kern="0" dirty="0">
              <a:solidFill>
                <a:srgbClr val="000000"/>
              </a:solidFill>
            </a:endParaRPr>
          </a:p>
          <a:p>
            <a:endParaRPr lang="en-US" sz="2400" kern="0" dirty="0">
              <a:solidFill>
                <a:srgbClr val="000000"/>
              </a:solidFill>
            </a:endParaRPr>
          </a:p>
          <a:p>
            <a:endParaRPr lang="en-US" sz="2400" kern="0" dirty="0">
              <a:solidFill>
                <a:srgbClr val="000000"/>
              </a:solidFill>
            </a:endParaRPr>
          </a:p>
          <a:p>
            <a:pPr marL="0" indent="0">
              <a:buNone/>
            </a:pPr>
            <a:endParaRPr lang="en-US" kern="0" dirty="0">
              <a:solidFill>
                <a:srgbClr val="000000"/>
              </a:solidFill>
            </a:endParaRPr>
          </a:p>
          <a:p>
            <a:pPr marL="0" indent="0">
              <a:buNone/>
            </a:pPr>
            <a:endParaRPr lang="en-US" kern="0" dirty="0">
              <a:solidFill>
                <a:srgbClr val="000000"/>
              </a:solidFill>
            </a:endParaRPr>
          </a:p>
          <a:p>
            <a:pPr>
              <a:spcBef>
                <a:spcPts val="2400"/>
              </a:spcBef>
              <a:spcAft>
                <a:spcPts val="0"/>
              </a:spcAft>
            </a:pPr>
            <a:r>
              <a:rPr lang="en-US" sz="2133" b="1" kern="0" dirty="0">
                <a:solidFill>
                  <a:schemeClr val="tx1"/>
                </a:solidFill>
              </a:rPr>
              <a:t>Primary endpoint:</a:t>
            </a:r>
            <a:r>
              <a:rPr lang="en-US" sz="2133" kern="0" dirty="0">
                <a:solidFill>
                  <a:schemeClr val="tx1"/>
                </a:solidFill>
              </a:rPr>
              <a:t> PFS in HR+ patient population (by BICR)</a:t>
            </a:r>
            <a:endParaRPr lang="en-US" sz="2133" i="1" kern="0" dirty="0">
              <a:solidFill>
                <a:schemeClr val="tx1"/>
              </a:solidFill>
            </a:endParaRPr>
          </a:p>
          <a:p>
            <a:pPr>
              <a:spcAft>
                <a:spcPts val="0"/>
              </a:spcAft>
            </a:pPr>
            <a:r>
              <a:rPr lang="en-US" sz="2133" b="1" kern="0" dirty="0">
                <a:solidFill>
                  <a:schemeClr val="tx1"/>
                </a:solidFill>
              </a:rPr>
              <a:t>Key secondary endpoints: </a:t>
            </a:r>
            <a:r>
              <a:rPr lang="en-US" sz="2133" kern="0" dirty="0">
                <a:solidFill>
                  <a:schemeClr val="tx1"/>
                </a:solidFill>
              </a:rPr>
              <a:t>PFS (all patients), OS in HR+ and in all patients, PFS by investigator, ORR, </a:t>
            </a:r>
            <a:r>
              <a:rPr lang="en-US" sz="2133" kern="0" dirty="0" err="1">
                <a:solidFill>
                  <a:schemeClr val="tx1"/>
                </a:solidFill>
              </a:rPr>
              <a:t>DoR</a:t>
            </a:r>
            <a:r>
              <a:rPr lang="en-US" sz="2133" kern="0" dirty="0">
                <a:solidFill>
                  <a:schemeClr val="tx1"/>
                </a:solidFill>
              </a:rPr>
              <a:t>, efficacy in HR- patient population </a:t>
            </a:r>
          </a:p>
          <a:p>
            <a:endParaRPr lang="en-US" kern="0" dirty="0"/>
          </a:p>
        </p:txBody>
      </p:sp>
      <p:sp>
        <p:nvSpPr>
          <p:cNvPr id="5" name="Text Box 11">
            <a:extLst>
              <a:ext uri="{FF2B5EF4-FFF2-40B4-BE49-F238E27FC236}">
                <a16:creationId xmlns:a16="http://schemas.microsoft.com/office/drawing/2014/main" id="{A1CD2EAC-F876-33DB-CEB5-159D693B1144}"/>
              </a:ext>
            </a:extLst>
          </p:cNvPr>
          <p:cNvSpPr txBox="1">
            <a:spLocks noChangeArrowheads="1"/>
          </p:cNvSpPr>
          <p:nvPr/>
        </p:nvSpPr>
        <p:spPr bwMode="auto">
          <a:xfrm>
            <a:off x="423599" y="6374248"/>
            <a:ext cx="85613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defTabSz="914377">
              <a:spcBef>
                <a:spcPct val="0"/>
              </a:spcBef>
              <a:spcAft>
                <a:spcPct val="0"/>
              </a:spcAft>
              <a:defRPr/>
            </a:pPr>
            <a:r>
              <a:rPr lang="en-US" altLang="en-US" sz="1200" b="0" dirty="0">
                <a:latin typeface="Calibri" panose="020F0502020204030204" pitchFamily="34" charset="0"/>
                <a:ea typeface="+mn-ea"/>
              </a:rPr>
              <a:t>Modi. ASCO 2022. LBA3. Modi. NEJM. 2022;387:9.</a:t>
            </a:r>
          </a:p>
        </p:txBody>
      </p:sp>
      <p:grpSp>
        <p:nvGrpSpPr>
          <p:cNvPr id="6" name="Group 5">
            <a:extLst>
              <a:ext uri="{FF2B5EF4-FFF2-40B4-BE49-F238E27FC236}">
                <a16:creationId xmlns:a16="http://schemas.microsoft.com/office/drawing/2014/main" id="{FB194B4E-4B27-80FE-EA63-2F9859467AFF}"/>
              </a:ext>
            </a:extLst>
          </p:cNvPr>
          <p:cNvGrpSpPr/>
          <p:nvPr/>
        </p:nvGrpSpPr>
        <p:grpSpPr>
          <a:xfrm>
            <a:off x="674075" y="2745995"/>
            <a:ext cx="9407205" cy="1770455"/>
            <a:chOff x="-367305" y="2650452"/>
            <a:chExt cx="9407205" cy="1770453"/>
          </a:xfrm>
        </p:grpSpPr>
        <p:sp>
          <p:nvSpPr>
            <p:cNvPr id="7" name="Text Box 45">
              <a:extLst>
                <a:ext uri="{FF2B5EF4-FFF2-40B4-BE49-F238E27FC236}">
                  <a16:creationId xmlns:a16="http://schemas.microsoft.com/office/drawing/2014/main" id="{45240071-66F6-DB89-9DD2-69365B5B9C4B}"/>
                </a:ext>
              </a:extLst>
            </p:cNvPr>
            <p:cNvSpPr txBox="1">
              <a:spLocks noChangeArrowheads="1"/>
            </p:cNvSpPr>
            <p:nvPr/>
          </p:nvSpPr>
          <p:spPr bwMode="auto">
            <a:xfrm>
              <a:off x="-367305" y="2666581"/>
              <a:ext cx="4574479" cy="17543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defTabSz="914377" eaLnBrk="0" fontAlgn="base" hangingPunct="0">
                <a:spcBef>
                  <a:spcPct val="0"/>
                </a:spcBef>
                <a:spcAft>
                  <a:spcPct val="0"/>
                </a:spcAft>
                <a:defRPr/>
              </a:pPr>
              <a:r>
                <a:rPr lang="en-GB" altLang="en-US" sz="1800" b="0" dirty="0">
                  <a:latin typeface="Calibri" panose="020F0502020204030204" pitchFamily="34" charset="0"/>
                  <a:cs typeface="Arial" panose="020B0604020202020204" pitchFamily="34" charset="0"/>
                </a:rPr>
                <a:t>Patients with HER2-low (</a:t>
              </a:r>
              <a:r>
                <a:rPr lang="en-US" sz="1800" b="0" dirty="0">
                  <a:latin typeface="Calibri" panose="020F0502020204030204" pitchFamily="34" charset="0"/>
                  <a:ea typeface="Calibri" panose="020F0502020204030204" pitchFamily="34" charset="0"/>
                  <a:cs typeface="Calibri" panose="020F0502020204030204" pitchFamily="34" charset="0"/>
                </a:rPr>
                <a:t>IHC1+ or IHC2+/ISH-)</a:t>
              </a:r>
              <a:r>
                <a:rPr lang="en-GB" altLang="en-US" sz="1800" b="0" dirty="0">
                  <a:latin typeface="Calibri" panose="020F0502020204030204" pitchFamily="34" charset="0"/>
                  <a:cs typeface="Arial" panose="020B0604020202020204" pitchFamily="34" charset="0"/>
                </a:rPr>
                <a:t> unresectable or metastatic BC;</a:t>
              </a:r>
              <a:r>
                <a:rPr lang="en-GB" altLang="en-US" sz="1800" b="0" dirty="0">
                  <a:latin typeface="Calibri" panose="020F0502020204030204" pitchFamily="34" charset="0"/>
                  <a:cs typeface="Calibri" panose="020F0502020204030204" pitchFamily="34" charset="0"/>
                </a:rPr>
                <a:t> 1-2 lines of CT in the metastatic setting or recurrence ≤6 mo after adjuvant CT;</a:t>
              </a:r>
              <a:r>
                <a:rPr lang="en-GB" altLang="en-US" sz="1800" b="0" dirty="0">
                  <a:latin typeface="Calibri" panose="020F0502020204030204" pitchFamily="34" charset="0"/>
                  <a:cs typeface="Arial" panose="020B0604020202020204" pitchFamily="34" charset="0"/>
                </a:rPr>
                <a:t> ≥1 ET if HR+; treated, stable brain metastases eligible</a:t>
              </a:r>
            </a:p>
            <a:p>
              <a:pPr algn="ctr" defTabSz="914377" eaLnBrk="0" fontAlgn="base" hangingPunct="0">
                <a:spcBef>
                  <a:spcPct val="0"/>
                </a:spcBef>
                <a:spcAft>
                  <a:spcPct val="0"/>
                </a:spcAft>
                <a:defRPr/>
              </a:pPr>
              <a:r>
                <a:rPr lang="en-GB" altLang="en-US" sz="1800" b="0" dirty="0">
                  <a:latin typeface="Calibri" panose="020F0502020204030204" pitchFamily="34" charset="0"/>
                  <a:cs typeface="Calibri" panose="020F0502020204030204" pitchFamily="34" charset="0"/>
                </a:rPr>
                <a:t>(N = 557)</a:t>
              </a:r>
              <a:endParaRPr lang="en-US" altLang="en-US" sz="1800" b="0" dirty="0">
                <a:latin typeface="Calibri" panose="020F0502020204030204" pitchFamily="34" charset="0"/>
                <a:cs typeface="Calibri" panose="020F0502020204030204" pitchFamily="34" charset="0"/>
              </a:endParaRPr>
            </a:p>
          </p:txBody>
        </p:sp>
        <p:sp>
          <p:nvSpPr>
            <p:cNvPr id="8" name="Rectangle 49">
              <a:extLst>
                <a:ext uri="{FF2B5EF4-FFF2-40B4-BE49-F238E27FC236}">
                  <a16:creationId xmlns:a16="http://schemas.microsoft.com/office/drawing/2014/main" id="{2B85CFD1-92A6-B885-C35F-1E654319276A}"/>
                </a:ext>
              </a:extLst>
            </p:cNvPr>
            <p:cNvSpPr>
              <a:spLocks noChangeArrowheads="1"/>
            </p:cNvSpPr>
            <p:nvPr/>
          </p:nvSpPr>
          <p:spPr bwMode="auto">
            <a:xfrm>
              <a:off x="4930028" y="2650452"/>
              <a:ext cx="4109872" cy="834706"/>
            </a:xfrm>
            <a:prstGeom prst="rect">
              <a:avLst/>
            </a:prstGeom>
            <a:solidFill>
              <a:schemeClr val="accent1"/>
            </a:solidFill>
            <a:ln>
              <a:solidFill>
                <a:schemeClr val="tx1"/>
              </a:solidFill>
            </a:ln>
          </p:spPr>
          <p:txBody>
            <a:bodyPr wrap="none" anchor="ctr" anchorCtr="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defTabSz="914377" eaLnBrk="0" fontAlgn="base" hangingPunct="0">
                <a:spcBef>
                  <a:spcPct val="0"/>
                </a:spcBef>
                <a:spcAft>
                  <a:spcPct val="0"/>
                </a:spcAft>
                <a:defRPr/>
              </a:pPr>
              <a:r>
                <a:rPr lang="en-US" altLang="en-US" sz="2000" dirty="0">
                  <a:solidFill>
                    <a:srgbClr val="FFFFFF"/>
                  </a:solidFill>
                  <a:latin typeface="Calibri" panose="020F0502020204030204" pitchFamily="34" charset="0"/>
                  <a:cs typeface="Calibri" panose="020F0502020204030204" pitchFamily="34" charset="0"/>
                </a:rPr>
                <a:t>T-DXd </a:t>
              </a:r>
              <a:r>
                <a:rPr lang="en-US" altLang="en-US" sz="2000" b="0" dirty="0">
                  <a:solidFill>
                    <a:srgbClr val="FFFFFF"/>
                  </a:solidFill>
                  <a:latin typeface="Calibri" panose="020F0502020204030204" pitchFamily="34" charset="0"/>
                  <a:cs typeface="Calibri" panose="020F0502020204030204" pitchFamily="34" charset="0"/>
                </a:rPr>
                <a:t>5.4 mg/kg Q3W</a:t>
              </a:r>
            </a:p>
            <a:p>
              <a:pPr algn="ctr" defTabSz="914377" eaLnBrk="0" fontAlgn="base" hangingPunct="0">
                <a:spcBef>
                  <a:spcPct val="0"/>
                </a:spcBef>
                <a:spcAft>
                  <a:spcPct val="0"/>
                </a:spcAft>
                <a:defRPr/>
              </a:pPr>
              <a:r>
                <a:rPr lang="en-US" altLang="en-US" sz="2000" b="0" dirty="0">
                  <a:solidFill>
                    <a:srgbClr val="FFFFFF"/>
                  </a:solidFill>
                  <a:latin typeface="Calibri" panose="020F0502020204030204" pitchFamily="34" charset="0"/>
                  <a:cs typeface="Calibri" panose="020F0502020204030204" pitchFamily="34" charset="0"/>
                </a:rPr>
                <a:t>(n = 373) </a:t>
              </a:r>
            </a:p>
          </p:txBody>
        </p:sp>
        <p:sp>
          <p:nvSpPr>
            <p:cNvPr id="9" name="Rectangle 50">
              <a:extLst>
                <a:ext uri="{FF2B5EF4-FFF2-40B4-BE49-F238E27FC236}">
                  <a16:creationId xmlns:a16="http://schemas.microsoft.com/office/drawing/2014/main" id="{9AEA2E72-C24E-62FA-AAA8-98773AAA9912}"/>
                </a:ext>
              </a:extLst>
            </p:cNvPr>
            <p:cNvSpPr>
              <a:spLocks noChangeArrowheads="1"/>
            </p:cNvSpPr>
            <p:nvPr/>
          </p:nvSpPr>
          <p:spPr bwMode="auto">
            <a:xfrm>
              <a:off x="4930028" y="3543744"/>
              <a:ext cx="4107684" cy="834706"/>
            </a:xfrm>
            <a:prstGeom prst="rect">
              <a:avLst/>
            </a:prstGeom>
            <a:solidFill>
              <a:schemeClr val="hlink"/>
            </a:solidFill>
            <a:ln w="9525">
              <a:solidFill>
                <a:srgbClr val="000000"/>
              </a:solidFill>
              <a:miter lim="800000"/>
              <a:headEnd/>
              <a:tailEnd/>
            </a:ln>
          </p:spPr>
          <p:txBody>
            <a:bodyPr wrap="none" anchor="ctr" anchorCtr="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defTabSz="914377" eaLnBrk="0" fontAlgn="base" hangingPunct="0">
                <a:spcBef>
                  <a:spcPct val="0"/>
                </a:spcBef>
                <a:spcAft>
                  <a:spcPct val="0"/>
                </a:spcAft>
                <a:defRPr/>
              </a:pPr>
              <a:r>
                <a:rPr lang="en-US" altLang="en-US" sz="2000" dirty="0">
                  <a:solidFill>
                    <a:srgbClr val="FFFFFF"/>
                  </a:solidFill>
                  <a:latin typeface="Calibri" panose="020F0502020204030204" pitchFamily="34" charset="0"/>
                  <a:cs typeface="Calibri" panose="020F0502020204030204" pitchFamily="34" charset="0"/>
                </a:rPr>
                <a:t>CT*</a:t>
              </a:r>
              <a:endParaRPr lang="en-US" altLang="en-US" sz="2000" b="0" dirty="0">
                <a:solidFill>
                  <a:srgbClr val="FFFFFF"/>
                </a:solidFill>
                <a:latin typeface="Calibri" panose="020F0502020204030204" pitchFamily="34" charset="0"/>
                <a:cs typeface="Calibri" panose="020F0502020204030204" pitchFamily="34" charset="0"/>
              </a:endParaRPr>
            </a:p>
            <a:p>
              <a:pPr algn="ctr" defTabSz="914377" eaLnBrk="0" fontAlgn="base" hangingPunct="0">
                <a:spcBef>
                  <a:spcPct val="0"/>
                </a:spcBef>
                <a:spcAft>
                  <a:spcPct val="0"/>
                </a:spcAft>
                <a:defRPr/>
              </a:pPr>
              <a:r>
                <a:rPr lang="en-US" altLang="en-US" sz="2000" b="0" dirty="0">
                  <a:solidFill>
                    <a:srgbClr val="FFFFFF"/>
                  </a:solidFill>
                  <a:latin typeface="Calibri" panose="020F0502020204030204" pitchFamily="34" charset="0"/>
                  <a:cs typeface="Calibri" panose="020F0502020204030204" pitchFamily="34" charset="0"/>
                </a:rPr>
                <a:t>(n = 184)</a:t>
              </a:r>
              <a:r>
                <a:rPr lang="en-US" altLang="en-US" sz="2000" dirty="0">
                  <a:solidFill>
                    <a:srgbClr val="FFFFFF"/>
                  </a:solidFill>
                  <a:latin typeface="Calibri" panose="020F0502020204030204" pitchFamily="34" charset="0"/>
                  <a:cs typeface="Calibri" panose="020F0502020204030204" pitchFamily="34" charset="0"/>
                </a:rPr>
                <a:t> </a:t>
              </a:r>
              <a:endParaRPr lang="en-US" altLang="en-US" sz="2000" b="0" dirty="0">
                <a:solidFill>
                  <a:srgbClr val="FFFFFF"/>
                </a:solidFill>
                <a:latin typeface="Calibri" panose="020F0502020204030204" pitchFamily="34" charset="0"/>
                <a:cs typeface="Calibri" panose="020F0502020204030204" pitchFamily="34" charset="0"/>
              </a:endParaRPr>
            </a:p>
          </p:txBody>
        </p:sp>
        <p:sp>
          <p:nvSpPr>
            <p:cNvPr id="10" name="Line 53">
              <a:extLst>
                <a:ext uri="{FF2B5EF4-FFF2-40B4-BE49-F238E27FC236}">
                  <a16:creationId xmlns:a16="http://schemas.microsoft.com/office/drawing/2014/main" id="{9CAAA7A1-FAA8-E38E-2736-268D388A433F}"/>
                </a:ext>
              </a:extLst>
            </p:cNvPr>
            <p:cNvSpPr>
              <a:spLocks noChangeShapeType="1"/>
            </p:cNvSpPr>
            <p:nvPr/>
          </p:nvSpPr>
          <p:spPr bwMode="auto">
            <a:xfrm>
              <a:off x="4250804" y="3608118"/>
              <a:ext cx="575036" cy="3301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defRPr/>
              </a:pPr>
              <a:endParaRPr lang="en-US" sz="2000" b="1" dirty="0">
                <a:solidFill>
                  <a:srgbClr val="FFFFFF"/>
                </a:solidFill>
                <a:latin typeface="Arial" panose="020B0604020202020204" pitchFamily="34" charset="0"/>
                <a:cs typeface="Arial" panose="020B0604020202020204" pitchFamily="34" charset="0"/>
              </a:endParaRPr>
            </a:p>
          </p:txBody>
        </p:sp>
        <p:sp>
          <p:nvSpPr>
            <p:cNvPr id="11" name="Line 54">
              <a:extLst>
                <a:ext uri="{FF2B5EF4-FFF2-40B4-BE49-F238E27FC236}">
                  <a16:creationId xmlns:a16="http://schemas.microsoft.com/office/drawing/2014/main" id="{C39943FA-8386-F2D8-41E1-2AF6E9FB8706}"/>
                </a:ext>
              </a:extLst>
            </p:cNvPr>
            <p:cNvSpPr>
              <a:spLocks noChangeShapeType="1"/>
            </p:cNvSpPr>
            <p:nvPr/>
          </p:nvSpPr>
          <p:spPr bwMode="auto">
            <a:xfrm flipV="1">
              <a:off x="4253979" y="3063542"/>
              <a:ext cx="571861" cy="26754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defRPr/>
              </a:pPr>
              <a:endParaRPr lang="en-US" sz="2000" b="1" dirty="0">
                <a:solidFill>
                  <a:srgbClr val="FFFFFF"/>
                </a:solidFill>
                <a:latin typeface="Arial" panose="020B0604020202020204" pitchFamily="34" charset="0"/>
                <a:cs typeface="Arial" panose="020B0604020202020204" pitchFamily="34" charset="0"/>
              </a:endParaRPr>
            </a:p>
          </p:txBody>
        </p:sp>
      </p:grpSp>
      <p:sp>
        <p:nvSpPr>
          <p:cNvPr id="12" name="TextBox 1">
            <a:extLst>
              <a:ext uri="{FF2B5EF4-FFF2-40B4-BE49-F238E27FC236}">
                <a16:creationId xmlns:a16="http://schemas.microsoft.com/office/drawing/2014/main" id="{BFA3139D-F9CD-A4B9-3734-7D5AD944E181}"/>
              </a:ext>
            </a:extLst>
          </p:cNvPr>
          <p:cNvSpPr txBox="1">
            <a:spLocks noChangeArrowheads="1"/>
          </p:cNvSpPr>
          <p:nvPr/>
        </p:nvSpPr>
        <p:spPr bwMode="auto">
          <a:xfrm>
            <a:off x="5884149" y="4468854"/>
            <a:ext cx="42822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defTabSz="914377" eaLnBrk="0" fontAlgn="base" hangingPunct="0">
              <a:spcBef>
                <a:spcPct val="0"/>
              </a:spcBef>
              <a:spcAft>
                <a:spcPct val="0"/>
              </a:spcAft>
              <a:defRPr/>
            </a:pPr>
            <a:r>
              <a:rPr lang="en-US" altLang="en-US" sz="1400" b="0" dirty="0">
                <a:solidFill>
                  <a:srgbClr val="000000"/>
                </a:solidFill>
                <a:latin typeface="Calibri" panose="020F0502020204030204" pitchFamily="34" charset="0"/>
                <a:cs typeface="Calibri" panose="020F0502020204030204" pitchFamily="34" charset="0"/>
              </a:rPr>
              <a:t>*</a:t>
            </a:r>
            <a:r>
              <a:rPr lang="en-US" altLang="en-US" sz="1400" b="0" dirty="0">
                <a:latin typeface="Calibri" panose="020F0502020204030204" pitchFamily="34" charset="0"/>
                <a:cs typeface="Calibri" panose="020F0502020204030204" pitchFamily="34" charset="0"/>
              </a:rPr>
              <a:t>Treatment of physician’s choice: capecitabine, eribulin, gemcitabine, paclitaxel, or nab-paclitaxel. </a:t>
            </a:r>
          </a:p>
        </p:txBody>
      </p:sp>
      <p:sp>
        <p:nvSpPr>
          <p:cNvPr id="13" name="TextBox 12">
            <a:extLst>
              <a:ext uri="{FF2B5EF4-FFF2-40B4-BE49-F238E27FC236}">
                <a16:creationId xmlns:a16="http://schemas.microsoft.com/office/drawing/2014/main" id="{222F3DB9-90BB-E0E7-2CEA-884B65028BAF}"/>
              </a:ext>
            </a:extLst>
          </p:cNvPr>
          <p:cNvSpPr txBox="1"/>
          <p:nvPr/>
        </p:nvSpPr>
        <p:spPr bwMode="auto">
          <a:xfrm>
            <a:off x="2732877" y="1921529"/>
            <a:ext cx="582722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377" eaLnBrk="0" fontAlgn="base" hangingPunct="0">
              <a:spcBef>
                <a:spcPct val="50000"/>
              </a:spcBef>
              <a:spcAft>
                <a:spcPct val="0"/>
              </a:spcAft>
              <a:defRPr/>
            </a:pPr>
            <a:r>
              <a:rPr lang="en-US" sz="1400" i="1" dirty="0">
                <a:latin typeface="Calibri" panose="020F0502020204030204" pitchFamily="34" charset="0"/>
                <a:cs typeface="Arial" panose="020B0604020202020204" pitchFamily="34" charset="0"/>
              </a:rPr>
              <a:t>Stratified by HER2-low status (IHC1+ vs IHC2+ and ISH-), </a:t>
            </a:r>
            <a:br>
              <a:rPr lang="en-US" sz="1400" i="1" dirty="0">
                <a:latin typeface="Calibri" panose="020F0502020204030204" pitchFamily="34" charset="0"/>
                <a:cs typeface="Arial" panose="020B0604020202020204" pitchFamily="34" charset="0"/>
              </a:rPr>
            </a:br>
            <a:r>
              <a:rPr lang="en-US" sz="1400" i="1" dirty="0">
                <a:latin typeface="Calibri" panose="020F0502020204030204" pitchFamily="34" charset="0"/>
                <a:cs typeface="Arial" panose="020B0604020202020204" pitchFamily="34" charset="0"/>
              </a:rPr>
              <a:t>no. of prior lines of CT for metastatic disease (1 vs 2), hormone receptor status (positive [with vs without previous CDK4/6 inhibitor] </a:t>
            </a:r>
            <a:r>
              <a:rPr lang="en-US" sz="1400" i="1" dirty="0">
                <a:latin typeface="Calibri" panose="020F0502020204030204" pitchFamily="34" charset="0"/>
              </a:rPr>
              <a:t>vs negative)</a:t>
            </a:r>
            <a:endParaRPr lang="en-US" sz="1400" i="1" dirty="0">
              <a:latin typeface="Calibri" panose="020F050202020403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9B676635-6309-A456-15A9-0BCC0EEB316A}"/>
              </a:ext>
            </a:extLst>
          </p:cNvPr>
          <p:cNvCxnSpPr>
            <a:cxnSpLocks/>
          </p:cNvCxnSpPr>
          <p:nvPr/>
        </p:nvCxnSpPr>
        <p:spPr bwMode="auto">
          <a:xfrm>
            <a:off x="5431721" y="2698126"/>
            <a:ext cx="0" cy="551961"/>
          </a:xfrm>
          <a:prstGeom prst="straightConnector1">
            <a:avLst/>
          </a:prstGeom>
          <a:noFill/>
          <a:ln w="19050" cap="flat" cmpd="sng" algn="ctr">
            <a:solidFill>
              <a:schemeClr val="tx1"/>
            </a:solidFill>
            <a:prstDash val="sysDot"/>
            <a:round/>
            <a:headEnd type="none" w="med" len="med"/>
            <a:tailEnd type="triangle"/>
          </a:ln>
          <a:effectLst/>
        </p:spPr>
      </p:cxnSp>
    </p:spTree>
    <p:extLst>
      <p:ext uri="{BB962C8B-B14F-4D97-AF65-F5344CB8AC3E}">
        <p14:creationId xmlns:p14="http://schemas.microsoft.com/office/powerpoint/2010/main" val="1897370755"/>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736" y="78202"/>
            <a:ext cx="10972800" cy="667096"/>
          </a:xfrm>
        </p:spPr>
        <p:txBody>
          <a:bodyPr>
            <a:normAutofit fontScale="90000"/>
          </a:bodyPr>
          <a:lstStyle/>
          <a:p>
            <a:r>
              <a:rPr lang="en-US" sz="4000" dirty="0"/>
              <a:t>DESTINY-Breast04: T-DXd in HER2-low MBC</a:t>
            </a:r>
            <a:endParaRPr lang="en-US" dirty="0"/>
          </a:p>
        </p:txBody>
      </p:sp>
      <p:sp>
        <p:nvSpPr>
          <p:cNvPr id="10" name="TextBox 9">
            <a:extLst>
              <a:ext uri="{FF2B5EF4-FFF2-40B4-BE49-F238E27FC236}">
                <a16:creationId xmlns:a16="http://schemas.microsoft.com/office/drawing/2014/main" id="{CBCB0EC2-BB58-44B8-9C10-6466869DE06E}"/>
              </a:ext>
            </a:extLst>
          </p:cNvPr>
          <p:cNvSpPr txBox="1"/>
          <p:nvPr/>
        </p:nvSpPr>
        <p:spPr>
          <a:xfrm>
            <a:off x="1" y="6513952"/>
            <a:ext cx="2415847" cy="243840"/>
          </a:xfrm>
          <a:prstGeom prst="rect">
            <a:avLst/>
          </a:prstGeom>
        </p:spPr>
        <p:txBody>
          <a:bodyPr vert="horz" wrap="none" lIns="91440" tIns="45720" rIns="91440" bIns="45720" rtlCol="0">
            <a:noAutofit/>
          </a:bodyPr>
          <a:lstStyle/>
          <a:p>
            <a:r>
              <a:rPr lang="en-US" sz="1000" dirty="0">
                <a:solidFill>
                  <a:srgbClr val="FFC000"/>
                </a:solidFill>
                <a:latin typeface="Arial" panose="020B0604020202020204" pitchFamily="34" charset="0"/>
                <a:cs typeface="Arial" panose="020B0604020202020204" pitchFamily="34" charset="0"/>
              </a:rPr>
              <a:t>Modi S et al. NEJM 2022;387:9-20.</a:t>
            </a:r>
          </a:p>
        </p:txBody>
      </p:sp>
      <p:pic>
        <p:nvPicPr>
          <p:cNvPr id="2" name="Picture 1" descr="Image">
            <a:extLst>
              <a:ext uri="{FF2B5EF4-FFF2-40B4-BE49-F238E27FC236}">
                <a16:creationId xmlns:a16="http://schemas.microsoft.com/office/drawing/2014/main" id="{F8E8F6C3-B722-7951-F4C2-938DE86B38C1}"/>
              </a:ext>
            </a:extLst>
          </p:cNvPr>
          <p:cNvPicPr>
            <a:picLocks noChangeAspect="1"/>
          </p:cNvPicPr>
          <p:nvPr/>
        </p:nvPicPr>
        <p:blipFill rotWithShape="1">
          <a:blip r:embed="rId3" cstate="print"/>
          <a:srcRect t="23891" b="51737"/>
          <a:stretch/>
        </p:blipFill>
        <p:spPr>
          <a:xfrm>
            <a:off x="244655" y="745298"/>
            <a:ext cx="8831964" cy="2811153"/>
          </a:xfrm>
          <a:prstGeom prst="rect">
            <a:avLst/>
          </a:prstGeom>
        </p:spPr>
      </p:pic>
      <p:pic>
        <p:nvPicPr>
          <p:cNvPr id="3" name="Picture 2" descr="Image">
            <a:extLst>
              <a:ext uri="{FF2B5EF4-FFF2-40B4-BE49-F238E27FC236}">
                <a16:creationId xmlns:a16="http://schemas.microsoft.com/office/drawing/2014/main" id="{1F7C1617-4D66-436D-09ED-672C965BF98B}"/>
              </a:ext>
            </a:extLst>
          </p:cNvPr>
          <p:cNvPicPr>
            <a:picLocks noChangeAspect="1"/>
          </p:cNvPicPr>
          <p:nvPr/>
        </p:nvPicPr>
        <p:blipFill rotWithShape="1">
          <a:blip r:embed="rId3" cstate="print"/>
          <a:srcRect t="73928"/>
          <a:stretch/>
        </p:blipFill>
        <p:spPr>
          <a:xfrm>
            <a:off x="3037341" y="3017563"/>
            <a:ext cx="8685915" cy="2957501"/>
          </a:xfrm>
          <a:prstGeom prst="rect">
            <a:avLst/>
          </a:prstGeom>
        </p:spPr>
      </p:pic>
      <p:sp>
        <p:nvSpPr>
          <p:cNvPr id="6" name="Rectangle 5">
            <a:extLst>
              <a:ext uri="{FF2B5EF4-FFF2-40B4-BE49-F238E27FC236}">
                <a16:creationId xmlns:a16="http://schemas.microsoft.com/office/drawing/2014/main" id="{DDCD8029-B8D8-1848-E149-4D4213B570CC}"/>
              </a:ext>
            </a:extLst>
          </p:cNvPr>
          <p:cNvSpPr/>
          <p:nvPr/>
        </p:nvSpPr>
        <p:spPr>
          <a:xfrm>
            <a:off x="1039899" y="6062602"/>
            <a:ext cx="10511271" cy="338554"/>
          </a:xfrm>
          <a:prstGeom prst="rect">
            <a:avLst/>
          </a:prstGeom>
        </p:spPr>
        <p:txBody>
          <a:bodyPr wrap="square">
            <a:spAutoFit/>
          </a:bodyPr>
          <a:lstStyle/>
          <a:p>
            <a:pPr defTabSz="457189">
              <a:defRPr/>
            </a:pPr>
            <a:r>
              <a:rPr lang="en-US" sz="1600" kern="0" dirty="0">
                <a:solidFill>
                  <a:srgbClr val="FF0000"/>
                </a:solidFill>
                <a:latin typeface="Arial" panose="020B0604020202020204" pitchFamily="34" charset="0"/>
                <a:cs typeface="Arial" panose="020B0604020202020204" pitchFamily="34" charset="0"/>
              </a:rPr>
              <a:t>T-DXd approved by the FDA for treatment of </a:t>
            </a:r>
            <a:r>
              <a:rPr lang="en-US" sz="1600" kern="0" dirty="0">
                <a:solidFill>
                  <a:srgbClr val="FF0000"/>
                </a:solidFill>
              </a:rPr>
              <a:t>MBC in the newly defined “HER2-low” subtype on August 5, 2022</a:t>
            </a:r>
            <a:endParaRPr lang="en-US" sz="1600" kern="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3985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736" y="91173"/>
            <a:ext cx="10972800" cy="598079"/>
          </a:xfrm>
        </p:spPr>
        <p:txBody>
          <a:bodyPr>
            <a:normAutofit fontScale="90000"/>
          </a:bodyPr>
          <a:lstStyle/>
          <a:p>
            <a:r>
              <a:rPr lang="en-US" sz="4000" dirty="0"/>
              <a:t>DESTINY-Breast04: T-DXd in HER2-low MBC</a:t>
            </a:r>
            <a:endParaRPr lang="en-US" dirty="0"/>
          </a:p>
        </p:txBody>
      </p:sp>
      <p:sp>
        <p:nvSpPr>
          <p:cNvPr id="10" name="TextBox 9">
            <a:extLst>
              <a:ext uri="{FF2B5EF4-FFF2-40B4-BE49-F238E27FC236}">
                <a16:creationId xmlns:a16="http://schemas.microsoft.com/office/drawing/2014/main" id="{CBCB0EC2-BB58-44B8-9C10-6466869DE06E}"/>
              </a:ext>
            </a:extLst>
          </p:cNvPr>
          <p:cNvSpPr txBox="1"/>
          <p:nvPr/>
        </p:nvSpPr>
        <p:spPr>
          <a:xfrm>
            <a:off x="1" y="6513952"/>
            <a:ext cx="2415847" cy="243840"/>
          </a:xfrm>
          <a:prstGeom prst="rect">
            <a:avLst/>
          </a:prstGeom>
        </p:spPr>
        <p:txBody>
          <a:bodyPr vert="horz" wrap="none" lIns="91440" tIns="45720" rIns="91440" bIns="45720" rtlCol="0">
            <a:noAutofit/>
          </a:bodyPr>
          <a:lstStyle/>
          <a:p>
            <a:r>
              <a:rPr lang="en-US" sz="1000" dirty="0">
                <a:solidFill>
                  <a:schemeClr val="tx2"/>
                </a:solidFill>
                <a:latin typeface="Arial" panose="020B0604020202020204" pitchFamily="34" charset="0"/>
                <a:cs typeface="Arial" panose="020B0604020202020204" pitchFamily="34" charset="0"/>
              </a:rPr>
              <a:t>Modi S et al. NEJM 2022;387:9-20.</a:t>
            </a:r>
          </a:p>
        </p:txBody>
      </p:sp>
      <p:pic>
        <p:nvPicPr>
          <p:cNvPr id="4" name="Picture 3" descr="Image">
            <a:extLst>
              <a:ext uri="{FF2B5EF4-FFF2-40B4-BE49-F238E27FC236}">
                <a16:creationId xmlns:a16="http://schemas.microsoft.com/office/drawing/2014/main" id="{9160F2A4-83CB-F11D-56B1-37C28FDD5EE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Lst>
          </a:blip>
          <a:srcRect b="13021"/>
          <a:stretch/>
        </p:blipFill>
        <p:spPr>
          <a:xfrm>
            <a:off x="1458531" y="689253"/>
            <a:ext cx="8782240" cy="5824699"/>
          </a:xfrm>
          <a:prstGeom prst="rect">
            <a:avLst/>
          </a:prstGeom>
        </p:spPr>
      </p:pic>
      <p:sp>
        <p:nvSpPr>
          <p:cNvPr id="6" name="Rectangle 5">
            <a:extLst>
              <a:ext uri="{FF2B5EF4-FFF2-40B4-BE49-F238E27FC236}">
                <a16:creationId xmlns:a16="http://schemas.microsoft.com/office/drawing/2014/main" id="{FDBB41E1-CA6B-8982-A76B-CD54578889DA}"/>
              </a:ext>
            </a:extLst>
          </p:cNvPr>
          <p:cNvSpPr/>
          <p:nvPr/>
        </p:nvSpPr>
        <p:spPr>
          <a:xfrm>
            <a:off x="8016660" y="977032"/>
            <a:ext cx="2224113" cy="5536921"/>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77398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10B0-D8DB-EC3C-8559-7E74FE782889}"/>
              </a:ext>
            </a:extLst>
          </p:cNvPr>
          <p:cNvSpPr>
            <a:spLocks noGrp="1"/>
          </p:cNvSpPr>
          <p:nvPr>
            <p:ph type="title"/>
          </p:nvPr>
        </p:nvSpPr>
        <p:spPr/>
        <p:txBody>
          <a:bodyPr/>
          <a:lstStyle/>
          <a:p>
            <a:r>
              <a:rPr lang="en-US" dirty="0"/>
              <a:t>Sacituzumab </a:t>
            </a:r>
            <a:r>
              <a:rPr lang="en-US" dirty="0" err="1"/>
              <a:t>Govitecan</a:t>
            </a:r>
            <a:br>
              <a:rPr lang="en-US" dirty="0"/>
            </a:br>
            <a:r>
              <a:rPr lang="en-US" dirty="0"/>
              <a:t>Trop2-targeted ADC</a:t>
            </a:r>
          </a:p>
        </p:txBody>
      </p:sp>
      <p:pic>
        <p:nvPicPr>
          <p:cNvPr id="4" name="Content Placeholder 3">
            <a:extLst>
              <a:ext uri="{FF2B5EF4-FFF2-40B4-BE49-F238E27FC236}">
                <a16:creationId xmlns:a16="http://schemas.microsoft.com/office/drawing/2014/main" id="{07B381A2-6F5A-2BB2-EFB1-F98FFFF31980}"/>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577572" y="1502979"/>
            <a:ext cx="6335495" cy="4336959"/>
          </a:xfrm>
          <a:prstGeom prst="rect">
            <a:avLst/>
          </a:prstGeom>
        </p:spPr>
      </p:pic>
      <p:sp>
        <p:nvSpPr>
          <p:cNvPr id="5" name="TextBox 4">
            <a:extLst>
              <a:ext uri="{FF2B5EF4-FFF2-40B4-BE49-F238E27FC236}">
                <a16:creationId xmlns:a16="http://schemas.microsoft.com/office/drawing/2014/main" id="{9E9D0111-7E7E-456F-4047-011DDE9392E1}"/>
              </a:ext>
            </a:extLst>
          </p:cNvPr>
          <p:cNvSpPr txBox="1"/>
          <p:nvPr/>
        </p:nvSpPr>
        <p:spPr>
          <a:xfrm>
            <a:off x="101037" y="6534785"/>
            <a:ext cx="2415847" cy="243840"/>
          </a:xfrm>
          <a:prstGeom prst="rect">
            <a:avLst/>
          </a:prstGeom>
        </p:spPr>
        <p:txBody>
          <a:bodyPr vert="horz" wrap="none" lIns="91440" tIns="45720" rIns="91440" bIns="45720" rtlCol="0">
            <a:noAutofit/>
          </a:bodyPr>
          <a:lstStyle/>
          <a:p>
            <a:pPr defTabSz="914377"/>
            <a:r>
              <a:rPr lang="fr-FR" altLang="en-US" sz="1300" dirty="0">
                <a:solidFill>
                  <a:srgbClr val="FFFFFF">
                    <a:lumMod val="50000"/>
                    <a:lumOff val="50000"/>
                  </a:srgbClr>
                </a:solidFill>
                <a:latin typeface="Arial" panose="020B0604020202020204" pitchFamily="34" charset="0"/>
                <a:ea typeface="Helvetica" pitchFamily="2" charset="0"/>
                <a:cs typeface="Arial" panose="020B0604020202020204" pitchFamily="34" charset="0"/>
              </a:rPr>
              <a:t>1. </a:t>
            </a:r>
            <a:r>
              <a:rPr lang="fr-FR" altLang="en-US" sz="1300" dirty="0" err="1">
                <a:solidFill>
                  <a:srgbClr val="FFFFFF">
                    <a:lumMod val="50000"/>
                    <a:lumOff val="50000"/>
                  </a:srgbClr>
                </a:solidFill>
                <a:latin typeface="Arial" panose="020B0604020202020204" pitchFamily="34" charset="0"/>
                <a:ea typeface="Helvetica" pitchFamily="2" charset="0"/>
                <a:cs typeface="Arial" panose="020B0604020202020204" pitchFamily="34" charset="0"/>
              </a:rPr>
              <a:t>Vidula</a:t>
            </a:r>
            <a:r>
              <a:rPr lang="fr-FR" altLang="en-US" sz="1300" dirty="0">
                <a:solidFill>
                  <a:srgbClr val="FFFFFF">
                    <a:lumMod val="50000"/>
                    <a:lumOff val="50000"/>
                  </a:srgbClr>
                </a:solidFill>
                <a:latin typeface="Arial" panose="020B0604020202020204" pitchFamily="34" charset="0"/>
                <a:ea typeface="Helvetica" pitchFamily="2" charset="0"/>
                <a:cs typeface="Arial" panose="020B0604020202020204" pitchFamily="34" charset="0"/>
              </a:rPr>
              <a:t> N et al. </a:t>
            </a:r>
            <a:r>
              <a:rPr lang="fr-FR" altLang="en-US" sz="1300" i="1" dirty="0">
                <a:solidFill>
                  <a:srgbClr val="FFFFFF">
                    <a:lumMod val="50000"/>
                    <a:lumOff val="50000"/>
                  </a:srgbClr>
                </a:solidFill>
                <a:latin typeface="Arial" panose="020B0604020202020204" pitchFamily="34" charset="0"/>
                <a:ea typeface="Helvetica" pitchFamily="2" charset="0"/>
                <a:cs typeface="Arial" panose="020B0604020202020204" pitchFamily="34" charset="0"/>
              </a:rPr>
              <a:t>J Clin </a:t>
            </a:r>
            <a:r>
              <a:rPr lang="fr-FR" altLang="en-US" sz="1300" i="1" dirty="0" err="1">
                <a:solidFill>
                  <a:srgbClr val="FFFFFF">
                    <a:lumMod val="50000"/>
                    <a:lumOff val="50000"/>
                  </a:srgbClr>
                </a:solidFill>
                <a:latin typeface="Arial" panose="020B0604020202020204" pitchFamily="34" charset="0"/>
                <a:ea typeface="Helvetica" pitchFamily="2" charset="0"/>
                <a:cs typeface="Arial" panose="020B0604020202020204" pitchFamily="34" charset="0"/>
              </a:rPr>
              <a:t>Oncol</a:t>
            </a:r>
            <a:r>
              <a:rPr lang="fr-FR" altLang="en-US" sz="1300" i="1" dirty="0">
                <a:solidFill>
                  <a:srgbClr val="FFFFFF">
                    <a:lumMod val="50000"/>
                    <a:lumOff val="50000"/>
                  </a:srgbClr>
                </a:solidFill>
                <a:latin typeface="Arial" panose="020B0604020202020204" pitchFamily="34" charset="0"/>
                <a:ea typeface="Helvetica" pitchFamily="2" charset="0"/>
                <a:cs typeface="Arial" panose="020B0604020202020204" pitchFamily="34" charset="0"/>
              </a:rPr>
              <a:t>. </a:t>
            </a:r>
            <a:r>
              <a:rPr lang="fr-FR" altLang="en-US" sz="1300" dirty="0">
                <a:solidFill>
                  <a:srgbClr val="FFFFFF">
                    <a:lumMod val="50000"/>
                    <a:lumOff val="50000"/>
                  </a:srgbClr>
                </a:solidFill>
                <a:latin typeface="Arial" panose="020B0604020202020204" pitchFamily="34" charset="0"/>
                <a:ea typeface="Helvetica" pitchFamily="2" charset="0"/>
                <a:cs typeface="Arial" panose="020B0604020202020204" pitchFamily="34" charset="0"/>
              </a:rPr>
              <a:t>2017;35:15(</a:t>
            </a:r>
            <a:r>
              <a:rPr lang="fr-FR" altLang="en-US" sz="1300" dirty="0" err="1">
                <a:solidFill>
                  <a:srgbClr val="FFFFFF">
                    <a:lumMod val="50000"/>
                    <a:lumOff val="50000"/>
                  </a:srgbClr>
                </a:solidFill>
                <a:latin typeface="Arial" panose="020B0604020202020204" pitchFamily="34" charset="0"/>
                <a:ea typeface="Helvetica" pitchFamily="2" charset="0"/>
                <a:cs typeface="Arial" panose="020B0604020202020204" pitchFamily="34" charset="0"/>
              </a:rPr>
              <a:t>suppl</a:t>
            </a:r>
            <a:r>
              <a:rPr lang="fr-FR" altLang="en-US" sz="1300" dirty="0">
                <a:solidFill>
                  <a:srgbClr val="FFFFFF">
                    <a:lumMod val="50000"/>
                    <a:lumOff val="50000"/>
                  </a:srgbClr>
                </a:solidFill>
                <a:latin typeface="Arial" panose="020B0604020202020204" pitchFamily="34" charset="0"/>
                <a:ea typeface="Helvetica" pitchFamily="2" charset="0"/>
                <a:cs typeface="Arial" panose="020B0604020202020204" pitchFamily="34" charset="0"/>
              </a:rPr>
              <a:t>):Abstract 1075. 2. </a:t>
            </a:r>
            <a:r>
              <a:rPr lang="fr-FR" altLang="en-US" sz="1300" dirty="0" err="1">
                <a:solidFill>
                  <a:srgbClr val="FFFFFF">
                    <a:lumMod val="50000"/>
                    <a:lumOff val="50000"/>
                  </a:srgbClr>
                </a:solidFill>
                <a:latin typeface="Arial" panose="020B0604020202020204" pitchFamily="34" charset="0"/>
                <a:ea typeface="Helvetica" pitchFamily="2" charset="0"/>
                <a:cs typeface="Arial" panose="020B0604020202020204" pitchFamily="34" charset="0"/>
              </a:rPr>
              <a:t>Ambrogi</a:t>
            </a:r>
            <a:r>
              <a:rPr lang="fr-FR" altLang="en-US" sz="1300" dirty="0">
                <a:solidFill>
                  <a:srgbClr val="FFFFFF">
                    <a:lumMod val="50000"/>
                    <a:lumOff val="50000"/>
                  </a:srgbClr>
                </a:solidFill>
                <a:latin typeface="Arial" panose="020B0604020202020204" pitchFamily="34" charset="0"/>
                <a:ea typeface="Helvetica" pitchFamily="2" charset="0"/>
                <a:cs typeface="Arial" panose="020B0604020202020204" pitchFamily="34" charset="0"/>
              </a:rPr>
              <a:t> et al. </a:t>
            </a:r>
            <a:r>
              <a:rPr lang="fr-FR" altLang="en-US" sz="1300" i="1" dirty="0" err="1">
                <a:solidFill>
                  <a:srgbClr val="FFFFFF">
                    <a:lumMod val="50000"/>
                    <a:lumOff val="50000"/>
                  </a:srgbClr>
                </a:solidFill>
                <a:latin typeface="Arial" panose="020B0604020202020204" pitchFamily="34" charset="0"/>
                <a:ea typeface="Helvetica" pitchFamily="2" charset="0"/>
                <a:cs typeface="Arial" panose="020B0604020202020204" pitchFamily="34" charset="0"/>
              </a:rPr>
              <a:t>PLoS</a:t>
            </a:r>
            <a:r>
              <a:rPr lang="fr-FR" altLang="en-US" sz="1300" i="1" dirty="0">
                <a:solidFill>
                  <a:srgbClr val="FFFFFF">
                    <a:lumMod val="50000"/>
                    <a:lumOff val="50000"/>
                  </a:srgbClr>
                </a:solidFill>
                <a:latin typeface="Arial" panose="020B0604020202020204" pitchFamily="34" charset="0"/>
                <a:ea typeface="Helvetica" pitchFamily="2" charset="0"/>
                <a:cs typeface="Arial" panose="020B0604020202020204" pitchFamily="34" charset="0"/>
              </a:rPr>
              <a:t> One. </a:t>
            </a:r>
            <a:r>
              <a:rPr lang="fr-FR" altLang="en-US" sz="1300" dirty="0">
                <a:solidFill>
                  <a:srgbClr val="FFFFFF">
                    <a:lumMod val="50000"/>
                    <a:lumOff val="50000"/>
                  </a:srgbClr>
                </a:solidFill>
                <a:latin typeface="Arial" panose="020B0604020202020204" pitchFamily="34" charset="0"/>
                <a:ea typeface="Helvetica" pitchFamily="2" charset="0"/>
                <a:cs typeface="Arial" panose="020B0604020202020204" pitchFamily="34" charset="0"/>
              </a:rPr>
              <a:t>2014;9(5):e96993 </a:t>
            </a:r>
            <a:r>
              <a:rPr lang="en-US" sz="1300" dirty="0">
                <a:latin typeface="Arial" panose="020B0604020202020204" pitchFamily="34" charset="0"/>
                <a:ea typeface="ＭＳ Ｐゴシック"/>
                <a:cs typeface="Arial" panose="020B0604020202020204" pitchFamily="34" charset="0"/>
              </a:rPr>
              <a:t>Figure from </a:t>
            </a:r>
            <a:r>
              <a:rPr lang="en-US" sz="1300" dirty="0" err="1">
                <a:latin typeface="Arial" panose="020B0604020202020204" pitchFamily="34" charset="0"/>
                <a:ea typeface="ＭＳ Ｐゴシック"/>
                <a:cs typeface="Arial" panose="020B0604020202020204" pitchFamily="34" charset="0"/>
              </a:rPr>
              <a:t>Tolaney</a:t>
            </a:r>
            <a:r>
              <a:rPr lang="en-US" sz="1300" dirty="0">
                <a:latin typeface="Arial" panose="020B0604020202020204" pitchFamily="34" charset="0"/>
                <a:ea typeface="ＭＳ Ｐゴシック"/>
                <a:cs typeface="Arial" panose="020B0604020202020204" pitchFamily="34" charset="0"/>
              </a:rPr>
              <a:t> S et al. ASCO 2023</a:t>
            </a:r>
          </a:p>
        </p:txBody>
      </p:sp>
      <p:sp>
        <p:nvSpPr>
          <p:cNvPr id="6" name="Content Placeholder 11">
            <a:extLst>
              <a:ext uri="{FF2B5EF4-FFF2-40B4-BE49-F238E27FC236}">
                <a16:creationId xmlns:a16="http://schemas.microsoft.com/office/drawing/2014/main" id="{8DF07D68-2C6F-F8EE-5566-8EA7A6447151}"/>
              </a:ext>
            </a:extLst>
          </p:cNvPr>
          <p:cNvSpPr txBox="1">
            <a:spLocks/>
          </p:cNvSpPr>
          <p:nvPr/>
        </p:nvSpPr>
        <p:spPr bwMode="auto">
          <a:xfrm>
            <a:off x="421711" y="1262821"/>
            <a:ext cx="5001627" cy="487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3" tIns="45663" rIns="91323" bIns="45663" numCol="1" anchor="t" anchorCtr="0" compatLnSpc="1">
            <a:prstTxWarp prst="textNoShape">
              <a:avLst/>
            </a:prstTxWarp>
            <a:normAutofit/>
          </a:bodyPr>
          <a:lstStyle>
            <a:lvl1pPr marL="171446" indent="-171446" algn="l" rtl="0" eaLnBrk="0" fontAlgn="base" hangingPunct="0">
              <a:spcBef>
                <a:spcPct val="20000"/>
              </a:spcBef>
              <a:spcAft>
                <a:spcPct val="35000"/>
              </a:spcAft>
              <a:buClr>
                <a:srgbClr val="E3C76C"/>
              </a:buClr>
              <a:buChar char="•"/>
              <a:defRPr sz="2400">
                <a:solidFill>
                  <a:srgbClr val="FFFFFF"/>
                </a:solidFill>
                <a:latin typeface="+mn-lt"/>
                <a:ea typeface="+mn-ea"/>
                <a:cs typeface="ＭＳ Ｐゴシック"/>
              </a:defRPr>
            </a:lvl1pPr>
            <a:lvl2pPr marL="514338" indent="-227008"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2pPr>
            <a:lvl3pPr marL="803255" indent="-173034"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3pPr>
            <a:lvl4pPr marL="1309655" indent="-227008"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4pPr>
            <a:lvl5pPr marL="1766844" indent="-227008"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5pPr>
            <a:lvl6pPr marL="2224344" indent="-228302" algn="l" rtl="0" fontAlgn="base">
              <a:spcBef>
                <a:spcPct val="20000"/>
              </a:spcBef>
              <a:spcAft>
                <a:spcPct val="35000"/>
              </a:spcAft>
              <a:buClr>
                <a:srgbClr val="E3C76C"/>
              </a:buClr>
              <a:buChar char="»"/>
              <a:defRPr sz="2000">
                <a:solidFill>
                  <a:srgbClr val="FFFFFF"/>
                </a:solidFill>
                <a:latin typeface="+mn-lt"/>
                <a:ea typeface="+mn-ea"/>
              </a:defRPr>
            </a:lvl6pPr>
            <a:lvl7pPr marL="2680944" indent="-228302" algn="l" rtl="0" fontAlgn="base">
              <a:spcBef>
                <a:spcPct val="20000"/>
              </a:spcBef>
              <a:spcAft>
                <a:spcPct val="35000"/>
              </a:spcAft>
              <a:buClr>
                <a:srgbClr val="E3C76C"/>
              </a:buClr>
              <a:buChar char="»"/>
              <a:defRPr sz="2000">
                <a:solidFill>
                  <a:srgbClr val="FFFFFF"/>
                </a:solidFill>
                <a:latin typeface="+mn-lt"/>
                <a:ea typeface="+mn-ea"/>
              </a:defRPr>
            </a:lvl7pPr>
            <a:lvl8pPr marL="3137548" indent="-228302" algn="l" rtl="0" fontAlgn="base">
              <a:spcBef>
                <a:spcPct val="20000"/>
              </a:spcBef>
              <a:spcAft>
                <a:spcPct val="35000"/>
              </a:spcAft>
              <a:buClr>
                <a:srgbClr val="E3C76C"/>
              </a:buClr>
              <a:buChar char="»"/>
              <a:defRPr sz="2000">
                <a:solidFill>
                  <a:srgbClr val="FFFFFF"/>
                </a:solidFill>
                <a:latin typeface="+mn-lt"/>
                <a:ea typeface="+mn-ea"/>
              </a:defRPr>
            </a:lvl8pPr>
            <a:lvl9pPr marL="3594149" indent="-228302" algn="l" rtl="0" fontAlgn="base">
              <a:spcBef>
                <a:spcPct val="20000"/>
              </a:spcBef>
              <a:spcAft>
                <a:spcPct val="35000"/>
              </a:spcAft>
              <a:buClr>
                <a:srgbClr val="E3C76C"/>
              </a:buClr>
              <a:buChar char="»"/>
              <a:defRPr sz="2000">
                <a:solidFill>
                  <a:srgbClr val="FFFFFF"/>
                </a:solidFill>
                <a:latin typeface="+mn-lt"/>
                <a:ea typeface="+mn-ea"/>
              </a:defRPr>
            </a:lvl9pPr>
          </a:lstStyle>
          <a:p>
            <a:pPr marL="171442" indent="-171442" defTabSz="914377">
              <a:lnSpc>
                <a:spcPct val="120000"/>
              </a:lnSpc>
            </a:pPr>
            <a:r>
              <a:rPr lang="en-US" sz="1800" kern="0" dirty="0">
                <a:latin typeface="Arial"/>
                <a:ea typeface="ＭＳ Ｐゴシック"/>
              </a:rPr>
              <a:t>Trop-2 is expressed in all subtypes of breast cancer and linked to poor prognosis</a:t>
            </a:r>
            <a:r>
              <a:rPr lang="en-US" sz="1800" kern="0" baseline="30000" dirty="0">
                <a:latin typeface="Arial"/>
                <a:ea typeface="ＭＳ Ｐゴシック"/>
              </a:rPr>
              <a:t>1,2</a:t>
            </a:r>
          </a:p>
          <a:p>
            <a:pPr marL="171442" indent="-171442" defTabSz="914377">
              <a:lnSpc>
                <a:spcPct val="120000"/>
              </a:lnSpc>
            </a:pPr>
            <a:r>
              <a:rPr lang="en-US" sz="1800" kern="0" dirty="0">
                <a:latin typeface="Arial"/>
                <a:ea typeface="ＭＳ Ｐゴシック"/>
              </a:rPr>
              <a:t>Sacituzumab </a:t>
            </a:r>
            <a:r>
              <a:rPr lang="en-US" sz="1800" kern="0" dirty="0" err="1">
                <a:latin typeface="Arial"/>
                <a:ea typeface="ＭＳ Ｐゴシック"/>
              </a:rPr>
              <a:t>Govitecan</a:t>
            </a:r>
            <a:endParaRPr lang="en-US" sz="1800" kern="0" dirty="0">
              <a:latin typeface="Arial"/>
              <a:ea typeface="ＭＳ Ｐゴシック"/>
            </a:endParaRPr>
          </a:p>
          <a:p>
            <a:pPr marL="514326" lvl="1" indent="-227002" defTabSz="914377">
              <a:lnSpc>
                <a:spcPct val="120000"/>
              </a:lnSpc>
            </a:pPr>
            <a:r>
              <a:rPr lang="en-US" sz="1600" kern="0" dirty="0">
                <a:latin typeface="Arial"/>
                <a:ea typeface="ＭＳ Ｐゴシック"/>
              </a:rPr>
              <a:t>Antibody highly specific for Trop-2 </a:t>
            </a:r>
          </a:p>
          <a:p>
            <a:pPr marL="514326" lvl="1" indent="-227002" defTabSz="914377">
              <a:lnSpc>
                <a:spcPct val="120000"/>
              </a:lnSpc>
            </a:pPr>
            <a:r>
              <a:rPr lang="en-US" sz="1600" kern="0" dirty="0">
                <a:latin typeface="Arial"/>
                <a:ea typeface="ＭＳ Ｐゴシック"/>
              </a:rPr>
              <a:t>High drug-to-antibody ratio (7.6:1) </a:t>
            </a:r>
          </a:p>
          <a:p>
            <a:pPr marL="514326" lvl="1" indent="-227002" defTabSz="914377">
              <a:lnSpc>
                <a:spcPct val="120000"/>
              </a:lnSpc>
            </a:pPr>
            <a:r>
              <a:rPr lang="en-US" sz="1600" kern="0" dirty="0">
                <a:latin typeface="Arial"/>
                <a:ea typeface="ＭＳ Ｐゴシック"/>
              </a:rPr>
              <a:t>Internalization and enzymatic cleavage by tumor cell not required for the liberation of </a:t>
            </a:r>
            <a:br>
              <a:rPr lang="en-US" sz="1600" kern="0" dirty="0">
                <a:latin typeface="Arial"/>
                <a:ea typeface="ＭＳ Ｐゴシック"/>
              </a:rPr>
            </a:br>
            <a:r>
              <a:rPr lang="en-US" sz="1600" kern="0" dirty="0">
                <a:latin typeface="Arial"/>
                <a:ea typeface="ＭＳ Ｐゴシック"/>
              </a:rPr>
              <a:t>SN-38 from the antibody</a:t>
            </a:r>
          </a:p>
          <a:p>
            <a:pPr marL="514326" lvl="1" indent="-227002" defTabSz="914377">
              <a:lnSpc>
                <a:spcPct val="120000"/>
              </a:lnSpc>
            </a:pPr>
            <a:r>
              <a:rPr lang="en-US" sz="1600" kern="0" dirty="0">
                <a:latin typeface="Arial"/>
                <a:ea typeface="ＭＳ Ｐゴシック"/>
              </a:rPr>
              <a:t>Hydrolysis of the linker also releases the </a:t>
            </a:r>
            <a:br>
              <a:rPr lang="en-US" sz="1600" kern="0" dirty="0">
                <a:latin typeface="Arial"/>
                <a:ea typeface="ＭＳ Ｐゴシック"/>
              </a:rPr>
            </a:br>
            <a:r>
              <a:rPr lang="en-US" sz="1600" kern="0" dirty="0">
                <a:latin typeface="Arial"/>
                <a:ea typeface="ＭＳ Ｐゴシック"/>
              </a:rPr>
              <a:t>SN-38 cytotoxic extracellularly in the tumor microenvironment, providing a bystander effect </a:t>
            </a:r>
          </a:p>
        </p:txBody>
      </p:sp>
    </p:spTree>
    <p:extLst>
      <p:ext uri="{BB962C8B-B14F-4D97-AF65-F5344CB8AC3E}">
        <p14:creationId xmlns:p14="http://schemas.microsoft.com/office/powerpoint/2010/main" val="1057254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3021" y="100952"/>
            <a:ext cx="10972800" cy="688700"/>
          </a:xfrm>
        </p:spPr>
        <p:txBody>
          <a:bodyPr>
            <a:normAutofit/>
          </a:bodyPr>
          <a:lstStyle/>
          <a:p>
            <a:r>
              <a:rPr lang="en-US" sz="3600" dirty="0"/>
              <a:t>DESTINY-Breast04: Adverse events</a:t>
            </a:r>
          </a:p>
        </p:txBody>
      </p:sp>
      <p:pic>
        <p:nvPicPr>
          <p:cNvPr id="2" name="Picture 1" descr="Image">
            <a:extLst>
              <a:ext uri="{FF2B5EF4-FFF2-40B4-BE49-F238E27FC236}">
                <a16:creationId xmlns:a16="http://schemas.microsoft.com/office/drawing/2014/main" id="{6CD11C0B-520E-496C-D480-986D3D40004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Lst>
          </a:blip>
          <a:srcRect b="26969"/>
          <a:stretch/>
        </p:blipFill>
        <p:spPr>
          <a:xfrm>
            <a:off x="616849" y="893094"/>
            <a:ext cx="7409075" cy="5382447"/>
          </a:xfrm>
          <a:prstGeom prst="rect">
            <a:avLst/>
          </a:prstGeom>
        </p:spPr>
      </p:pic>
      <p:sp>
        <p:nvSpPr>
          <p:cNvPr id="3" name="TextBox 2">
            <a:extLst>
              <a:ext uri="{FF2B5EF4-FFF2-40B4-BE49-F238E27FC236}">
                <a16:creationId xmlns:a16="http://schemas.microsoft.com/office/drawing/2014/main" id="{5A508D15-7787-2C5B-F8BE-791146D628C7}"/>
              </a:ext>
            </a:extLst>
          </p:cNvPr>
          <p:cNvSpPr txBox="1"/>
          <p:nvPr/>
        </p:nvSpPr>
        <p:spPr>
          <a:xfrm>
            <a:off x="1" y="6513952"/>
            <a:ext cx="2415847" cy="243840"/>
          </a:xfrm>
          <a:prstGeom prst="rect">
            <a:avLst/>
          </a:prstGeom>
        </p:spPr>
        <p:txBody>
          <a:bodyPr vert="horz" wrap="none" lIns="91440" tIns="45720" rIns="91440" bIns="45720" rtlCol="0">
            <a:noAutofit/>
          </a:bodyPr>
          <a:lstStyle/>
          <a:p>
            <a:r>
              <a:rPr lang="en-US" sz="1000" dirty="0">
                <a:solidFill>
                  <a:schemeClr val="tx2"/>
                </a:solidFill>
                <a:latin typeface="Arial" panose="020B0604020202020204" pitchFamily="34" charset="0"/>
                <a:cs typeface="Arial" panose="020B0604020202020204" pitchFamily="34" charset="0"/>
              </a:rPr>
              <a:t>Modi S et al. NEJM 2022;387:9-20.</a:t>
            </a:r>
          </a:p>
        </p:txBody>
      </p:sp>
      <p:sp>
        <p:nvSpPr>
          <p:cNvPr id="4" name="Rectangle 3">
            <a:extLst>
              <a:ext uri="{FF2B5EF4-FFF2-40B4-BE49-F238E27FC236}">
                <a16:creationId xmlns:a16="http://schemas.microsoft.com/office/drawing/2014/main" id="{907227BC-4421-D7F1-AB37-2809C9729D3B}"/>
              </a:ext>
            </a:extLst>
          </p:cNvPr>
          <p:cNvSpPr/>
          <p:nvPr/>
        </p:nvSpPr>
        <p:spPr>
          <a:xfrm>
            <a:off x="4207537" y="4096012"/>
            <a:ext cx="1578280" cy="4759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D295ACEC-6DD1-6EE0-6610-941416CB0D50}"/>
              </a:ext>
            </a:extLst>
          </p:cNvPr>
          <p:cNvSpPr txBox="1"/>
          <p:nvPr/>
        </p:nvSpPr>
        <p:spPr>
          <a:xfrm>
            <a:off x="8273668" y="2618684"/>
            <a:ext cx="3580483" cy="1477328"/>
          </a:xfrm>
          <a:prstGeom prst="rect">
            <a:avLst/>
          </a:prstGeom>
          <a:noFill/>
        </p:spPr>
        <p:txBody>
          <a:bodyPr wrap="square" rtlCol="0">
            <a:spAutoFit/>
          </a:bodyPr>
          <a:lstStyle/>
          <a:p>
            <a:r>
              <a:rPr lang="en-US" sz="1800" u="sng" dirty="0">
                <a:latin typeface="Arial" panose="020B0604020202020204" pitchFamily="34" charset="0"/>
                <a:cs typeface="Arial" panose="020B0604020202020204" pitchFamily="34" charset="0"/>
              </a:rPr>
              <a:t>Interstitial lung disease: (12.1%):</a:t>
            </a:r>
          </a:p>
          <a:p>
            <a:r>
              <a:rPr lang="en-US" sz="1800" dirty="0">
                <a:latin typeface="Arial" panose="020B0604020202020204" pitchFamily="34" charset="0"/>
                <a:cs typeface="Arial" panose="020B0604020202020204" pitchFamily="34" charset="0"/>
              </a:rPr>
              <a:t>Grade 1: 13 (3.5%)</a:t>
            </a:r>
          </a:p>
          <a:p>
            <a:r>
              <a:rPr lang="en-US" sz="1800" dirty="0">
                <a:latin typeface="Arial" panose="020B0604020202020204" pitchFamily="34" charset="0"/>
                <a:cs typeface="Arial" panose="020B0604020202020204" pitchFamily="34" charset="0"/>
              </a:rPr>
              <a:t>Grade 2:  24 (6.5%) </a:t>
            </a:r>
          </a:p>
          <a:p>
            <a:r>
              <a:rPr lang="en-US" sz="1800" dirty="0">
                <a:latin typeface="Arial" panose="020B0604020202020204" pitchFamily="34" charset="0"/>
                <a:cs typeface="Arial" panose="020B0604020202020204" pitchFamily="34" charset="0"/>
              </a:rPr>
              <a:t>Grade 3: 5 (1.3%) </a:t>
            </a:r>
          </a:p>
          <a:p>
            <a:r>
              <a:rPr lang="en-US" sz="1800" dirty="0">
                <a:latin typeface="Arial" panose="020B0604020202020204" pitchFamily="34" charset="0"/>
                <a:cs typeface="Arial" panose="020B0604020202020204" pitchFamily="34" charset="0"/>
              </a:rPr>
              <a:t>Grade 5: 3 (0.8%)</a:t>
            </a:r>
          </a:p>
        </p:txBody>
      </p:sp>
    </p:spTree>
    <p:extLst>
      <p:ext uri="{BB962C8B-B14F-4D97-AF65-F5344CB8AC3E}">
        <p14:creationId xmlns:p14="http://schemas.microsoft.com/office/powerpoint/2010/main" val="4279528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E155-3BBD-B540-A157-C1AD4234BC5A}"/>
              </a:ext>
            </a:extLst>
          </p:cNvPr>
          <p:cNvSpPr>
            <a:spLocks noGrp="1"/>
          </p:cNvSpPr>
          <p:nvPr>
            <p:ph type="ctrTitle"/>
          </p:nvPr>
        </p:nvSpPr>
        <p:spPr>
          <a:xfrm>
            <a:off x="389467" y="1271591"/>
            <a:ext cx="11372851" cy="1900237"/>
          </a:xfrm>
        </p:spPr>
        <p:txBody>
          <a:bodyPr wrap="square" anchor="b">
            <a:normAutofit/>
          </a:bodyPr>
          <a:lstStyle/>
          <a:p>
            <a:r>
              <a:rPr lang="en-US" dirty="0"/>
              <a:t>Is there a threshold of HER2 expression for activity of T-</a:t>
            </a:r>
            <a:r>
              <a:rPr lang="en-US" dirty="0" err="1"/>
              <a:t>DXd</a:t>
            </a:r>
            <a:r>
              <a:rPr lang="en-US" dirty="0"/>
              <a:t>?</a:t>
            </a:r>
          </a:p>
        </p:txBody>
      </p:sp>
    </p:spTree>
    <p:extLst>
      <p:ext uri="{BB962C8B-B14F-4D97-AF65-F5344CB8AC3E}">
        <p14:creationId xmlns:p14="http://schemas.microsoft.com/office/powerpoint/2010/main" val="692856007"/>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DD8182-8BDB-3558-1DC5-6437B8EB4BEC}"/>
              </a:ext>
            </a:extLst>
          </p:cNvPr>
          <p:cNvSpPr>
            <a:spLocks noGrp="1"/>
          </p:cNvSpPr>
          <p:nvPr>
            <p:ph type="body" idx="1"/>
          </p:nvPr>
        </p:nvSpPr>
        <p:spPr>
          <a:xfrm>
            <a:off x="304800" y="1108212"/>
            <a:ext cx="11582400" cy="4830763"/>
          </a:xfrm>
        </p:spPr>
        <p:txBody>
          <a:bodyPr/>
          <a:lstStyle/>
          <a:p>
            <a:pPr>
              <a:spcAft>
                <a:spcPts val="300"/>
              </a:spcAft>
            </a:pPr>
            <a:r>
              <a:rPr lang="en-US" sz="2400" dirty="0"/>
              <a:t>53 </a:t>
            </a:r>
            <a:r>
              <a:rPr lang="en-US" sz="2400" dirty="0" err="1"/>
              <a:t>yo</a:t>
            </a:r>
            <a:r>
              <a:rPr lang="en-US" sz="2400" dirty="0"/>
              <a:t> woman diagnosed with stage I right breast ER+ PR+ HER2 0 low grade IDC, Oncotype RS 9. Treated with tamoxifen only.</a:t>
            </a:r>
          </a:p>
          <a:p>
            <a:pPr>
              <a:spcAft>
                <a:spcPts val="300"/>
              </a:spcAft>
            </a:pPr>
            <a:r>
              <a:rPr lang="en-US" sz="2400" dirty="0"/>
              <a:t>18 months later developed fever of unknown origin. Workup by ID revealed left breast mass, liver lesions, bone lesions. Biopsy breast: ER ++ PR + HER2 1+ by IHC. </a:t>
            </a:r>
          </a:p>
          <a:p>
            <a:pPr>
              <a:spcAft>
                <a:spcPts val="300"/>
              </a:spcAft>
            </a:pPr>
            <a:r>
              <a:rPr lang="en-US" sz="2400" dirty="0"/>
              <a:t>1</a:t>
            </a:r>
            <a:r>
              <a:rPr lang="en-US" sz="2400" baseline="30000" dirty="0"/>
              <a:t>st</a:t>
            </a:r>
            <a:r>
              <a:rPr lang="en-US" sz="2400" dirty="0"/>
              <a:t> line CDK4/6i + ET with control x 15 months</a:t>
            </a:r>
          </a:p>
          <a:p>
            <a:pPr>
              <a:spcAft>
                <a:spcPts val="300"/>
              </a:spcAft>
            </a:pPr>
            <a:r>
              <a:rPr lang="en-US" sz="2400" dirty="0"/>
              <a:t>PIK3CA mut detected: 2</a:t>
            </a:r>
            <a:r>
              <a:rPr lang="en-US" sz="2400" baseline="30000" dirty="0"/>
              <a:t>nd</a:t>
            </a:r>
            <a:r>
              <a:rPr lang="en-US" sz="2400" dirty="0"/>
              <a:t> line </a:t>
            </a:r>
            <a:r>
              <a:rPr lang="en-US" sz="2400" dirty="0" err="1"/>
              <a:t>fulvestrant</a:t>
            </a:r>
            <a:r>
              <a:rPr lang="en-US" sz="2400" dirty="0"/>
              <a:t>/</a:t>
            </a:r>
            <a:r>
              <a:rPr lang="en-US" sz="2400" dirty="0" err="1"/>
              <a:t>alpelisib</a:t>
            </a:r>
            <a:r>
              <a:rPr lang="en-US" sz="2400" dirty="0"/>
              <a:t> x 1 year (poorly tolerated, switched to </a:t>
            </a:r>
            <a:r>
              <a:rPr lang="en-US" sz="2400" dirty="0" err="1"/>
              <a:t>everolimus</a:t>
            </a:r>
            <a:r>
              <a:rPr lang="en-US" sz="2400" dirty="0"/>
              <a:t>)</a:t>
            </a:r>
          </a:p>
          <a:p>
            <a:pPr>
              <a:spcAft>
                <a:spcPts val="300"/>
              </a:spcAft>
            </a:pPr>
            <a:r>
              <a:rPr lang="en-US" sz="2400" dirty="0"/>
              <a:t>PD switched to capecitabine. Biopsy liver: ER+ PR – HER2 2+ by IHC, FISH HER2 copy number 4.3, ratio 2.1</a:t>
            </a:r>
          </a:p>
          <a:p>
            <a:pPr>
              <a:spcAft>
                <a:spcPts val="300"/>
              </a:spcAft>
            </a:pPr>
            <a:r>
              <a:rPr lang="en-US" sz="2400" dirty="0"/>
              <a:t>Tempus and Foundation One testing twice: </a:t>
            </a:r>
            <a:r>
              <a:rPr lang="en-US" sz="2400" i="1" dirty="0"/>
              <a:t>no HER2 amplification</a:t>
            </a:r>
          </a:p>
          <a:p>
            <a:pPr>
              <a:spcAft>
                <a:spcPts val="300"/>
              </a:spcAft>
            </a:pPr>
            <a:r>
              <a:rPr lang="en-US" sz="2400" dirty="0"/>
              <a:t>Started T-</a:t>
            </a:r>
            <a:r>
              <a:rPr lang="en-US" sz="2400" dirty="0" err="1"/>
              <a:t>DXd</a:t>
            </a:r>
            <a:r>
              <a:rPr lang="en-US" sz="2400" dirty="0"/>
              <a:t> with response x 18 months.</a:t>
            </a:r>
          </a:p>
          <a:p>
            <a:pPr>
              <a:spcAft>
                <a:spcPts val="300"/>
              </a:spcAft>
            </a:pPr>
            <a:r>
              <a:rPr lang="en-US" sz="2400" dirty="0"/>
              <a:t>At PD tried T-DM1 with progression after 3 doses.</a:t>
            </a:r>
          </a:p>
          <a:p>
            <a:pPr>
              <a:spcAft>
                <a:spcPts val="300"/>
              </a:spcAft>
            </a:pPr>
            <a:r>
              <a:rPr lang="en-US" sz="2400" dirty="0"/>
              <a:t>Currently retesting HER2 </a:t>
            </a:r>
          </a:p>
        </p:txBody>
      </p:sp>
      <p:sp>
        <p:nvSpPr>
          <p:cNvPr id="3" name="Title 2">
            <a:extLst>
              <a:ext uri="{FF2B5EF4-FFF2-40B4-BE49-F238E27FC236}">
                <a16:creationId xmlns:a16="http://schemas.microsoft.com/office/drawing/2014/main" id="{1D75D59B-BCDD-3BB3-25C8-CE32BC88B583}"/>
              </a:ext>
            </a:extLst>
          </p:cNvPr>
          <p:cNvSpPr>
            <a:spLocks noGrp="1"/>
          </p:cNvSpPr>
          <p:nvPr>
            <p:ph type="title"/>
          </p:nvPr>
        </p:nvSpPr>
        <p:spPr/>
        <p:txBody>
          <a:bodyPr/>
          <a:lstStyle/>
          <a:p>
            <a:r>
              <a:rPr lang="en-US" dirty="0"/>
              <a:t>Case 2</a:t>
            </a:r>
          </a:p>
        </p:txBody>
      </p:sp>
    </p:spTree>
    <p:extLst>
      <p:ext uri="{BB962C8B-B14F-4D97-AF65-F5344CB8AC3E}">
        <p14:creationId xmlns:p14="http://schemas.microsoft.com/office/powerpoint/2010/main" val="1538741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EE5C9-00EA-ACA3-B64D-E7422815EF71}"/>
              </a:ext>
            </a:extLst>
          </p:cNvPr>
          <p:cNvSpPr>
            <a:spLocks noGrp="1"/>
          </p:cNvSpPr>
          <p:nvPr>
            <p:ph type="title"/>
          </p:nvPr>
        </p:nvSpPr>
        <p:spPr>
          <a:xfrm>
            <a:off x="597781" y="319082"/>
            <a:ext cx="10553695" cy="725487"/>
          </a:xfrm>
        </p:spPr>
        <p:txBody>
          <a:bodyPr/>
          <a:lstStyle/>
          <a:p>
            <a:pPr algn="l"/>
            <a:r>
              <a:rPr lang="en-US" dirty="0">
                <a:solidFill>
                  <a:srgbClr val="FFC000"/>
                </a:solidFill>
              </a:rPr>
              <a:t>Phase II DAISY Trial: Best Overall Response According to HER2 Expression Levels With T-</a:t>
            </a:r>
            <a:r>
              <a:rPr lang="en-US" dirty="0" err="1">
                <a:solidFill>
                  <a:srgbClr val="FFC000"/>
                </a:solidFill>
              </a:rPr>
              <a:t>DXd</a:t>
            </a:r>
            <a:r>
              <a:rPr lang="en-US" dirty="0">
                <a:solidFill>
                  <a:srgbClr val="FFC000"/>
                </a:solidFill>
              </a:rPr>
              <a:t> in Metastatic BC</a:t>
            </a:r>
          </a:p>
        </p:txBody>
      </p:sp>
      <p:pic>
        <p:nvPicPr>
          <p:cNvPr id="4" name="Picture 3">
            <a:extLst>
              <a:ext uri="{FF2B5EF4-FFF2-40B4-BE49-F238E27FC236}">
                <a16:creationId xmlns:a16="http://schemas.microsoft.com/office/drawing/2014/main" id="{DE13604F-2981-311C-FF7F-B8A8D4BD5C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489" b="10154"/>
          <a:stretch/>
        </p:blipFill>
        <p:spPr>
          <a:xfrm>
            <a:off x="142914" y="1305501"/>
            <a:ext cx="11988297" cy="4811911"/>
          </a:xfrm>
          <a:prstGeom prst="rect">
            <a:avLst/>
          </a:prstGeom>
        </p:spPr>
      </p:pic>
      <p:sp>
        <p:nvSpPr>
          <p:cNvPr id="5" name="Text Placeholder 12">
            <a:extLst>
              <a:ext uri="{FF2B5EF4-FFF2-40B4-BE49-F238E27FC236}">
                <a16:creationId xmlns:a16="http://schemas.microsoft.com/office/drawing/2014/main" id="{A27E1ED0-9E09-D7BB-6D3D-1B1C811BC945}"/>
              </a:ext>
            </a:extLst>
          </p:cNvPr>
          <p:cNvSpPr txBox="1">
            <a:spLocks/>
          </p:cNvSpPr>
          <p:nvPr/>
        </p:nvSpPr>
        <p:spPr>
          <a:xfrm>
            <a:off x="373935" y="6378343"/>
            <a:ext cx="72973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defPPr>
              <a:defRPr lang="en-US"/>
            </a:defPPr>
            <a:lvl1pPr>
              <a:lnSpc>
                <a:spcPct val="100000"/>
              </a:lnSpc>
              <a:buClrTx/>
              <a:buFont typeface="Wingdings" panose="05000000000000000000" pitchFamily="2" charset="2"/>
              <a:buNone/>
              <a:defRPr sz="1200" b="0" spc="-10">
                <a:solidFill>
                  <a:schemeClr val="bg2"/>
                </a:solidFill>
                <a:latin typeface="Calibri" panose="020F0502020204030204" pitchFamily="34" charset="0"/>
                <a:cs typeface="+mn-cs"/>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9pPr>
          </a:lstStyle>
          <a:p>
            <a:pPr defTabSz="914377" eaLnBrk="0" fontAlgn="base" hangingPunct="0">
              <a:spcBef>
                <a:spcPct val="0"/>
              </a:spcBef>
              <a:spcAft>
                <a:spcPct val="0"/>
              </a:spcAft>
              <a:defRPr/>
            </a:pPr>
            <a:r>
              <a:rPr lang="en-GB" spc="-11" dirty="0">
                <a:solidFill>
                  <a:srgbClr val="455560"/>
                </a:solidFill>
              </a:rPr>
              <a:t> </a:t>
            </a:r>
            <a:r>
              <a:rPr lang="en-GB" spc="-11" dirty="0" err="1">
                <a:solidFill>
                  <a:schemeClr val="tx1"/>
                </a:solidFill>
              </a:rPr>
              <a:t>Mosele</a:t>
            </a:r>
            <a:r>
              <a:rPr lang="en-GB" spc="-11" dirty="0">
                <a:solidFill>
                  <a:schemeClr val="tx1"/>
                </a:solidFill>
              </a:rPr>
              <a:t> MF et al ESMO Breast 2022. Abstract LBA1</a:t>
            </a:r>
          </a:p>
        </p:txBody>
      </p:sp>
    </p:spTree>
    <p:extLst>
      <p:ext uri="{BB962C8B-B14F-4D97-AF65-F5344CB8AC3E}">
        <p14:creationId xmlns:p14="http://schemas.microsoft.com/office/powerpoint/2010/main" val="711848969"/>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6201968-9618-BA6F-DF20-DD2F9C24CFAB}"/>
              </a:ext>
            </a:extLst>
          </p:cNvPr>
          <p:cNvSpPr/>
          <p:nvPr/>
        </p:nvSpPr>
        <p:spPr>
          <a:xfrm>
            <a:off x="3378200" y="5404006"/>
            <a:ext cx="7594600" cy="63973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HER2 status was changed for half of the pts throughout </a:t>
            </a:r>
            <a:br>
              <a:rPr lang="en-US" sz="1800" b="1" dirty="0">
                <a:solidFill>
                  <a:schemeClr val="tx1"/>
                </a:solidFill>
              </a:rPr>
            </a:br>
            <a:r>
              <a:rPr lang="en-US" sz="1800" b="1" dirty="0">
                <a:solidFill>
                  <a:schemeClr val="tx1"/>
                </a:solidFill>
              </a:rPr>
              <a:t>the disease course</a:t>
            </a:r>
          </a:p>
        </p:txBody>
      </p:sp>
      <p:sp>
        <p:nvSpPr>
          <p:cNvPr id="42" name="TextBox 41">
            <a:extLst>
              <a:ext uri="{FF2B5EF4-FFF2-40B4-BE49-F238E27FC236}">
                <a16:creationId xmlns:a16="http://schemas.microsoft.com/office/drawing/2014/main" id="{BF9DAC32-106C-DE57-70B7-0C8D06FEAF5E}"/>
              </a:ext>
            </a:extLst>
          </p:cNvPr>
          <p:cNvSpPr txBox="1"/>
          <p:nvPr/>
        </p:nvSpPr>
        <p:spPr>
          <a:xfrm>
            <a:off x="769062" y="2327196"/>
            <a:ext cx="1329751" cy="400110"/>
          </a:xfrm>
          <a:prstGeom prst="rect">
            <a:avLst/>
          </a:prstGeom>
          <a:noFill/>
        </p:spPr>
        <p:txBody>
          <a:bodyPr wrap="square" rtlCol="0">
            <a:spAutoFit/>
          </a:bodyPr>
          <a:lstStyle/>
          <a:p>
            <a:pPr algn="r" defTabSz="914377" rtl="1"/>
            <a:r>
              <a:rPr lang="en-US" sz="2000" dirty="0"/>
              <a:t>Core Bx</a:t>
            </a:r>
          </a:p>
        </p:txBody>
      </p:sp>
      <p:sp>
        <p:nvSpPr>
          <p:cNvPr id="66" name="Rectangle 65">
            <a:extLst>
              <a:ext uri="{FF2B5EF4-FFF2-40B4-BE49-F238E27FC236}">
                <a16:creationId xmlns:a16="http://schemas.microsoft.com/office/drawing/2014/main" id="{FCACE759-232D-5910-C24D-C21672F056DC}"/>
              </a:ext>
            </a:extLst>
          </p:cNvPr>
          <p:cNvSpPr/>
          <p:nvPr/>
        </p:nvSpPr>
        <p:spPr>
          <a:xfrm>
            <a:off x="2355530" y="1433283"/>
            <a:ext cx="9067409" cy="35552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TN matched </a:t>
            </a:r>
            <a:r>
              <a:rPr lang="en-US" sz="1800" b="1" dirty="0">
                <a:solidFill>
                  <a:srgbClr val="002060"/>
                </a:solidFill>
              </a:rPr>
              <a:t>Core : Surgical : Met </a:t>
            </a:r>
            <a:r>
              <a:rPr lang="en-US" sz="1800" dirty="0">
                <a:solidFill>
                  <a:schemeClr val="tx1"/>
                </a:solidFill>
              </a:rPr>
              <a:t>Bxs (N=35)</a:t>
            </a:r>
          </a:p>
        </p:txBody>
      </p:sp>
      <p:sp>
        <p:nvSpPr>
          <p:cNvPr id="67" name="Rectangle 66">
            <a:extLst>
              <a:ext uri="{FF2B5EF4-FFF2-40B4-BE49-F238E27FC236}">
                <a16:creationId xmlns:a16="http://schemas.microsoft.com/office/drawing/2014/main" id="{C68C04D2-3F27-24D6-7A84-5DD795B76D50}"/>
              </a:ext>
            </a:extLst>
          </p:cNvPr>
          <p:cNvSpPr/>
          <p:nvPr/>
        </p:nvSpPr>
        <p:spPr>
          <a:xfrm rot="10800000" flipV="1">
            <a:off x="2353291" y="4364607"/>
            <a:ext cx="2557931" cy="35552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600" dirty="0">
                <a:solidFill>
                  <a:schemeClr val="tx1"/>
                </a:solidFill>
              </a:rPr>
              <a:t>stable</a:t>
            </a:r>
          </a:p>
        </p:txBody>
      </p:sp>
      <p:sp>
        <p:nvSpPr>
          <p:cNvPr id="68" name="Rectangle 67">
            <a:extLst>
              <a:ext uri="{FF2B5EF4-FFF2-40B4-BE49-F238E27FC236}">
                <a16:creationId xmlns:a16="http://schemas.microsoft.com/office/drawing/2014/main" id="{F48C797E-0509-35B3-BE89-3896CBD911FF}"/>
              </a:ext>
            </a:extLst>
          </p:cNvPr>
          <p:cNvSpPr/>
          <p:nvPr/>
        </p:nvSpPr>
        <p:spPr>
          <a:xfrm rot="10800000" flipV="1">
            <a:off x="4962760" y="4364608"/>
            <a:ext cx="4384683" cy="36524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Changed </a:t>
            </a:r>
            <a:r>
              <a:rPr lang="en-US" sz="1400" dirty="0">
                <a:solidFill>
                  <a:schemeClr val="tx1"/>
                </a:solidFill>
              </a:rPr>
              <a:t>(49%)</a:t>
            </a:r>
            <a:endParaRPr lang="en-US" sz="1600" dirty="0">
              <a:solidFill>
                <a:schemeClr val="tx1"/>
              </a:solidFill>
            </a:endParaRPr>
          </a:p>
        </p:txBody>
      </p:sp>
      <p:sp>
        <p:nvSpPr>
          <p:cNvPr id="70" name="TextBox 69">
            <a:extLst>
              <a:ext uri="{FF2B5EF4-FFF2-40B4-BE49-F238E27FC236}">
                <a16:creationId xmlns:a16="http://schemas.microsoft.com/office/drawing/2014/main" id="{9A96D739-7FDF-D801-25B5-292DED4B544C}"/>
              </a:ext>
            </a:extLst>
          </p:cNvPr>
          <p:cNvSpPr txBox="1"/>
          <p:nvPr/>
        </p:nvSpPr>
        <p:spPr>
          <a:xfrm>
            <a:off x="210607" y="4325996"/>
            <a:ext cx="2171700" cy="369332"/>
          </a:xfrm>
          <a:prstGeom prst="rect">
            <a:avLst/>
          </a:prstGeom>
          <a:noFill/>
        </p:spPr>
        <p:txBody>
          <a:bodyPr wrap="square" rtlCol="0">
            <a:spAutoFit/>
          </a:bodyPr>
          <a:lstStyle/>
          <a:p>
            <a:pPr algn="ctr" defTabSz="914377" rtl="1"/>
            <a:r>
              <a:rPr lang="en-US" sz="1800" dirty="0">
                <a:solidFill>
                  <a:schemeClr val="accent6">
                    <a:lumMod val="75000"/>
                  </a:schemeClr>
                </a:solidFill>
              </a:rPr>
              <a:t>HER2 status</a:t>
            </a:r>
          </a:p>
        </p:txBody>
      </p:sp>
      <p:sp>
        <p:nvSpPr>
          <p:cNvPr id="71" name="Rectangle 70">
            <a:extLst>
              <a:ext uri="{FF2B5EF4-FFF2-40B4-BE49-F238E27FC236}">
                <a16:creationId xmlns:a16="http://schemas.microsoft.com/office/drawing/2014/main" id="{765775CF-A52D-71C5-55D5-719E834B493B}"/>
              </a:ext>
            </a:extLst>
          </p:cNvPr>
          <p:cNvSpPr/>
          <p:nvPr/>
        </p:nvSpPr>
        <p:spPr>
          <a:xfrm>
            <a:off x="2343317" y="4880547"/>
            <a:ext cx="197691" cy="19769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TextBox 71">
            <a:extLst>
              <a:ext uri="{FF2B5EF4-FFF2-40B4-BE49-F238E27FC236}">
                <a16:creationId xmlns:a16="http://schemas.microsoft.com/office/drawing/2014/main" id="{D3B1FAC4-5405-AE74-6E97-AD40BE58867C}"/>
              </a:ext>
            </a:extLst>
          </p:cNvPr>
          <p:cNvSpPr txBox="1"/>
          <p:nvPr/>
        </p:nvSpPr>
        <p:spPr>
          <a:xfrm>
            <a:off x="2358502" y="4825603"/>
            <a:ext cx="1196439" cy="307777"/>
          </a:xfrm>
          <a:prstGeom prst="rect">
            <a:avLst/>
          </a:prstGeom>
          <a:noFill/>
        </p:spPr>
        <p:txBody>
          <a:bodyPr wrap="square" rtlCol="0">
            <a:spAutoFit/>
          </a:bodyPr>
          <a:lstStyle/>
          <a:p>
            <a:pPr algn="ctr" defTabSz="914377" rtl="1"/>
            <a:r>
              <a:rPr lang="en-US" sz="1400" dirty="0"/>
              <a:t>HER2-low</a:t>
            </a:r>
          </a:p>
        </p:txBody>
      </p:sp>
      <p:sp>
        <p:nvSpPr>
          <p:cNvPr id="73" name="Rectangle 72">
            <a:extLst>
              <a:ext uri="{FF2B5EF4-FFF2-40B4-BE49-F238E27FC236}">
                <a16:creationId xmlns:a16="http://schemas.microsoft.com/office/drawing/2014/main" id="{F2D59F81-099F-A283-F169-334A30D0BD2C}"/>
              </a:ext>
            </a:extLst>
          </p:cNvPr>
          <p:cNvSpPr/>
          <p:nvPr/>
        </p:nvSpPr>
        <p:spPr>
          <a:xfrm>
            <a:off x="3462813" y="4880547"/>
            <a:ext cx="197691" cy="1976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4" name="TextBox 73">
            <a:extLst>
              <a:ext uri="{FF2B5EF4-FFF2-40B4-BE49-F238E27FC236}">
                <a16:creationId xmlns:a16="http://schemas.microsoft.com/office/drawing/2014/main" id="{DE76F9E8-5728-ACF1-8127-8FED5814D10A}"/>
              </a:ext>
            </a:extLst>
          </p:cNvPr>
          <p:cNvSpPr txBox="1"/>
          <p:nvPr/>
        </p:nvSpPr>
        <p:spPr>
          <a:xfrm>
            <a:off x="3497917" y="4825603"/>
            <a:ext cx="1386448" cy="307777"/>
          </a:xfrm>
          <a:prstGeom prst="rect">
            <a:avLst/>
          </a:prstGeom>
          <a:noFill/>
        </p:spPr>
        <p:txBody>
          <a:bodyPr wrap="square" rtlCol="0">
            <a:spAutoFit/>
          </a:bodyPr>
          <a:lstStyle/>
          <a:p>
            <a:pPr algn="ctr" defTabSz="914377" rtl="1"/>
            <a:r>
              <a:rPr lang="en-US" sz="1400" dirty="0"/>
              <a:t>HER2-IHC 0</a:t>
            </a:r>
          </a:p>
        </p:txBody>
      </p:sp>
      <p:sp>
        <p:nvSpPr>
          <p:cNvPr id="75" name="Rectangle 74">
            <a:extLst>
              <a:ext uri="{FF2B5EF4-FFF2-40B4-BE49-F238E27FC236}">
                <a16:creationId xmlns:a16="http://schemas.microsoft.com/office/drawing/2014/main" id="{E79A5B5D-1855-9823-F646-B5FCD8B0EDDF}"/>
              </a:ext>
            </a:extLst>
          </p:cNvPr>
          <p:cNvSpPr/>
          <p:nvPr/>
        </p:nvSpPr>
        <p:spPr>
          <a:xfrm>
            <a:off x="4796593" y="4874760"/>
            <a:ext cx="197691" cy="1976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TextBox 75">
            <a:extLst>
              <a:ext uri="{FF2B5EF4-FFF2-40B4-BE49-F238E27FC236}">
                <a16:creationId xmlns:a16="http://schemas.microsoft.com/office/drawing/2014/main" id="{81F7C391-037C-641A-71C4-EEFA50A18ABB}"/>
              </a:ext>
            </a:extLst>
          </p:cNvPr>
          <p:cNvSpPr txBox="1"/>
          <p:nvPr/>
        </p:nvSpPr>
        <p:spPr>
          <a:xfrm>
            <a:off x="4949823" y="4825601"/>
            <a:ext cx="1189415" cy="307777"/>
          </a:xfrm>
          <a:prstGeom prst="rect">
            <a:avLst/>
          </a:prstGeom>
          <a:noFill/>
        </p:spPr>
        <p:txBody>
          <a:bodyPr wrap="square" rtlCol="0">
            <a:spAutoFit/>
          </a:bodyPr>
          <a:lstStyle/>
          <a:p>
            <a:pPr defTabSz="914377" rtl="1"/>
            <a:r>
              <a:rPr lang="en-US" sz="1400" dirty="0"/>
              <a:t>HER2-3+</a:t>
            </a:r>
          </a:p>
        </p:txBody>
      </p:sp>
      <p:sp>
        <p:nvSpPr>
          <p:cNvPr id="78" name="Down Arrow 77">
            <a:extLst>
              <a:ext uri="{FF2B5EF4-FFF2-40B4-BE49-F238E27FC236}">
                <a16:creationId xmlns:a16="http://schemas.microsoft.com/office/drawing/2014/main" id="{E8C77631-CF17-8E3A-D7F1-BC25F442E526}"/>
              </a:ext>
            </a:extLst>
          </p:cNvPr>
          <p:cNvSpPr/>
          <p:nvPr/>
        </p:nvSpPr>
        <p:spPr>
          <a:xfrm>
            <a:off x="11612880" y="2285604"/>
            <a:ext cx="219517" cy="183116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D5D4DA3-F7E5-E9D2-F0C9-2BA01B740C87}"/>
              </a:ext>
            </a:extLst>
          </p:cNvPr>
          <p:cNvSpPr txBox="1">
            <a:spLocks/>
          </p:cNvSpPr>
          <p:nvPr/>
        </p:nvSpPr>
        <p:spPr>
          <a:xfrm>
            <a:off x="640080" y="-615"/>
            <a:ext cx="10972800" cy="7721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002557"/>
                </a:solidFill>
                <a:latin typeface="Arial" panose="020B0604020202020204" pitchFamily="34" charset="0"/>
                <a:ea typeface="+mj-ea"/>
                <a:cs typeface="Arial" panose="020B0604020202020204" pitchFamily="34" charset="0"/>
              </a:defRPr>
            </a:lvl1pPr>
          </a:lstStyle>
          <a:p>
            <a:pPr algn="l"/>
            <a:r>
              <a:rPr lang="en-US" sz="3200" dirty="0">
                <a:latin typeface="+mn-lt"/>
              </a:rPr>
              <a:t>HER2 Status Discordance</a:t>
            </a:r>
          </a:p>
        </p:txBody>
      </p:sp>
      <p:sp>
        <p:nvSpPr>
          <p:cNvPr id="5" name="Rectangle 4">
            <a:extLst>
              <a:ext uri="{FF2B5EF4-FFF2-40B4-BE49-F238E27FC236}">
                <a16:creationId xmlns:a16="http://schemas.microsoft.com/office/drawing/2014/main" id="{6DABAF5E-3010-9B4E-7853-F840FBEB4FB8}"/>
              </a:ext>
            </a:extLst>
          </p:cNvPr>
          <p:cNvSpPr/>
          <p:nvPr/>
        </p:nvSpPr>
        <p:spPr>
          <a:xfrm>
            <a:off x="2353291"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048240EC-628C-0BD4-1CD7-DF91AD484431}"/>
              </a:ext>
            </a:extLst>
          </p:cNvPr>
          <p:cNvSpPr/>
          <p:nvPr/>
        </p:nvSpPr>
        <p:spPr>
          <a:xfrm>
            <a:off x="2611894"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C4A8A4CD-A9AC-87CB-6D3B-373DDD795CCE}"/>
              </a:ext>
            </a:extLst>
          </p:cNvPr>
          <p:cNvSpPr/>
          <p:nvPr/>
        </p:nvSpPr>
        <p:spPr>
          <a:xfrm>
            <a:off x="2870175"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BB3B7487-1B5D-F806-93A3-8AFE3CDB4125}"/>
              </a:ext>
            </a:extLst>
          </p:cNvPr>
          <p:cNvSpPr/>
          <p:nvPr/>
        </p:nvSpPr>
        <p:spPr>
          <a:xfrm>
            <a:off x="3133092"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DB81BE3B-D4D1-6A15-D648-53757311AF1F}"/>
              </a:ext>
            </a:extLst>
          </p:cNvPr>
          <p:cNvSpPr/>
          <p:nvPr/>
        </p:nvSpPr>
        <p:spPr>
          <a:xfrm>
            <a:off x="3391695"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1D4F4C70-B792-E76E-3A8A-E717887402F2}"/>
              </a:ext>
            </a:extLst>
          </p:cNvPr>
          <p:cNvSpPr/>
          <p:nvPr/>
        </p:nvSpPr>
        <p:spPr>
          <a:xfrm>
            <a:off x="3649976"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438B03CC-023B-FACF-8766-76C180A664A1}"/>
              </a:ext>
            </a:extLst>
          </p:cNvPr>
          <p:cNvSpPr/>
          <p:nvPr/>
        </p:nvSpPr>
        <p:spPr>
          <a:xfrm>
            <a:off x="3911904"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FE72D29D-BAC4-7C8F-B4EB-ADDA4787CD5B}"/>
              </a:ext>
            </a:extLst>
          </p:cNvPr>
          <p:cNvSpPr/>
          <p:nvPr/>
        </p:nvSpPr>
        <p:spPr>
          <a:xfrm>
            <a:off x="4170507"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94A5D510-07AA-7C5F-EC57-3BCE6D0E2ACE}"/>
              </a:ext>
            </a:extLst>
          </p:cNvPr>
          <p:cNvSpPr/>
          <p:nvPr/>
        </p:nvSpPr>
        <p:spPr>
          <a:xfrm>
            <a:off x="4428788"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74CE79E9-23D2-605F-22DA-AD1452DEDB33}"/>
              </a:ext>
            </a:extLst>
          </p:cNvPr>
          <p:cNvSpPr/>
          <p:nvPr/>
        </p:nvSpPr>
        <p:spPr>
          <a:xfrm>
            <a:off x="4691704"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A53EDE4B-E597-B245-13DA-CE6718CB2603}"/>
              </a:ext>
            </a:extLst>
          </p:cNvPr>
          <p:cNvSpPr/>
          <p:nvPr/>
        </p:nvSpPr>
        <p:spPr>
          <a:xfrm>
            <a:off x="4950308"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7FB4733F-BF3A-B8F7-E7E6-96F7E91E717D}"/>
              </a:ext>
            </a:extLst>
          </p:cNvPr>
          <p:cNvSpPr/>
          <p:nvPr/>
        </p:nvSpPr>
        <p:spPr>
          <a:xfrm>
            <a:off x="5208588"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8092368A-B766-7414-A3DA-29A68F562BCC}"/>
              </a:ext>
            </a:extLst>
          </p:cNvPr>
          <p:cNvSpPr/>
          <p:nvPr/>
        </p:nvSpPr>
        <p:spPr>
          <a:xfrm>
            <a:off x="5478930"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D4000F74-1575-E5A1-F497-48BD9832674E}"/>
              </a:ext>
            </a:extLst>
          </p:cNvPr>
          <p:cNvSpPr/>
          <p:nvPr/>
        </p:nvSpPr>
        <p:spPr>
          <a:xfrm>
            <a:off x="5737211"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FFFB1606-83AC-9059-30AA-3AEAC3169ECF}"/>
              </a:ext>
            </a:extLst>
          </p:cNvPr>
          <p:cNvSpPr/>
          <p:nvPr/>
        </p:nvSpPr>
        <p:spPr>
          <a:xfrm>
            <a:off x="6000128"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BA73EE2E-DE09-239B-0FAE-788E9E883F90}"/>
              </a:ext>
            </a:extLst>
          </p:cNvPr>
          <p:cNvSpPr/>
          <p:nvPr/>
        </p:nvSpPr>
        <p:spPr>
          <a:xfrm>
            <a:off x="6258731"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876FDABA-BB47-238F-690F-A18110D63CDA}"/>
              </a:ext>
            </a:extLst>
          </p:cNvPr>
          <p:cNvSpPr/>
          <p:nvPr/>
        </p:nvSpPr>
        <p:spPr>
          <a:xfrm>
            <a:off x="6517012"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393E1D13-1BB0-8315-2F95-7CD13B63C333}"/>
              </a:ext>
            </a:extLst>
          </p:cNvPr>
          <p:cNvSpPr/>
          <p:nvPr/>
        </p:nvSpPr>
        <p:spPr>
          <a:xfrm>
            <a:off x="6778940"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36">
            <a:extLst>
              <a:ext uri="{FF2B5EF4-FFF2-40B4-BE49-F238E27FC236}">
                <a16:creationId xmlns:a16="http://schemas.microsoft.com/office/drawing/2014/main" id="{1CCA7DAA-DDED-EE70-A0D9-56B21A73AC39}"/>
              </a:ext>
            </a:extLst>
          </p:cNvPr>
          <p:cNvSpPr/>
          <p:nvPr/>
        </p:nvSpPr>
        <p:spPr>
          <a:xfrm>
            <a:off x="7037543"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87E0D80A-2EBD-0D46-C7C9-FF542143F0F5}"/>
              </a:ext>
            </a:extLst>
          </p:cNvPr>
          <p:cNvSpPr/>
          <p:nvPr/>
        </p:nvSpPr>
        <p:spPr>
          <a:xfrm>
            <a:off x="7295824"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a:extLst>
              <a:ext uri="{FF2B5EF4-FFF2-40B4-BE49-F238E27FC236}">
                <a16:creationId xmlns:a16="http://schemas.microsoft.com/office/drawing/2014/main" id="{96516DA3-AA1B-2041-857B-C3071C725C7B}"/>
              </a:ext>
            </a:extLst>
          </p:cNvPr>
          <p:cNvSpPr/>
          <p:nvPr/>
        </p:nvSpPr>
        <p:spPr>
          <a:xfrm>
            <a:off x="7558740"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Rectangle 39">
            <a:extLst>
              <a:ext uri="{FF2B5EF4-FFF2-40B4-BE49-F238E27FC236}">
                <a16:creationId xmlns:a16="http://schemas.microsoft.com/office/drawing/2014/main" id="{B063F60A-479D-DDF5-013B-75D92BC993B3}"/>
              </a:ext>
            </a:extLst>
          </p:cNvPr>
          <p:cNvSpPr/>
          <p:nvPr/>
        </p:nvSpPr>
        <p:spPr>
          <a:xfrm>
            <a:off x="7817344"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Rectangle 40">
            <a:extLst>
              <a:ext uri="{FF2B5EF4-FFF2-40B4-BE49-F238E27FC236}">
                <a16:creationId xmlns:a16="http://schemas.microsoft.com/office/drawing/2014/main" id="{50676FA8-A7CC-818C-5B83-C2CC176F61E6}"/>
              </a:ext>
            </a:extLst>
          </p:cNvPr>
          <p:cNvSpPr/>
          <p:nvPr/>
        </p:nvSpPr>
        <p:spPr>
          <a:xfrm>
            <a:off x="8075624"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Rectangle 48">
            <a:extLst>
              <a:ext uri="{FF2B5EF4-FFF2-40B4-BE49-F238E27FC236}">
                <a16:creationId xmlns:a16="http://schemas.microsoft.com/office/drawing/2014/main" id="{E7490120-FFF1-E819-7B80-796F2C50CA10}"/>
              </a:ext>
            </a:extLst>
          </p:cNvPr>
          <p:cNvSpPr/>
          <p:nvPr/>
        </p:nvSpPr>
        <p:spPr>
          <a:xfrm>
            <a:off x="8336387" y="2285602"/>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Rectangle 51">
            <a:extLst>
              <a:ext uri="{FF2B5EF4-FFF2-40B4-BE49-F238E27FC236}">
                <a16:creationId xmlns:a16="http://schemas.microsoft.com/office/drawing/2014/main" id="{B5CA7BAC-05F8-10CE-5853-1BB1545301C9}"/>
              </a:ext>
            </a:extLst>
          </p:cNvPr>
          <p:cNvSpPr/>
          <p:nvPr/>
        </p:nvSpPr>
        <p:spPr>
          <a:xfrm>
            <a:off x="8606728" y="2285602"/>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Rectangle 52">
            <a:extLst>
              <a:ext uri="{FF2B5EF4-FFF2-40B4-BE49-F238E27FC236}">
                <a16:creationId xmlns:a16="http://schemas.microsoft.com/office/drawing/2014/main" id="{157D50B9-A0CB-8279-D6DF-2753DF50AC07}"/>
              </a:ext>
            </a:extLst>
          </p:cNvPr>
          <p:cNvSpPr/>
          <p:nvPr/>
        </p:nvSpPr>
        <p:spPr>
          <a:xfrm>
            <a:off x="8865008" y="2285602"/>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Rectangle 54">
            <a:extLst>
              <a:ext uri="{FF2B5EF4-FFF2-40B4-BE49-F238E27FC236}">
                <a16:creationId xmlns:a16="http://schemas.microsoft.com/office/drawing/2014/main" id="{E7FB558B-03BE-AF95-6188-F6428D44EF29}"/>
              </a:ext>
            </a:extLst>
          </p:cNvPr>
          <p:cNvSpPr/>
          <p:nvPr/>
        </p:nvSpPr>
        <p:spPr>
          <a:xfrm>
            <a:off x="9127926" y="2285602"/>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Rectangle 56">
            <a:extLst>
              <a:ext uri="{FF2B5EF4-FFF2-40B4-BE49-F238E27FC236}">
                <a16:creationId xmlns:a16="http://schemas.microsoft.com/office/drawing/2014/main" id="{0AA357FF-3C87-AFE2-22D3-1249E1842B69}"/>
              </a:ext>
            </a:extLst>
          </p:cNvPr>
          <p:cNvSpPr/>
          <p:nvPr/>
        </p:nvSpPr>
        <p:spPr>
          <a:xfrm>
            <a:off x="9386528" y="2285602"/>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Rectangle 60">
            <a:extLst>
              <a:ext uri="{FF2B5EF4-FFF2-40B4-BE49-F238E27FC236}">
                <a16:creationId xmlns:a16="http://schemas.microsoft.com/office/drawing/2014/main" id="{B14DE6A5-52E0-18C1-51BD-897B6BC1B2A5}"/>
              </a:ext>
            </a:extLst>
          </p:cNvPr>
          <p:cNvSpPr/>
          <p:nvPr/>
        </p:nvSpPr>
        <p:spPr>
          <a:xfrm>
            <a:off x="9644810" y="2285602"/>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Rectangle 61">
            <a:extLst>
              <a:ext uri="{FF2B5EF4-FFF2-40B4-BE49-F238E27FC236}">
                <a16:creationId xmlns:a16="http://schemas.microsoft.com/office/drawing/2014/main" id="{740870E5-F844-CABC-57D1-4F49DC82D793}"/>
              </a:ext>
            </a:extLst>
          </p:cNvPr>
          <p:cNvSpPr/>
          <p:nvPr/>
        </p:nvSpPr>
        <p:spPr>
          <a:xfrm>
            <a:off x="9906738" y="2285602"/>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Rectangle 62">
            <a:extLst>
              <a:ext uri="{FF2B5EF4-FFF2-40B4-BE49-F238E27FC236}">
                <a16:creationId xmlns:a16="http://schemas.microsoft.com/office/drawing/2014/main" id="{43B6CB91-3DEF-8FCE-0F6B-B55CC48567C4}"/>
              </a:ext>
            </a:extLst>
          </p:cNvPr>
          <p:cNvSpPr/>
          <p:nvPr/>
        </p:nvSpPr>
        <p:spPr>
          <a:xfrm>
            <a:off x="10165340" y="2285602"/>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Rectangle 63">
            <a:extLst>
              <a:ext uri="{FF2B5EF4-FFF2-40B4-BE49-F238E27FC236}">
                <a16:creationId xmlns:a16="http://schemas.microsoft.com/office/drawing/2014/main" id="{E54F8AFA-6503-A332-F93C-1136689BDAF3}"/>
              </a:ext>
            </a:extLst>
          </p:cNvPr>
          <p:cNvSpPr/>
          <p:nvPr/>
        </p:nvSpPr>
        <p:spPr>
          <a:xfrm>
            <a:off x="10423622" y="2285602"/>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Rectangle 64">
            <a:extLst>
              <a:ext uri="{FF2B5EF4-FFF2-40B4-BE49-F238E27FC236}">
                <a16:creationId xmlns:a16="http://schemas.microsoft.com/office/drawing/2014/main" id="{A149831D-ABD2-41AD-3D88-25AFC3934111}"/>
              </a:ext>
            </a:extLst>
          </p:cNvPr>
          <p:cNvSpPr/>
          <p:nvPr/>
        </p:nvSpPr>
        <p:spPr>
          <a:xfrm>
            <a:off x="10686539" y="2285602"/>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Rectangle 76">
            <a:extLst>
              <a:ext uri="{FF2B5EF4-FFF2-40B4-BE49-F238E27FC236}">
                <a16:creationId xmlns:a16="http://schemas.microsoft.com/office/drawing/2014/main" id="{3AD2D17F-95DC-0A1D-9F1B-BD20615FF6D6}"/>
              </a:ext>
            </a:extLst>
          </p:cNvPr>
          <p:cNvSpPr/>
          <p:nvPr/>
        </p:nvSpPr>
        <p:spPr>
          <a:xfrm>
            <a:off x="10945142" y="2285602"/>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a:extLst>
              <a:ext uri="{FF2B5EF4-FFF2-40B4-BE49-F238E27FC236}">
                <a16:creationId xmlns:a16="http://schemas.microsoft.com/office/drawing/2014/main" id="{F80F643B-4ABE-C044-F2C6-AC6772E10C28}"/>
              </a:ext>
            </a:extLst>
          </p:cNvPr>
          <p:cNvSpPr/>
          <p:nvPr/>
        </p:nvSpPr>
        <p:spPr>
          <a:xfrm>
            <a:off x="11203423" y="2285602"/>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0" name="Rectangle 79">
            <a:extLst>
              <a:ext uri="{FF2B5EF4-FFF2-40B4-BE49-F238E27FC236}">
                <a16:creationId xmlns:a16="http://schemas.microsoft.com/office/drawing/2014/main" id="{EC19B26E-7633-6604-5011-1A8FA90F9914}"/>
              </a:ext>
            </a:extLst>
          </p:cNvPr>
          <p:cNvSpPr/>
          <p:nvPr/>
        </p:nvSpPr>
        <p:spPr>
          <a:xfrm>
            <a:off x="2353291"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1" name="Rectangle 80">
            <a:extLst>
              <a:ext uri="{FF2B5EF4-FFF2-40B4-BE49-F238E27FC236}">
                <a16:creationId xmlns:a16="http://schemas.microsoft.com/office/drawing/2014/main" id="{052CE290-320B-B4D6-C323-2E83D8105B4D}"/>
              </a:ext>
            </a:extLst>
          </p:cNvPr>
          <p:cNvSpPr/>
          <p:nvPr/>
        </p:nvSpPr>
        <p:spPr>
          <a:xfrm>
            <a:off x="2611894"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81">
            <a:extLst>
              <a:ext uri="{FF2B5EF4-FFF2-40B4-BE49-F238E27FC236}">
                <a16:creationId xmlns:a16="http://schemas.microsoft.com/office/drawing/2014/main" id="{8D67B97A-7DDC-2E20-20EC-41826B2BBBBF}"/>
              </a:ext>
            </a:extLst>
          </p:cNvPr>
          <p:cNvSpPr/>
          <p:nvPr/>
        </p:nvSpPr>
        <p:spPr>
          <a:xfrm>
            <a:off x="2870175"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Rectangle 82">
            <a:extLst>
              <a:ext uri="{FF2B5EF4-FFF2-40B4-BE49-F238E27FC236}">
                <a16:creationId xmlns:a16="http://schemas.microsoft.com/office/drawing/2014/main" id="{5D4105F0-67AD-1911-601D-6B3550F97CF6}"/>
              </a:ext>
            </a:extLst>
          </p:cNvPr>
          <p:cNvSpPr/>
          <p:nvPr/>
        </p:nvSpPr>
        <p:spPr>
          <a:xfrm>
            <a:off x="3133092"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4" name="Rectangle 83">
            <a:extLst>
              <a:ext uri="{FF2B5EF4-FFF2-40B4-BE49-F238E27FC236}">
                <a16:creationId xmlns:a16="http://schemas.microsoft.com/office/drawing/2014/main" id="{80114635-7D49-CFFB-A0ED-AE0B8D1A709F}"/>
              </a:ext>
            </a:extLst>
          </p:cNvPr>
          <p:cNvSpPr/>
          <p:nvPr/>
        </p:nvSpPr>
        <p:spPr>
          <a:xfrm>
            <a:off x="3391695"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Rectangle 84">
            <a:extLst>
              <a:ext uri="{FF2B5EF4-FFF2-40B4-BE49-F238E27FC236}">
                <a16:creationId xmlns:a16="http://schemas.microsoft.com/office/drawing/2014/main" id="{8F6311FB-A062-0FC5-8A32-ED63A7772387}"/>
              </a:ext>
            </a:extLst>
          </p:cNvPr>
          <p:cNvSpPr/>
          <p:nvPr/>
        </p:nvSpPr>
        <p:spPr>
          <a:xfrm>
            <a:off x="3649976"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85">
            <a:extLst>
              <a:ext uri="{FF2B5EF4-FFF2-40B4-BE49-F238E27FC236}">
                <a16:creationId xmlns:a16="http://schemas.microsoft.com/office/drawing/2014/main" id="{155A7AD1-50FF-8278-FB56-8833E9777022}"/>
              </a:ext>
            </a:extLst>
          </p:cNvPr>
          <p:cNvSpPr/>
          <p:nvPr/>
        </p:nvSpPr>
        <p:spPr>
          <a:xfrm>
            <a:off x="3911904"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7" name="Rectangle 86">
            <a:extLst>
              <a:ext uri="{FF2B5EF4-FFF2-40B4-BE49-F238E27FC236}">
                <a16:creationId xmlns:a16="http://schemas.microsoft.com/office/drawing/2014/main" id="{52A33E48-5B0E-3478-41BF-5AF934AD70F8}"/>
              </a:ext>
            </a:extLst>
          </p:cNvPr>
          <p:cNvSpPr/>
          <p:nvPr/>
        </p:nvSpPr>
        <p:spPr>
          <a:xfrm>
            <a:off x="4170507"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8" name="Rectangle 87">
            <a:extLst>
              <a:ext uri="{FF2B5EF4-FFF2-40B4-BE49-F238E27FC236}">
                <a16:creationId xmlns:a16="http://schemas.microsoft.com/office/drawing/2014/main" id="{C7B7CA37-DBA5-84F7-B2B4-7874F9A74D1F}"/>
              </a:ext>
            </a:extLst>
          </p:cNvPr>
          <p:cNvSpPr/>
          <p:nvPr/>
        </p:nvSpPr>
        <p:spPr>
          <a:xfrm>
            <a:off x="4428788"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9" name="Rectangle 88">
            <a:extLst>
              <a:ext uri="{FF2B5EF4-FFF2-40B4-BE49-F238E27FC236}">
                <a16:creationId xmlns:a16="http://schemas.microsoft.com/office/drawing/2014/main" id="{F1CBF23D-4694-3C53-D680-A98829182407}"/>
              </a:ext>
            </a:extLst>
          </p:cNvPr>
          <p:cNvSpPr/>
          <p:nvPr/>
        </p:nvSpPr>
        <p:spPr>
          <a:xfrm>
            <a:off x="4691704"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0" name="Rectangle 89">
            <a:extLst>
              <a:ext uri="{FF2B5EF4-FFF2-40B4-BE49-F238E27FC236}">
                <a16:creationId xmlns:a16="http://schemas.microsoft.com/office/drawing/2014/main" id="{2380687D-8B3E-00F0-9EEE-A505D0DE9048}"/>
              </a:ext>
            </a:extLst>
          </p:cNvPr>
          <p:cNvSpPr/>
          <p:nvPr/>
        </p:nvSpPr>
        <p:spPr>
          <a:xfrm>
            <a:off x="4950308"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1" name="Rectangle 90">
            <a:extLst>
              <a:ext uri="{FF2B5EF4-FFF2-40B4-BE49-F238E27FC236}">
                <a16:creationId xmlns:a16="http://schemas.microsoft.com/office/drawing/2014/main" id="{EF5615D8-A91C-05A2-E905-4AB4BDD7CC96}"/>
              </a:ext>
            </a:extLst>
          </p:cNvPr>
          <p:cNvSpPr/>
          <p:nvPr/>
        </p:nvSpPr>
        <p:spPr>
          <a:xfrm>
            <a:off x="5208588"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2" name="Rectangle 91">
            <a:extLst>
              <a:ext uri="{FF2B5EF4-FFF2-40B4-BE49-F238E27FC236}">
                <a16:creationId xmlns:a16="http://schemas.microsoft.com/office/drawing/2014/main" id="{5DFAB66F-AAA0-49E7-151B-55A6479C9FB6}"/>
              </a:ext>
            </a:extLst>
          </p:cNvPr>
          <p:cNvSpPr/>
          <p:nvPr/>
        </p:nvSpPr>
        <p:spPr>
          <a:xfrm>
            <a:off x="5478930"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3" name="Rectangle 92">
            <a:extLst>
              <a:ext uri="{FF2B5EF4-FFF2-40B4-BE49-F238E27FC236}">
                <a16:creationId xmlns:a16="http://schemas.microsoft.com/office/drawing/2014/main" id="{84645AB7-4E53-B76B-CDC5-F9DE7116225C}"/>
              </a:ext>
            </a:extLst>
          </p:cNvPr>
          <p:cNvSpPr/>
          <p:nvPr/>
        </p:nvSpPr>
        <p:spPr>
          <a:xfrm>
            <a:off x="5737211"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4" name="Rectangle 93">
            <a:extLst>
              <a:ext uri="{FF2B5EF4-FFF2-40B4-BE49-F238E27FC236}">
                <a16:creationId xmlns:a16="http://schemas.microsoft.com/office/drawing/2014/main" id="{FB79EC27-C832-58FF-5DA7-D979CACC40F9}"/>
              </a:ext>
            </a:extLst>
          </p:cNvPr>
          <p:cNvSpPr/>
          <p:nvPr/>
        </p:nvSpPr>
        <p:spPr>
          <a:xfrm>
            <a:off x="6000128"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5" name="Rectangle 94">
            <a:extLst>
              <a:ext uri="{FF2B5EF4-FFF2-40B4-BE49-F238E27FC236}">
                <a16:creationId xmlns:a16="http://schemas.microsoft.com/office/drawing/2014/main" id="{BA62DC0F-21A1-C460-9AD9-29B3B8BBCDED}"/>
              </a:ext>
            </a:extLst>
          </p:cNvPr>
          <p:cNvSpPr/>
          <p:nvPr/>
        </p:nvSpPr>
        <p:spPr>
          <a:xfrm>
            <a:off x="6258731"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6" name="Rectangle 95">
            <a:extLst>
              <a:ext uri="{FF2B5EF4-FFF2-40B4-BE49-F238E27FC236}">
                <a16:creationId xmlns:a16="http://schemas.microsoft.com/office/drawing/2014/main" id="{A6059F33-C50A-9C71-A968-C75D4876882F}"/>
              </a:ext>
            </a:extLst>
          </p:cNvPr>
          <p:cNvSpPr/>
          <p:nvPr/>
        </p:nvSpPr>
        <p:spPr>
          <a:xfrm>
            <a:off x="6517012"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7" name="Rectangle 96">
            <a:extLst>
              <a:ext uri="{FF2B5EF4-FFF2-40B4-BE49-F238E27FC236}">
                <a16:creationId xmlns:a16="http://schemas.microsoft.com/office/drawing/2014/main" id="{29953FC4-E42B-7050-78E3-B0A2B7112A08}"/>
              </a:ext>
            </a:extLst>
          </p:cNvPr>
          <p:cNvSpPr/>
          <p:nvPr/>
        </p:nvSpPr>
        <p:spPr>
          <a:xfrm>
            <a:off x="6778940" y="297072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8" name="Rectangle 97">
            <a:extLst>
              <a:ext uri="{FF2B5EF4-FFF2-40B4-BE49-F238E27FC236}">
                <a16:creationId xmlns:a16="http://schemas.microsoft.com/office/drawing/2014/main" id="{8E1B4CF0-9F4F-D6D2-61CD-7520192E7635}"/>
              </a:ext>
            </a:extLst>
          </p:cNvPr>
          <p:cNvSpPr/>
          <p:nvPr/>
        </p:nvSpPr>
        <p:spPr>
          <a:xfrm>
            <a:off x="7037543"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9" name="Rectangle 98">
            <a:extLst>
              <a:ext uri="{FF2B5EF4-FFF2-40B4-BE49-F238E27FC236}">
                <a16:creationId xmlns:a16="http://schemas.microsoft.com/office/drawing/2014/main" id="{1CECC590-4AFD-CF6E-3359-F5596A4BC6DB}"/>
              </a:ext>
            </a:extLst>
          </p:cNvPr>
          <p:cNvSpPr/>
          <p:nvPr/>
        </p:nvSpPr>
        <p:spPr>
          <a:xfrm>
            <a:off x="7295824"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0" name="Rectangle 99">
            <a:extLst>
              <a:ext uri="{FF2B5EF4-FFF2-40B4-BE49-F238E27FC236}">
                <a16:creationId xmlns:a16="http://schemas.microsoft.com/office/drawing/2014/main" id="{54FD9517-E9BB-8043-C229-B3C7E6FC9B6F}"/>
              </a:ext>
            </a:extLst>
          </p:cNvPr>
          <p:cNvSpPr/>
          <p:nvPr/>
        </p:nvSpPr>
        <p:spPr>
          <a:xfrm>
            <a:off x="7558740"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Rectangle 100">
            <a:extLst>
              <a:ext uri="{FF2B5EF4-FFF2-40B4-BE49-F238E27FC236}">
                <a16:creationId xmlns:a16="http://schemas.microsoft.com/office/drawing/2014/main" id="{C5C525FE-CC7D-5DC8-34EA-FF8C303C2D6C}"/>
              </a:ext>
            </a:extLst>
          </p:cNvPr>
          <p:cNvSpPr/>
          <p:nvPr/>
        </p:nvSpPr>
        <p:spPr>
          <a:xfrm>
            <a:off x="7817344"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2" name="Rectangle 101">
            <a:extLst>
              <a:ext uri="{FF2B5EF4-FFF2-40B4-BE49-F238E27FC236}">
                <a16:creationId xmlns:a16="http://schemas.microsoft.com/office/drawing/2014/main" id="{751E7D76-EEA0-D546-C369-B87D10189A8D}"/>
              </a:ext>
            </a:extLst>
          </p:cNvPr>
          <p:cNvSpPr/>
          <p:nvPr/>
        </p:nvSpPr>
        <p:spPr>
          <a:xfrm>
            <a:off x="8075624"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3" name="Rectangle 102">
            <a:extLst>
              <a:ext uri="{FF2B5EF4-FFF2-40B4-BE49-F238E27FC236}">
                <a16:creationId xmlns:a16="http://schemas.microsoft.com/office/drawing/2014/main" id="{F681D617-4B3B-785A-AD66-EC044D15D33F}"/>
              </a:ext>
            </a:extLst>
          </p:cNvPr>
          <p:cNvSpPr/>
          <p:nvPr/>
        </p:nvSpPr>
        <p:spPr>
          <a:xfrm>
            <a:off x="8336387"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4" name="Rectangle 103">
            <a:extLst>
              <a:ext uri="{FF2B5EF4-FFF2-40B4-BE49-F238E27FC236}">
                <a16:creationId xmlns:a16="http://schemas.microsoft.com/office/drawing/2014/main" id="{0D2F38AD-C5CF-89D5-0A88-1A8C0F3C156B}"/>
              </a:ext>
            </a:extLst>
          </p:cNvPr>
          <p:cNvSpPr/>
          <p:nvPr/>
        </p:nvSpPr>
        <p:spPr>
          <a:xfrm>
            <a:off x="8606728"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Rectangle 104">
            <a:extLst>
              <a:ext uri="{FF2B5EF4-FFF2-40B4-BE49-F238E27FC236}">
                <a16:creationId xmlns:a16="http://schemas.microsoft.com/office/drawing/2014/main" id="{E3C389C7-8ECD-B870-D919-948D25043953}"/>
              </a:ext>
            </a:extLst>
          </p:cNvPr>
          <p:cNvSpPr/>
          <p:nvPr/>
        </p:nvSpPr>
        <p:spPr>
          <a:xfrm>
            <a:off x="8865008"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Rectangle 105">
            <a:extLst>
              <a:ext uri="{FF2B5EF4-FFF2-40B4-BE49-F238E27FC236}">
                <a16:creationId xmlns:a16="http://schemas.microsoft.com/office/drawing/2014/main" id="{B10B6896-656E-8071-8E57-6F944C721D56}"/>
              </a:ext>
            </a:extLst>
          </p:cNvPr>
          <p:cNvSpPr/>
          <p:nvPr/>
        </p:nvSpPr>
        <p:spPr>
          <a:xfrm>
            <a:off x="9127926"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7" name="Rectangle 106">
            <a:extLst>
              <a:ext uri="{FF2B5EF4-FFF2-40B4-BE49-F238E27FC236}">
                <a16:creationId xmlns:a16="http://schemas.microsoft.com/office/drawing/2014/main" id="{A8B0E75D-EDD2-EBCA-CAC6-01C494AB002A}"/>
              </a:ext>
            </a:extLst>
          </p:cNvPr>
          <p:cNvSpPr/>
          <p:nvPr/>
        </p:nvSpPr>
        <p:spPr>
          <a:xfrm>
            <a:off x="9386528"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Rectangle 107">
            <a:extLst>
              <a:ext uri="{FF2B5EF4-FFF2-40B4-BE49-F238E27FC236}">
                <a16:creationId xmlns:a16="http://schemas.microsoft.com/office/drawing/2014/main" id="{2A657B00-599B-DA36-7C40-4C751BDA3234}"/>
              </a:ext>
            </a:extLst>
          </p:cNvPr>
          <p:cNvSpPr/>
          <p:nvPr/>
        </p:nvSpPr>
        <p:spPr>
          <a:xfrm>
            <a:off x="9644810"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9" name="Rectangle 108">
            <a:extLst>
              <a:ext uri="{FF2B5EF4-FFF2-40B4-BE49-F238E27FC236}">
                <a16:creationId xmlns:a16="http://schemas.microsoft.com/office/drawing/2014/main" id="{2E60722D-232D-6EF5-6625-B92C4D215882}"/>
              </a:ext>
            </a:extLst>
          </p:cNvPr>
          <p:cNvSpPr/>
          <p:nvPr/>
        </p:nvSpPr>
        <p:spPr>
          <a:xfrm>
            <a:off x="9906738"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0" name="Rectangle 109">
            <a:extLst>
              <a:ext uri="{FF2B5EF4-FFF2-40B4-BE49-F238E27FC236}">
                <a16:creationId xmlns:a16="http://schemas.microsoft.com/office/drawing/2014/main" id="{CA2F4CF9-1844-616F-300A-06ABED15E8A5}"/>
              </a:ext>
            </a:extLst>
          </p:cNvPr>
          <p:cNvSpPr/>
          <p:nvPr/>
        </p:nvSpPr>
        <p:spPr>
          <a:xfrm>
            <a:off x="10165340"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1" name="Rectangle 110">
            <a:extLst>
              <a:ext uri="{FF2B5EF4-FFF2-40B4-BE49-F238E27FC236}">
                <a16:creationId xmlns:a16="http://schemas.microsoft.com/office/drawing/2014/main" id="{AFEA6A39-07B8-A2E5-0596-70D912DE8D9D}"/>
              </a:ext>
            </a:extLst>
          </p:cNvPr>
          <p:cNvSpPr/>
          <p:nvPr/>
        </p:nvSpPr>
        <p:spPr>
          <a:xfrm>
            <a:off x="10423622"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2" name="Rectangle 111">
            <a:extLst>
              <a:ext uri="{FF2B5EF4-FFF2-40B4-BE49-F238E27FC236}">
                <a16:creationId xmlns:a16="http://schemas.microsoft.com/office/drawing/2014/main" id="{4ADD7E92-9770-53E9-FED8-3AED7920C706}"/>
              </a:ext>
            </a:extLst>
          </p:cNvPr>
          <p:cNvSpPr/>
          <p:nvPr/>
        </p:nvSpPr>
        <p:spPr>
          <a:xfrm>
            <a:off x="10686539"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3" name="Rectangle 112">
            <a:extLst>
              <a:ext uri="{FF2B5EF4-FFF2-40B4-BE49-F238E27FC236}">
                <a16:creationId xmlns:a16="http://schemas.microsoft.com/office/drawing/2014/main" id="{087D2AF4-01AA-06BD-D58B-B7D44E3F663A}"/>
              </a:ext>
            </a:extLst>
          </p:cNvPr>
          <p:cNvSpPr/>
          <p:nvPr/>
        </p:nvSpPr>
        <p:spPr>
          <a:xfrm>
            <a:off x="10945142"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Rectangle 113">
            <a:extLst>
              <a:ext uri="{FF2B5EF4-FFF2-40B4-BE49-F238E27FC236}">
                <a16:creationId xmlns:a16="http://schemas.microsoft.com/office/drawing/2014/main" id="{11AD30A3-52A3-5F51-A4B9-715FB21B4924}"/>
              </a:ext>
            </a:extLst>
          </p:cNvPr>
          <p:cNvSpPr/>
          <p:nvPr/>
        </p:nvSpPr>
        <p:spPr>
          <a:xfrm>
            <a:off x="11203423" y="297072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5" name="Rectangle 114">
            <a:extLst>
              <a:ext uri="{FF2B5EF4-FFF2-40B4-BE49-F238E27FC236}">
                <a16:creationId xmlns:a16="http://schemas.microsoft.com/office/drawing/2014/main" id="{3F545506-7151-C9AD-F99D-69E1AFE0465D}"/>
              </a:ext>
            </a:extLst>
          </p:cNvPr>
          <p:cNvSpPr/>
          <p:nvPr/>
        </p:nvSpPr>
        <p:spPr>
          <a:xfrm>
            <a:off x="2353291" y="366424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6" name="Rectangle 115">
            <a:extLst>
              <a:ext uri="{FF2B5EF4-FFF2-40B4-BE49-F238E27FC236}">
                <a16:creationId xmlns:a16="http://schemas.microsoft.com/office/drawing/2014/main" id="{BD046A9F-78B1-7D61-C6F7-65C88ECF2CF5}"/>
              </a:ext>
            </a:extLst>
          </p:cNvPr>
          <p:cNvSpPr/>
          <p:nvPr/>
        </p:nvSpPr>
        <p:spPr>
          <a:xfrm>
            <a:off x="2611894" y="366424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7" name="Rectangle 116">
            <a:extLst>
              <a:ext uri="{FF2B5EF4-FFF2-40B4-BE49-F238E27FC236}">
                <a16:creationId xmlns:a16="http://schemas.microsoft.com/office/drawing/2014/main" id="{B1BD4464-CE0C-1B50-4B6B-2A67408D81EF}"/>
              </a:ext>
            </a:extLst>
          </p:cNvPr>
          <p:cNvSpPr/>
          <p:nvPr/>
        </p:nvSpPr>
        <p:spPr>
          <a:xfrm>
            <a:off x="2870175" y="366424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8" name="Rectangle 117">
            <a:extLst>
              <a:ext uri="{FF2B5EF4-FFF2-40B4-BE49-F238E27FC236}">
                <a16:creationId xmlns:a16="http://schemas.microsoft.com/office/drawing/2014/main" id="{71AAB33F-6616-2466-551C-3C2FE0B4ACF7}"/>
              </a:ext>
            </a:extLst>
          </p:cNvPr>
          <p:cNvSpPr/>
          <p:nvPr/>
        </p:nvSpPr>
        <p:spPr>
          <a:xfrm>
            <a:off x="3133092" y="366424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9" name="Rectangle 118">
            <a:extLst>
              <a:ext uri="{FF2B5EF4-FFF2-40B4-BE49-F238E27FC236}">
                <a16:creationId xmlns:a16="http://schemas.microsoft.com/office/drawing/2014/main" id="{20F31692-6D40-CC23-C904-26D2494B0A7F}"/>
              </a:ext>
            </a:extLst>
          </p:cNvPr>
          <p:cNvSpPr/>
          <p:nvPr/>
        </p:nvSpPr>
        <p:spPr>
          <a:xfrm>
            <a:off x="3391695" y="366424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0" name="Rectangle 119">
            <a:extLst>
              <a:ext uri="{FF2B5EF4-FFF2-40B4-BE49-F238E27FC236}">
                <a16:creationId xmlns:a16="http://schemas.microsoft.com/office/drawing/2014/main" id="{819CE053-DBA7-1333-FFC2-0DEDAD954087}"/>
              </a:ext>
            </a:extLst>
          </p:cNvPr>
          <p:cNvSpPr/>
          <p:nvPr/>
        </p:nvSpPr>
        <p:spPr>
          <a:xfrm>
            <a:off x="3649976" y="366424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1" name="Rectangle 120">
            <a:extLst>
              <a:ext uri="{FF2B5EF4-FFF2-40B4-BE49-F238E27FC236}">
                <a16:creationId xmlns:a16="http://schemas.microsoft.com/office/drawing/2014/main" id="{3DECB614-7F9A-7ACD-964A-86ADB0B970E0}"/>
              </a:ext>
            </a:extLst>
          </p:cNvPr>
          <p:cNvSpPr/>
          <p:nvPr/>
        </p:nvSpPr>
        <p:spPr>
          <a:xfrm>
            <a:off x="3911904" y="366424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2" name="Rectangle 121">
            <a:extLst>
              <a:ext uri="{FF2B5EF4-FFF2-40B4-BE49-F238E27FC236}">
                <a16:creationId xmlns:a16="http://schemas.microsoft.com/office/drawing/2014/main" id="{47C6F64F-DC71-92EE-9577-5FBF747292C2}"/>
              </a:ext>
            </a:extLst>
          </p:cNvPr>
          <p:cNvSpPr/>
          <p:nvPr/>
        </p:nvSpPr>
        <p:spPr>
          <a:xfrm>
            <a:off x="4170507" y="366424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3" name="Rectangle 122">
            <a:extLst>
              <a:ext uri="{FF2B5EF4-FFF2-40B4-BE49-F238E27FC236}">
                <a16:creationId xmlns:a16="http://schemas.microsoft.com/office/drawing/2014/main" id="{5AF10F26-2BC3-C52D-D70A-76401A9CCCD8}"/>
              </a:ext>
            </a:extLst>
          </p:cNvPr>
          <p:cNvSpPr/>
          <p:nvPr/>
        </p:nvSpPr>
        <p:spPr>
          <a:xfrm>
            <a:off x="4428788" y="366424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4" name="Rectangle 123">
            <a:extLst>
              <a:ext uri="{FF2B5EF4-FFF2-40B4-BE49-F238E27FC236}">
                <a16:creationId xmlns:a16="http://schemas.microsoft.com/office/drawing/2014/main" id="{9499D9E2-C7EB-9AA3-6202-800804ABD21A}"/>
              </a:ext>
            </a:extLst>
          </p:cNvPr>
          <p:cNvSpPr/>
          <p:nvPr/>
        </p:nvSpPr>
        <p:spPr>
          <a:xfrm>
            <a:off x="4691704" y="3664246"/>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5" name="Rectangle 124">
            <a:extLst>
              <a:ext uri="{FF2B5EF4-FFF2-40B4-BE49-F238E27FC236}">
                <a16:creationId xmlns:a16="http://schemas.microsoft.com/office/drawing/2014/main" id="{34454C3A-4819-3C1F-7871-C4465954CE03}"/>
              </a:ext>
            </a:extLst>
          </p:cNvPr>
          <p:cNvSpPr/>
          <p:nvPr/>
        </p:nvSpPr>
        <p:spPr>
          <a:xfrm>
            <a:off x="4950308"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6" name="Rectangle 125">
            <a:extLst>
              <a:ext uri="{FF2B5EF4-FFF2-40B4-BE49-F238E27FC236}">
                <a16:creationId xmlns:a16="http://schemas.microsoft.com/office/drawing/2014/main" id="{5144E950-24B2-7637-F5DF-0BC04AC0D0C7}"/>
              </a:ext>
            </a:extLst>
          </p:cNvPr>
          <p:cNvSpPr/>
          <p:nvPr/>
        </p:nvSpPr>
        <p:spPr>
          <a:xfrm>
            <a:off x="5208588"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7" name="Rectangle 126">
            <a:extLst>
              <a:ext uri="{FF2B5EF4-FFF2-40B4-BE49-F238E27FC236}">
                <a16:creationId xmlns:a16="http://schemas.microsoft.com/office/drawing/2014/main" id="{A2848A5A-4BDB-815C-CC98-5418B59218B6}"/>
              </a:ext>
            </a:extLst>
          </p:cNvPr>
          <p:cNvSpPr/>
          <p:nvPr/>
        </p:nvSpPr>
        <p:spPr>
          <a:xfrm>
            <a:off x="5478930"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8" name="Rectangle 127">
            <a:extLst>
              <a:ext uri="{FF2B5EF4-FFF2-40B4-BE49-F238E27FC236}">
                <a16:creationId xmlns:a16="http://schemas.microsoft.com/office/drawing/2014/main" id="{FDAD6C72-A2E2-96AD-6D7D-94768E7CC4B6}"/>
              </a:ext>
            </a:extLst>
          </p:cNvPr>
          <p:cNvSpPr/>
          <p:nvPr/>
        </p:nvSpPr>
        <p:spPr>
          <a:xfrm>
            <a:off x="5737211"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9" name="Rectangle 128">
            <a:extLst>
              <a:ext uri="{FF2B5EF4-FFF2-40B4-BE49-F238E27FC236}">
                <a16:creationId xmlns:a16="http://schemas.microsoft.com/office/drawing/2014/main" id="{87D6AB1A-280F-A8E3-B8EE-92BEC13D3C10}"/>
              </a:ext>
            </a:extLst>
          </p:cNvPr>
          <p:cNvSpPr/>
          <p:nvPr/>
        </p:nvSpPr>
        <p:spPr>
          <a:xfrm>
            <a:off x="6000128"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0" name="Rectangle 129">
            <a:extLst>
              <a:ext uri="{FF2B5EF4-FFF2-40B4-BE49-F238E27FC236}">
                <a16:creationId xmlns:a16="http://schemas.microsoft.com/office/drawing/2014/main" id="{0511F7AA-F7B9-4E13-561D-855D5B145054}"/>
              </a:ext>
            </a:extLst>
          </p:cNvPr>
          <p:cNvSpPr/>
          <p:nvPr/>
        </p:nvSpPr>
        <p:spPr>
          <a:xfrm>
            <a:off x="6258731"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1" name="Rectangle 130">
            <a:extLst>
              <a:ext uri="{FF2B5EF4-FFF2-40B4-BE49-F238E27FC236}">
                <a16:creationId xmlns:a16="http://schemas.microsoft.com/office/drawing/2014/main" id="{602E6508-9B1A-AD75-8E39-F6BA8854CDF6}"/>
              </a:ext>
            </a:extLst>
          </p:cNvPr>
          <p:cNvSpPr/>
          <p:nvPr/>
        </p:nvSpPr>
        <p:spPr>
          <a:xfrm>
            <a:off x="6517012"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2" name="Rectangle 131">
            <a:extLst>
              <a:ext uri="{FF2B5EF4-FFF2-40B4-BE49-F238E27FC236}">
                <a16:creationId xmlns:a16="http://schemas.microsoft.com/office/drawing/2014/main" id="{30AB5569-C63B-E537-8FB7-689C0BB034DF}"/>
              </a:ext>
            </a:extLst>
          </p:cNvPr>
          <p:cNvSpPr/>
          <p:nvPr/>
        </p:nvSpPr>
        <p:spPr>
          <a:xfrm>
            <a:off x="6778940" y="3664246"/>
            <a:ext cx="219517" cy="4525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3" name="Rectangle 132">
            <a:extLst>
              <a:ext uri="{FF2B5EF4-FFF2-40B4-BE49-F238E27FC236}">
                <a16:creationId xmlns:a16="http://schemas.microsoft.com/office/drawing/2014/main" id="{B4476C44-B64A-D2EF-5D2F-A8242B7C8BCE}"/>
              </a:ext>
            </a:extLst>
          </p:cNvPr>
          <p:cNvSpPr/>
          <p:nvPr/>
        </p:nvSpPr>
        <p:spPr>
          <a:xfrm>
            <a:off x="7037543" y="3664246"/>
            <a:ext cx="219517" cy="452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4" name="Rectangle 133">
            <a:extLst>
              <a:ext uri="{FF2B5EF4-FFF2-40B4-BE49-F238E27FC236}">
                <a16:creationId xmlns:a16="http://schemas.microsoft.com/office/drawing/2014/main" id="{A17ACEE9-112E-4B63-B6D8-511309B4DC3A}"/>
              </a:ext>
            </a:extLst>
          </p:cNvPr>
          <p:cNvSpPr/>
          <p:nvPr/>
        </p:nvSpPr>
        <p:spPr>
          <a:xfrm>
            <a:off x="7295824" y="3664246"/>
            <a:ext cx="219517" cy="452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5" name="Rectangle 134">
            <a:extLst>
              <a:ext uri="{FF2B5EF4-FFF2-40B4-BE49-F238E27FC236}">
                <a16:creationId xmlns:a16="http://schemas.microsoft.com/office/drawing/2014/main" id="{54105D1A-DEEC-4C03-DCDF-533FA3C9AC0E}"/>
              </a:ext>
            </a:extLst>
          </p:cNvPr>
          <p:cNvSpPr/>
          <p:nvPr/>
        </p:nvSpPr>
        <p:spPr>
          <a:xfrm>
            <a:off x="7558740"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6" name="Rectangle 135">
            <a:extLst>
              <a:ext uri="{FF2B5EF4-FFF2-40B4-BE49-F238E27FC236}">
                <a16:creationId xmlns:a16="http://schemas.microsoft.com/office/drawing/2014/main" id="{66DEF9EC-FE2A-C550-BFC4-7B0329F87F24}"/>
              </a:ext>
            </a:extLst>
          </p:cNvPr>
          <p:cNvSpPr/>
          <p:nvPr/>
        </p:nvSpPr>
        <p:spPr>
          <a:xfrm>
            <a:off x="7817344"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7" name="Rectangle 136">
            <a:extLst>
              <a:ext uri="{FF2B5EF4-FFF2-40B4-BE49-F238E27FC236}">
                <a16:creationId xmlns:a16="http://schemas.microsoft.com/office/drawing/2014/main" id="{973F3DFD-00FA-7C33-83A7-2BB399132BFA}"/>
              </a:ext>
            </a:extLst>
          </p:cNvPr>
          <p:cNvSpPr/>
          <p:nvPr/>
        </p:nvSpPr>
        <p:spPr>
          <a:xfrm>
            <a:off x="8075624"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8" name="Rectangle 137">
            <a:extLst>
              <a:ext uri="{FF2B5EF4-FFF2-40B4-BE49-F238E27FC236}">
                <a16:creationId xmlns:a16="http://schemas.microsoft.com/office/drawing/2014/main" id="{0FD4777C-2564-FFD6-A73F-C722C9355583}"/>
              </a:ext>
            </a:extLst>
          </p:cNvPr>
          <p:cNvSpPr/>
          <p:nvPr/>
        </p:nvSpPr>
        <p:spPr>
          <a:xfrm>
            <a:off x="8336387" y="3664246"/>
            <a:ext cx="219517" cy="452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9" name="Rectangle 138">
            <a:extLst>
              <a:ext uri="{FF2B5EF4-FFF2-40B4-BE49-F238E27FC236}">
                <a16:creationId xmlns:a16="http://schemas.microsoft.com/office/drawing/2014/main" id="{470FF415-EFEA-F646-384F-CE2F2102EEA9}"/>
              </a:ext>
            </a:extLst>
          </p:cNvPr>
          <p:cNvSpPr/>
          <p:nvPr/>
        </p:nvSpPr>
        <p:spPr>
          <a:xfrm>
            <a:off x="8606728" y="3664246"/>
            <a:ext cx="219517" cy="452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0" name="Rectangle 139">
            <a:extLst>
              <a:ext uri="{FF2B5EF4-FFF2-40B4-BE49-F238E27FC236}">
                <a16:creationId xmlns:a16="http://schemas.microsoft.com/office/drawing/2014/main" id="{8C886DBF-D4DB-B3F0-E29F-2C5507709740}"/>
              </a:ext>
            </a:extLst>
          </p:cNvPr>
          <p:cNvSpPr/>
          <p:nvPr/>
        </p:nvSpPr>
        <p:spPr>
          <a:xfrm>
            <a:off x="8865008" y="3664246"/>
            <a:ext cx="219517" cy="452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1" name="Rectangle 140">
            <a:extLst>
              <a:ext uri="{FF2B5EF4-FFF2-40B4-BE49-F238E27FC236}">
                <a16:creationId xmlns:a16="http://schemas.microsoft.com/office/drawing/2014/main" id="{DB027974-0286-E82E-29E9-ADF2CDE8F080}"/>
              </a:ext>
            </a:extLst>
          </p:cNvPr>
          <p:cNvSpPr/>
          <p:nvPr/>
        </p:nvSpPr>
        <p:spPr>
          <a:xfrm>
            <a:off x="9127926" y="3664246"/>
            <a:ext cx="219517" cy="452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2" name="Rectangle 141">
            <a:extLst>
              <a:ext uri="{FF2B5EF4-FFF2-40B4-BE49-F238E27FC236}">
                <a16:creationId xmlns:a16="http://schemas.microsoft.com/office/drawing/2014/main" id="{D4449A35-4D12-24E0-794B-86B9D0A5F908}"/>
              </a:ext>
            </a:extLst>
          </p:cNvPr>
          <p:cNvSpPr/>
          <p:nvPr/>
        </p:nvSpPr>
        <p:spPr>
          <a:xfrm>
            <a:off x="9386528"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3" name="Rectangle 142">
            <a:extLst>
              <a:ext uri="{FF2B5EF4-FFF2-40B4-BE49-F238E27FC236}">
                <a16:creationId xmlns:a16="http://schemas.microsoft.com/office/drawing/2014/main" id="{30001E85-70AD-AFBF-A690-EECC36423BBC}"/>
              </a:ext>
            </a:extLst>
          </p:cNvPr>
          <p:cNvSpPr/>
          <p:nvPr/>
        </p:nvSpPr>
        <p:spPr>
          <a:xfrm>
            <a:off x="9644810"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4" name="Rectangle 143">
            <a:extLst>
              <a:ext uri="{FF2B5EF4-FFF2-40B4-BE49-F238E27FC236}">
                <a16:creationId xmlns:a16="http://schemas.microsoft.com/office/drawing/2014/main" id="{C2247468-4F9E-0E3D-4DFE-61647AA50BCF}"/>
              </a:ext>
            </a:extLst>
          </p:cNvPr>
          <p:cNvSpPr/>
          <p:nvPr/>
        </p:nvSpPr>
        <p:spPr>
          <a:xfrm>
            <a:off x="9906738"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5" name="Rectangle 144">
            <a:extLst>
              <a:ext uri="{FF2B5EF4-FFF2-40B4-BE49-F238E27FC236}">
                <a16:creationId xmlns:a16="http://schemas.microsoft.com/office/drawing/2014/main" id="{2B004165-8441-AF9C-2891-622FF8BC99F2}"/>
              </a:ext>
            </a:extLst>
          </p:cNvPr>
          <p:cNvSpPr/>
          <p:nvPr/>
        </p:nvSpPr>
        <p:spPr>
          <a:xfrm>
            <a:off x="10165340"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6" name="Rectangle 145">
            <a:extLst>
              <a:ext uri="{FF2B5EF4-FFF2-40B4-BE49-F238E27FC236}">
                <a16:creationId xmlns:a16="http://schemas.microsoft.com/office/drawing/2014/main" id="{F4EAE4E9-D320-A8BA-F787-B5C4EC3DBD5F}"/>
              </a:ext>
            </a:extLst>
          </p:cNvPr>
          <p:cNvSpPr/>
          <p:nvPr/>
        </p:nvSpPr>
        <p:spPr>
          <a:xfrm>
            <a:off x="10423622"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7" name="Rectangle 146">
            <a:extLst>
              <a:ext uri="{FF2B5EF4-FFF2-40B4-BE49-F238E27FC236}">
                <a16:creationId xmlns:a16="http://schemas.microsoft.com/office/drawing/2014/main" id="{78B21C02-13AA-311C-098D-C42B0BD92212}"/>
              </a:ext>
            </a:extLst>
          </p:cNvPr>
          <p:cNvSpPr/>
          <p:nvPr/>
        </p:nvSpPr>
        <p:spPr>
          <a:xfrm>
            <a:off x="10686539"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8" name="Rectangle 147">
            <a:extLst>
              <a:ext uri="{FF2B5EF4-FFF2-40B4-BE49-F238E27FC236}">
                <a16:creationId xmlns:a16="http://schemas.microsoft.com/office/drawing/2014/main" id="{71D62397-CF30-9712-06EE-7ADB2AA9B018}"/>
              </a:ext>
            </a:extLst>
          </p:cNvPr>
          <p:cNvSpPr/>
          <p:nvPr/>
        </p:nvSpPr>
        <p:spPr>
          <a:xfrm>
            <a:off x="10945142"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9" name="Rectangle 148">
            <a:extLst>
              <a:ext uri="{FF2B5EF4-FFF2-40B4-BE49-F238E27FC236}">
                <a16:creationId xmlns:a16="http://schemas.microsoft.com/office/drawing/2014/main" id="{68134557-34B8-3DF1-6876-EC2C476FD19B}"/>
              </a:ext>
            </a:extLst>
          </p:cNvPr>
          <p:cNvSpPr/>
          <p:nvPr/>
        </p:nvSpPr>
        <p:spPr>
          <a:xfrm>
            <a:off x="11203423" y="3664246"/>
            <a:ext cx="219517" cy="45251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1" name="TextBox 150">
            <a:extLst>
              <a:ext uri="{FF2B5EF4-FFF2-40B4-BE49-F238E27FC236}">
                <a16:creationId xmlns:a16="http://schemas.microsoft.com/office/drawing/2014/main" id="{520ED886-B5FE-B2F9-93CF-C708E779C3C9}"/>
              </a:ext>
            </a:extLst>
          </p:cNvPr>
          <p:cNvSpPr txBox="1"/>
          <p:nvPr/>
        </p:nvSpPr>
        <p:spPr>
          <a:xfrm>
            <a:off x="2324100" y="1903106"/>
            <a:ext cx="219517" cy="307777"/>
          </a:xfrm>
          <a:prstGeom prst="rect">
            <a:avLst/>
          </a:prstGeom>
          <a:noFill/>
        </p:spPr>
        <p:txBody>
          <a:bodyPr wrap="square" rtlCol="0">
            <a:spAutoFit/>
          </a:bodyPr>
          <a:lstStyle/>
          <a:p>
            <a:pPr algn="ctr"/>
            <a:r>
              <a:rPr lang="en-US" sz="1400" dirty="0"/>
              <a:t>1</a:t>
            </a:r>
          </a:p>
        </p:txBody>
      </p:sp>
      <p:sp>
        <p:nvSpPr>
          <p:cNvPr id="152" name="TextBox 151">
            <a:extLst>
              <a:ext uri="{FF2B5EF4-FFF2-40B4-BE49-F238E27FC236}">
                <a16:creationId xmlns:a16="http://schemas.microsoft.com/office/drawing/2014/main" id="{9D9F7D3D-CC3B-1089-57E9-2F8638C31534}"/>
              </a:ext>
            </a:extLst>
          </p:cNvPr>
          <p:cNvSpPr txBox="1"/>
          <p:nvPr/>
        </p:nvSpPr>
        <p:spPr>
          <a:xfrm>
            <a:off x="2590800" y="1903106"/>
            <a:ext cx="219517" cy="307777"/>
          </a:xfrm>
          <a:prstGeom prst="rect">
            <a:avLst/>
          </a:prstGeom>
          <a:noFill/>
        </p:spPr>
        <p:txBody>
          <a:bodyPr wrap="square" rtlCol="0">
            <a:spAutoFit/>
          </a:bodyPr>
          <a:lstStyle/>
          <a:p>
            <a:pPr algn="ctr"/>
            <a:r>
              <a:rPr lang="en-US" sz="1400" dirty="0"/>
              <a:t>2</a:t>
            </a:r>
          </a:p>
        </p:txBody>
      </p:sp>
      <p:sp>
        <p:nvSpPr>
          <p:cNvPr id="153" name="TextBox 152">
            <a:extLst>
              <a:ext uri="{FF2B5EF4-FFF2-40B4-BE49-F238E27FC236}">
                <a16:creationId xmlns:a16="http://schemas.microsoft.com/office/drawing/2014/main" id="{C22A478E-E3A6-FE7D-4F52-23D43EBAF4DF}"/>
              </a:ext>
            </a:extLst>
          </p:cNvPr>
          <p:cNvSpPr txBox="1"/>
          <p:nvPr/>
        </p:nvSpPr>
        <p:spPr>
          <a:xfrm>
            <a:off x="2838010" y="1903106"/>
            <a:ext cx="219517" cy="307777"/>
          </a:xfrm>
          <a:prstGeom prst="rect">
            <a:avLst/>
          </a:prstGeom>
          <a:noFill/>
        </p:spPr>
        <p:txBody>
          <a:bodyPr wrap="square" rtlCol="0">
            <a:spAutoFit/>
          </a:bodyPr>
          <a:lstStyle/>
          <a:p>
            <a:pPr algn="ctr"/>
            <a:r>
              <a:rPr lang="en-US" sz="1400" dirty="0"/>
              <a:t>3</a:t>
            </a:r>
          </a:p>
        </p:txBody>
      </p:sp>
      <p:sp>
        <p:nvSpPr>
          <p:cNvPr id="154" name="TextBox 153">
            <a:extLst>
              <a:ext uri="{FF2B5EF4-FFF2-40B4-BE49-F238E27FC236}">
                <a16:creationId xmlns:a16="http://schemas.microsoft.com/office/drawing/2014/main" id="{D56AF9AC-7D45-5C1A-9F17-A2300DCE0D20}"/>
              </a:ext>
            </a:extLst>
          </p:cNvPr>
          <p:cNvSpPr txBox="1"/>
          <p:nvPr/>
        </p:nvSpPr>
        <p:spPr>
          <a:xfrm>
            <a:off x="3124995" y="1903106"/>
            <a:ext cx="219517" cy="307777"/>
          </a:xfrm>
          <a:prstGeom prst="rect">
            <a:avLst/>
          </a:prstGeom>
          <a:noFill/>
        </p:spPr>
        <p:txBody>
          <a:bodyPr wrap="square" rtlCol="0">
            <a:spAutoFit/>
          </a:bodyPr>
          <a:lstStyle/>
          <a:p>
            <a:pPr algn="ctr"/>
            <a:r>
              <a:rPr lang="en-US" sz="1400" dirty="0"/>
              <a:t>4</a:t>
            </a:r>
          </a:p>
        </p:txBody>
      </p:sp>
      <p:sp>
        <p:nvSpPr>
          <p:cNvPr id="155" name="TextBox 154">
            <a:extLst>
              <a:ext uri="{FF2B5EF4-FFF2-40B4-BE49-F238E27FC236}">
                <a16:creationId xmlns:a16="http://schemas.microsoft.com/office/drawing/2014/main" id="{A973AA4C-D2EA-8AF5-5C06-5EEF4A01D929}"/>
              </a:ext>
            </a:extLst>
          </p:cNvPr>
          <p:cNvSpPr txBox="1"/>
          <p:nvPr/>
        </p:nvSpPr>
        <p:spPr>
          <a:xfrm>
            <a:off x="3391695" y="1903106"/>
            <a:ext cx="219517" cy="307777"/>
          </a:xfrm>
          <a:prstGeom prst="rect">
            <a:avLst/>
          </a:prstGeom>
          <a:noFill/>
        </p:spPr>
        <p:txBody>
          <a:bodyPr wrap="square" rtlCol="0">
            <a:spAutoFit/>
          </a:bodyPr>
          <a:lstStyle/>
          <a:p>
            <a:pPr algn="ctr"/>
            <a:r>
              <a:rPr lang="en-US" sz="1400" dirty="0"/>
              <a:t>5</a:t>
            </a:r>
          </a:p>
        </p:txBody>
      </p:sp>
      <p:sp>
        <p:nvSpPr>
          <p:cNvPr id="156" name="TextBox 155">
            <a:extLst>
              <a:ext uri="{FF2B5EF4-FFF2-40B4-BE49-F238E27FC236}">
                <a16:creationId xmlns:a16="http://schemas.microsoft.com/office/drawing/2014/main" id="{7379CE87-4082-17AF-82C9-5C4C6438E7DC}"/>
              </a:ext>
            </a:extLst>
          </p:cNvPr>
          <p:cNvSpPr txBox="1"/>
          <p:nvPr/>
        </p:nvSpPr>
        <p:spPr>
          <a:xfrm>
            <a:off x="3638904" y="1903106"/>
            <a:ext cx="219517" cy="307777"/>
          </a:xfrm>
          <a:prstGeom prst="rect">
            <a:avLst/>
          </a:prstGeom>
          <a:noFill/>
        </p:spPr>
        <p:txBody>
          <a:bodyPr wrap="square" rtlCol="0">
            <a:spAutoFit/>
          </a:bodyPr>
          <a:lstStyle/>
          <a:p>
            <a:pPr algn="ctr"/>
            <a:r>
              <a:rPr lang="en-US" sz="1400" dirty="0"/>
              <a:t>6</a:t>
            </a:r>
          </a:p>
        </p:txBody>
      </p:sp>
      <p:sp>
        <p:nvSpPr>
          <p:cNvPr id="157" name="TextBox 156">
            <a:extLst>
              <a:ext uri="{FF2B5EF4-FFF2-40B4-BE49-F238E27FC236}">
                <a16:creationId xmlns:a16="http://schemas.microsoft.com/office/drawing/2014/main" id="{AAF27102-F815-0CAD-2073-F3E83F9BB5D5}"/>
              </a:ext>
            </a:extLst>
          </p:cNvPr>
          <p:cNvSpPr txBox="1"/>
          <p:nvPr/>
        </p:nvSpPr>
        <p:spPr>
          <a:xfrm>
            <a:off x="3917752" y="1903106"/>
            <a:ext cx="219517" cy="307777"/>
          </a:xfrm>
          <a:prstGeom prst="rect">
            <a:avLst/>
          </a:prstGeom>
          <a:noFill/>
        </p:spPr>
        <p:txBody>
          <a:bodyPr wrap="square" rtlCol="0">
            <a:spAutoFit/>
          </a:bodyPr>
          <a:lstStyle/>
          <a:p>
            <a:pPr algn="ctr"/>
            <a:r>
              <a:rPr lang="en-US" sz="1400" dirty="0"/>
              <a:t>7</a:t>
            </a:r>
          </a:p>
        </p:txBody>
      </p:sp>
      <p:sp>
        <p:nvSpPr>
          <p:cNvPr id="158" name="TextBox 157">
            <a:extLst>
              <a:ext uri="{FF2B5EF4-FFF2-40B4-BE49-F238E27FC236}">
                <a16:creationId xmlns:a16="http://schemas.microsoft.com/office/drawing/2014/main" id="{6B59B965-DA1D-ECBA-19E0-5E60495F1D6E}"/>
              </a:ext>
            </a:extLst>
          </p:cNvPr>
          <p:cNvSpPr txBox="1"/>
          <p:nvPr/>
        </p:nvSpPr>
        <p:spPr>
          <a:xfrm>
            <a:off x="4184452" y="1903106"/>
            <a:ext cx="219517" cy="307777"/>
          </a:xfrm>
          <a:prstGeom prst="rect">
            <a:avLst/>
          </a:prstGeom>
          <a:noFill/>
        </p:spPr>
        <p:txBody>
          <a:bodyPr wrap="square" rtlCol="0">
            <a:spAutoFit/>
          </a:bodyPr>
          <a:lstStyle/>
          <a:p>
            <a:pPr algn="ctr"/>
            <a:r>
              <a:rPr lang="en-US" sz="1400" dirty="0"/>
              <a:t>8</a:t>
            </a:r>
          </a:p>
        </p:txBody>
      </p:sp>
      <p:sp>
        <p:nvSpPr>
          <p:cNvPr id="159" name="TextBox 158">
            <a:extLst>
              <a:ext uri="{FF2B5EF4-FFF2-40B4-BE49-F238E27FC236}">
                <a16:creationId xmlns:a16="http://schemas.microsoft.com/office/drawing/2014/main" id="{89316E9F-7402-A0F7-1FBE-9AAFB1624AF1}"/>
              </a:ext>
            </a:extLst>
          </p:cNvPr>
          <p:cNvSpPr txBox="1"/>
          <p:nvPr/>
        </p:nvSpPr>
        <p:spPr>
          <a:xfrm>
            <a:off x="4431662" y="1903106"/>
            <a:ext cx="219517" cy="307777"/>
          </a:xfrm>
          <a:prstGeom prst="rect">
            <a:avLst/>
          </a:prstGeom>
          <a:noFill/>
        </p:spPr>
        <p:txBody>
          <a:bodyPr wrap="square" rtlCol="0">
            <a:spAutoFit/>
          </a:bodyPr>
          <a:lstStyle/>
          <a:p>
            <a:pPr algn="ctr"/>
            <a:r>
              <a:rPr lang="en-US" sz="1400" dirty="0"/>
              <a:t>9</a:t>
            </a:r>
          </a:p>
        </p:txBody>
      </p:sp>
      <p:sp>
        <p:nvSpPr>
          <p:cNvPr id="160" name="TextBox 159">
            <a:extLst>
              <a:ext uri="{FF2B5EF4-FFF2-40B4-BE49-F238E27FC236}">
                <a16:creationId xmlns:a16="http://schemas.microsoft.com/office/drawing/2014/main" id="{876545C3-FA9C-9D24-B33C-EAE34C09DB34}"/>
              </a:ext>
            </a:extLst>
          </p:cNvPr>
          <p:cNvSpPr txBox="1"/>
          <p:nvPr/>
        </p:nvSpPr>
        <p:spPr>
          <a:xfrm>
            <a:off x="4578947" y="1903106"/>
            <a:ext cx="435813" cy="297454"/>
          </a:xfrm>
          <a:prstGeom prst="rect">
            <a:avLst/>
          </a:prstGeom>
          <a:noFill/>
        </p:spPr>
        <p:txBody>
          <a:bodyPr wrap="square" rtlCol="0">
            <a:spAutoFit/>
          </a:bodyPr>
          <a:lstStyle/>
          <a:p>
            <a:pPr algn="ctr"/>
            <a:r>
              <a:rPr lang="en-US" sz="1333" dirty="0"/>
              <a:t>10</a:t>
            </a:r>
          </a:p>
        </p:txBody>
      </p:sp>
      <p:sp>
        <p:nvSpPr>
          <p:cNvPr id="163" name="TextBox 162">
            <a:extLst>
              <a:ext uri="{FF2B5EF4-FFF2-40B4-BE49-F238E27FC236}">
                <a16:creationId xmlns:a16="http://schemas.microsoft.com/office/drawing/2014/main" id="{89FF7181-1D01-9513-4514-FF923E45C691}"/>
              </a:ext>
            </a:extLst>
          </p:cNvPr>
          <p:cNvSpPr txBox="1"/>
          <p:nvPr/>
        </p:nvSpPr>
        <p:spPr>
          <a:xfrm>
            <a:off x="4837468" y="1903106"/>
            <a:ext cx="435813" cy="297454"/>
          </a:xfrm>
          <a:prstGeom prst="rect">
            <a:avLst/>
          </a:prstGeom>
          <a:noFill/>
        </p:spPr>
        <p:txBody>
          <a:bodyPr wrap="square" rtlCol="0">
            <a:spAutoFit/>
          </a:bodyPr>
          <a:lstStyle/>
          <a:p>
            <a:pPr algn="ctr"/>
            <a:r>
              <a:rPr lang="en-US" sz="1333" dirty="0"/>
              <a:t>11</a:t>
            </a:r>
          </a:p>
        </p:txBody>
      </p:sp>
      <p:sp>
        <p:nvSpPr>
          <p:cNvPr id="164" name="TextBox 163">
            <a:extLst>
              <a:ext uri="{FF2B5EF4-FFF2-40B4-BE49-F238E27FC236}">
                <a16:creationId xmlns:a16="http://schemas.microsoft.com/office/drawing/2014/main" id="{D70B876A-DED1-1D79-8DA5-9C34804FD7E6}"/>
              </a:ext>
            </a:extLst>
          </p:cNvPr>
          <p:cNvSpPr txBox="1"/>
          <p:nvPr/>
        </p:nvSpPr>
        <p:spPr>
          <a:xfrm>
            <a:off x="5091342" y="1903106"/>
            <a:ext cx="435813" cy="297454"/>
          </a:xfrm>
          <a:prstGeom prst="rect">
            <a:avLst/>
          </a:prstGeom>
          <a:noFill/>
        </p:spPr>
        <p:txBody>
          <a:bodyPr wrap="square" rtlCol="0">
            <a:spAutoFit/>
          </a:bodyPr>
          <a:lstStyle/>
          <a:p>
            <a:pPr algn="ctr"/>
            <a:r>
              <a:rPr lang="en-US" sz="1333" dirty="0"/>
              <a:t>12</a:t>
            </a:r>
          </a:p>
        </p:txBody>
      </p:sp>
      <p:sp>
        <p:nvSpPr>
          <p:cNvPr id="165" name="TextBox 164">
            <a:extLst>
              <a:ext uri="{FF2B5EF4-FFF2-40B4-BE49-F238E27FC236}">
                <a16:creationId xmlns:a16="http://schemas.microsoft.com/office/drawing/2014/main" id="{207B663D-E0E9-7E4E-8928-5B459D1A8186}"/>
              </a:ext>
            </a:extLst>
          </p:cNvPr>
          <p:cNvSpPr txBox="1"/>
          <p:nvPr/>
        </p:nvSpPr>
        <p:spPr>
          <a:xfrm>
            <a:off x="5365699" y="1903106"/>
            <a:ext cx="435813" cy="297454"/>
          </a:xfrm>
          <a:prstGeom prst="rect">
            <a:avLst/>
          </a:prstGeom>
          <a:noFill/>
        </p:spPr>
        <p:txBody>
          <a:bodyPr wrap="square" rtlCol="0">
            <a:spAutoFit/>
          </a:bodyPr>
          <a:lstStyle/>
          <a:p>
            <a:pPr algn="ctr"/>
            <a:r>
              <a:rPr lang="en-US" sz="1333" dirty="0"/>
              <a:t>13</a:t>
            </a:r>
          </a:p>
        </p:txBody>
      </p:sp>
      <p:sp>
        <p:nvSpPr>
          <p:cNvPr id="166" name="TextBox 165">
            <a:extLst>
              <a:ext uri="{FF2B5EF4-FFF2-40B4-BE49-F238E27FC236}">
                <a16:creationId xmlns:a16="http://schemas.microsoft.com/office/drawing/2014/main" id="{FCCF4FAD-BAE3-BB34-347C-121DFA60B64D}"/>
              </a:ext>
            </a:extLst>
          </p:cNvPr>
          <p:cNvSpPr txBox="1"/>
          <p:nvPr/>
        </p:nvSpPr>
        <p:spPr>
          <a:xfrm>
            <a:off x="5624220" y="1903106"/>
            <a:ext cx="435813" cy="297454"/>
          </a:xfrm>
          <a:prstGeom prst="rect">
            <a:avLst/>
          </a:prstGeom>
          <a:noFill/>
        </p:spPr>
        <p:txBody>
          <a:bodyPr wrap="square" rtlCol="0">
            <a:spAutoFit/>
          </a:bodyPr>
          <a:lstStyle/>
          <a:p>
            <a:pPr algn="ctr"/>
            <a:r>
              <a:rPr lang="en-US" sz="1333" dirty="0"/>
              <a:t>14</a:t>
            </a:r>
          </a:p>
        </p:txBody>
      </p:sp>
      <p:sp>
        <p:nvSpPr>
          <p:cNvPr id="167" name="TextBox 166">
            <a:extLst>
              <a:ext uri="{FF2B5EF4-FFF2-40B4-BE49-F238E27FC236}">
                <a16:creationId xmlns:a16="http://schemas.microsoft.com/office/drawing/2014/main" id="{25AE7A1C-C225-1081-BF08-350E72EF9073}"/>
              </a:ext>
            </a:extLst>
          </p:cNvPr>
          <p:cNvSpPr txBox="1"/>
          <p:nvPr/>
        </p:nvSpPr>
        <p:spPr>
          <a:xfrm>
            <a:off x="5878094" y="1903106"/>
            <a:ext cx="435813" cy="297454"/>
          </a:xfrm>
          <a:prstGeom prst="rect">
            <a:avLst/>
          </a:prstGeom>
          <a:noFill/>
        </p:spPr>
        <p:txBody>
          <a:bodyPr wrap="square" rtlCol="0">
            <a:spAutoFit/>
          </a:bodyPr>
          <a:lstStyle/>
          <a:p>
            <a:pPr algn="ctr"/>
            <a:r>
              <a:rPr lang="en-US" sz="1333" dirty="0"/>
              <a:t>15</a:t>
            </a:r>
          </a:p>
        </p:txBody>
      </p:sp>
      <p:sp>
        <p:nvSpPr>
          <p:cNvPr id="168" name="Rectangle 167">
            <a:extLst>
              <a:ext uri="{FF2B5EF4-FFF2-40B4-BE49-F238E27FC236}">
                <a16:creationId xmlns:a16="http://schemas.microsoft.com/office/drawing/2014/main" id="{1C042F23-3D75-7AF5-B141-24033C714C3D}"/>
              </a:ext>
            </a:extLst>
          </p:cNvPr>
          <p:cNvSpPr/>
          <p:nvPr/>
        </p:nvSpPr>
        <p:spPr>
          <a:xfrm>
            <a:off x="7552472" y="2285602"/>
            <a:ext cx="219517" cy="45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9" name="TextBox 168">
            <a:extLst>
              <a:ext uri="{FF2B5EF4-FFF2-40B4-BE49-F238E27FC236}">
                <a16:creationId xmlns:a16="http://schemas.microsoft.com/office/drawing/2014/main" id="{8088E29A-830D-3461-8BBC-E5FC91903A84}"/>
              </a:ext>
            </a:extLst>
          </p:cNvPr>
          <p:cNvSpPr txBox="1"/>
          <p:nvPr/>
        </p:nvSpPr>
        <p:spPr>
          <a:xfrm>
            <a:off x="6131210" y="1903106"/>
            <a:ext cx="435813" cy="297454"/>
          </a:xfrm>
          <a:prstGeom prst="rect">
            <a:avLst/>
          </a:prstGeom>
          <a:noFill/>
        </p:spPr>
        <p:txBody>
          <a:bodyPr wrap="square" rtlCol="0">
            <a:spAutoFit/>
          </a:bodyPr>
          <a:lstStyle/>
          <a:p>
            <a:pPr algn="ctr"/>
            <a:r>
              <a:rPr lang="en-US" sz="1333" dirty="0"/>
              <a:t>16</a:t>
            </a:r>
          </a:p>
        </p:txBody>
      </p:sp>
      <p:sp>
        <p:nvSpPr>
          <p:cNvPr id="170" name="TextBox 169">
            <a:extLst>
              <a:ext uri="{FF2B5EF4-FFF2-40B4-BE49-F238E27FC236}">
                <a16:creationId xmlns:a16="http://schemas.microsoft.com/office/drawing/2014/main" id="{F79EBEB6-5526-3129-42DF-2F557DE38B6F}"/>
              </a:ext>
            </a:extLst>
          </p:cNvPr>
          <p:cNvSpPr txBox="1"/>
          <p:nvPr/>
        </p:nvSpPr>
        <p:spPr>
          <a:xfrm>
            <a:off x="6385083" y="1903106"/>
            <a:ext cx="435813" cy="297454"/>
          </a:xfrm>
          <a:prstGeom prst="rect">
            <a:avLst/>
          </a:prstGeom>
          <a:noFill/>
        </p:spPr>
        <p:txBody>
          <a:bodyPr wrap="square" rtlCol="0">
            <a:spAutoFit/>
          </a:bodyPr>
          <a:lstStyle/>
          <a:p>
            <a:pPr algn="ctr"/>
            <a:r>
              <a:rPr lang="en-US" sz="1333" dirty="0"/>
              <a:t>17</a:t>
            </a:r>
          </a:p>
        </p:txBody>
      </p:sp>
      <p:sp>
        <p:nvSpPr>
          <p:cNvPr id="171" name="TextBox 170">
            <a:extLst>
              <a:ext uri="{FF2B5EF4-FFF2-40B4-BE49-F238E27FC236}">
                <a16:creationId xmlns:a16="http://schemas.microsoft.com/office/drawing/2014/main" id="{2DAD0B33-66FA-B31B-F89B-A0A8A79DD8B7}"/>
              </a:ext>
            </a:extLst>
          </p:cNvPr>
          <p:cNvSpPr txBox="1"/>
          <p:nvPr/>
        </p:nvSpPr>
        <p:spPr>
          <a:xfrm>
            <a:off x="6659440" y="1903106"/>
            <a:ext cx="435813" cy="297454"/>
          </a:xfrm>
          <a:prstGeom prst="rect">
            <a:avLst/>
          </a:prstGeom>
          <a:noFill/>
        </p:spPr>
        <p:txBody>
          <a:bodyPr wrap="square" rtlCol="0">
            <a:spAutoFit/>
          </a:bodyPr>
          <a:lstStyle/>
          <a:p>
            <a:pPr algn="ctr"/>
            <a:r>
              <a:rPr lang="en-US" sz="1333" dirty="0"/>
              <a:t>18</a:t>
            </a:r>
          </a:p>
        </p:txBody>
      </p:sp>
      <p:sp>
        <p:nvSpPr>
          <p:cNvPr id="172" name="TextBox 171">
            <a:extLst>
              <a:ext uri="{FF2B5EF4-FFF2-40B4-BE49-F238E27FC236}">
                <a16:creationId xmlns:a16="http://schemas.microsoft.com/office/drawing/2014/main" id="{A21AF88E-4A86-2C63-BDF8-291CF178A708}"/>
              </a:ext>
            </a:extLst>
          </p:cNvPr>
          <p:cNvSpPr txBox="1"/>
          <p:nvPr/>
        </p:nvSpPr>
        <p:spPr>
          <a:xfrm>
            <a:off x="6905262" y="1903106"/>
            <a:ext cx="435813" cy="297454"/>
          </a:xfrm>
          <a:prstGeom prst="rect">
            <a:avLst/>
          </a:prstGeom>
          <a:noFill/>
        </p:spPr>
        <p:txBody>
          <a:bodyPr wrap="square" rtlCol="0">
            <a:spAutoFit/>
          </a:bodyPr>
          <a:lstStyle/>
          <a:p>
            <a:pPr algn="ctr"/>
            <a:r>
              <a:rPr lang="en-US" sz="1333" dirty="0"/>
              <a:t>19</a:t>
            </a:r>
          </a:p>
        </p:txBody>
      </p:sp>
      <p:sp>
        <p:nvSpPr>
          <p:cNvPr id="173" name="TextBox 172">
            <a:extLst>
              <a:ext uri="{FF2B5EF4-FFF2-40B4-BE49-F238E27FC236}">
                <a16:creationId xmlns:a16="http://schemas.microsoft.com/office/drawing/2014/main" id="{169EEC5E-4B75-FEF1-F00C-8A2855A91A02}"/>
              </a:ext>
            </a:extLst>
          </p:cNvPr>
          <p:cNvSpPr txBox="1"/>
          <p:nvPr/>
        </p:nvSpPr>
        <p:spPr>
          <a:xfrm>
            <a:off x="7184535" y="1903106"/>
            <a:ext cx="435813" cy="297454"/>
          </a:xfrm>
          <a:prstGeom prst="rect">
            <a:avLst/>
          </a:prstGeom>
          <a:noFill/>
        </p:spPr>
        <p:txBody>
          <a:bodyPr wrap="square" rtlCol="0">
            <a:spAutoFit/>
          </a:bodyPr>
          <a:lstStyle/>
          <a:p>
            <a:pPr algn="ctr"/>
            <a:r>
              <a:rPr lang="en-US" sz="1333" dirty="0"/>
              <a:t>20</a:t>
            </a:r>
          </a:p>
        </p:txBody>
      </p:sp>
      <p:sp>
        <p:nvSpPr>
          <p:cNvPr id="174" name="TextBox 173">
            <a:extLst>
              <a:ext uri="{FF2B5EF4-FFF2-40B4-BE49-F238E27FC236}">
                <a16:creationId xmlns:a16="http://schemas.microsoft.com/office/drawing/2014/main" id="{63DBE93E-9692-FF27-63A2-F542C0B34FB3}"/>
              </a:ext>
            </a:extLst>
          </p:cNvPr>
          <p:cNvSpPr txBox="1"/>
          <p:nvPr/>
        </p:nvSpPr>
        <p:spPr>
          <a:xfrm>
            <a:off x="7459196" y="1903106"/>
            <a:ext cx="435813" cy="297454"/>
          </a:xfrm>
          <a:prstGeom prst="rect">
            <a:avLst/>
          </a:prstGeom>
          <a:noFill/>
        </p:spPr>
        <p:txBody>
          <a:bodyPr wrap="square" rtlCol="0">
            <a:spAutoFit/>
          </a:bodyPr>
          <a:lstStyle/>
          <a:p>
            <a:pPr algn="ctr"/>
            <a:r>
              <a:rPr lang="en-US" sz="1333" dirty="0"/>
              <a:t>21</a:t>
            </a:r>
          </a:p>
        </p:txBody>
      </p:sp>
      <p:sp>
        <p:nvSpPr>
          <p:cNvPr id="175" name="TextBox 174">
            <a:extLst>
              <a:ext uri="{FF2B5EF4-FFF2-40B4-BE49-F238E27FC236}">
                <a16:creationId xmlns:a16="http://schemas.microsoft.com/office/drawing/2014/main" id="{F0D9204A-E695-0A8C-567D-77CB54B0F9DE}"/>
              </a:ext>
            </a:extLst>
          </p:cNvPr>
          <p:cNvSpPr txBox="1"/>
          <p:nvPr/>
        </p:nvSpPr>
        <p:spPr>
          <a:xfrm>
            <a:off x="7713068" y="1903106"/>
            <a:ext cx="435813" cy="297454"/>
          </a:xfrm>
          <a:prstGeom prst="rect">
            <a:avLst/>
          </a:prstGeom>
          <a:noFill/>
        </p:spPr>
        <p:txBody>
          <a:bodyPr wrap="square" rtlCol="0">
            <a:spAutoFit/>
          </a:bodyPr>
          <a:lstStyle/>
          <a:p>
            <a:pPr algn="ctr"/>
            <a:r>
              <a:rPr lang="en-US" sz="1333" dirty="0"/>
              <a:t>22</a:t>
            </a:r>
          </a:p>
        </p:txBody>
      </p:sp>
      <p:sp>
        <p:nvSpPr>
          <p:cNvPr id="176" name="TextBox 175">
            <a:extLst>
              <a:ext uri="{FF2B5EF4-FFF2-40B4-BE49-F238E27FC236}">
                <a16:creationId xmlns:a16="http://schemas.microsoft.com/office/drawing/2014/main" id="{C86344C7-CB41-216C-39FB-4DCB7B349EF6}"/>
              </a:ext>
            </a:extLst>
          </p:cNvPr>
          <p:cNvSpPr txBox="1"/>
          <p:nvPr/>
        </p:nvSpPr>
        <p:spPr>
          <a:xfrm>
            <a:off x="7974726" y="1903106"/>
            <a:ext cx="435813" cy="297454"/>
          </a:xfrm>
          <a:prstGeom prst="rect">
            <a:avLst/>
          </a:prstGeom>
          <a:noFill/>
        </p:spPr>
        <p:txBody>
          <a:bodyPr wrap="square" rtlCol="0">
            <a:spAutoFit/>
          </a:bodyPr>
          <a:lstStyle/>
          <a:p>
            <a:pPr algn="ctr"/>
            <a:r>
              <a:rPr lang="en-US" sz="1333" dirty="0"/>
              <a:t>23</a:t>
            </a:r>
          </a:p>
        </p:txBody>
      </p:sp>
      <p:sp>
        <p:nvSpPr>
          <p:cNvPr id="177" name="TextBox 176">
            <a:extLst>
              <a:ext uri="{FF2B5EF4-FFF2-40B4-BE49-F238E27FC236}">
                <a16:creationId xmlns:a16="http://schemas.microsoft.com/office/drawing/2014/main" id="{61477722-2D1A-6BD4-E83F-422FFA59F4CE}"/>
              </a:ext>
            </a:extLst>
          </p:cNvPr>
          <p:cNvSpPr txBox="1"/>
          <p:nvPr/>
        </p:nvSpPr>
        <p:spPr>
          <a:xfrm>
            <a:off x="8233248" y="1903106"/>
            <a:ext cx="435813" cy="297454"/>
          </a:xfrm>
          <a:prstGeom prst="rect">
            <a:avLst/>
          </a:prstGeom>
          <a:noFill/>
        </p:spPr>
        <p:txBody>
          <a:bodyPr wrap="square" rtlCol="0">
            <a:spAutoFit/>
          </a:bodyPr>
          <a:lstStyle/>
          <a:p>
            <a:pPr algn="ctr"/>
            <a:r>
              <a:rPr lang="en-US" sz="1333" dirty="0"/>
              <a:t>24</a:t>
            </a:r>
          </a:p>
        </p:txBody>
      </p:sp>
      <p:sp>
        <p:nvSpPr>
          <p:cNvPr id="178" name="TextBox 177">
            <a:extLst>
              <a:ext uri="{FF2B5EF4-FFF2-40B4-BE49-F238E27FC236}">
                <a16:creationId xmlns:a16="http://schemas.microsoft.com/office/drawing/2014/main" id="{130F8F47-3F5C-2A99-2A39-F06C07ED88DF}"/>
              </a:ext>
            </a:extLst>
          </p:cNvPr>
          <p:cNvSpPr txBox="1"/>
          <p:nvPr/>
        </p:nvSpPr>
        <p:spPr>
          <a:xfrm>
            <a:off x="8487120" y="1903106"/>
            <a:ext cx="435813" cy="297454"/>
          </a:xfrm>
          <a:prstGeom prst="rect">
            <a:avLst/>
          </a:prstGeom>
          <a:noFill/>
        </p:spPr>
        <p:txBody>
          <a:bodyPr wrap="square" rtlCol="0">
            <a:spAutoFit/>
          </a:bodyPr>
          <a:lstStyle/>
          <a:p>
            <a:pPr algn="ctr"/>
            <a:r>
              <a:rPr lang="en-US" sz="1333" dirty="0"/>
              <a:t>25</a:t>
            </a:r>
          </a:p>
        </p:txBody>
      </p:sp>
      <p:sp>
        <p:nvSpPr>
          <p:cNvPr id="179" name="TextBox 178">
            <a:extLst>
              <a:ext uri="{FF2B5EF4-FFF2-40B4-BE49-F238E27FC236}">
                <a16:creationId xmlns:a16="http://schemas.microsoft.com/office/drawing/2014/main" id="{1778494C-7757-748A-7334-99D955699D65}"/>
              </a:ext>
            </a:extLst>
          </p:cNvPr>
          <p:cNvSpPr txBox="1"/>
          <p:nvPr/>
        </p:nvSpPr>
        <p:spPr>
          <a:xfrm>
            <a:off x="8740236" y="1903106"/>
            <a:ext cx="435813" cy="297454"/>
          </a:xfrm>
          <a:prstGeom prst="rect">
            <a:avLst/>
          </a:prstGeom>
          <a:noFill/>
        </p:spPr>
        <p:txBody>
          <a:bodyPr wrap="square" rtlCol="0">
            <a:spAutoFit/>
          </a:bodyPr>
          <a:lstStyle/>
          <a:p>
            <a:pPr algn="ctr"/>
            <a:r>
              <a:rPr lang="en-US" sz="1333" dirty="0"/>
              <a:t>26</a:t>
            </a:r>
          </a:p>
        </p:txBody>
      </p:sp>
      <p:sp>
        <p:nvSpPr>
          <p:cNvPr id="180" name="TextBox 179">
            <a:extLst>
              <a:ext uri="{FF2B5EF4-FFF2-40B4-BE49-F238E27FC236}">
                <a16:creationId xmlns:a16="http://schemas.microsoft.com/office/drawing/2014/main" id="{854B3C31-2884-DF8E-7A4E-F878C74DF4CA}"/>
              </a:ext>
            </a:extLst>
          </p:cNvPr>
          <p:cNvSpPr txBox="1"/>
          <p:nvPr/>
        </p:nvSpPr>
        <p:spPr>
          <a:xfrm>
            <a:off x="8994110" y="1903106"/>
            <a:ext cx="435813" cy="297454"/>
          </a:xfrm>
          <a:prstGeom prst="rect">
            <a:avLst/>
          </a:prstGeom>
          <a:noFill/>
        </p:spPr>
        <p:txBody>
          <a:bodyPr wrap="square" rtlCol="0">
            <a:spAutoFit/>
          </a:bodyPr>
          <a:lstStyle/>
          <a:p>
            <a:pPr algn="ctr"/>
            <a:r>
              <a:rPr lang="en-US" sz="1333" dirty="0"/>
              <a:t>27</a:t>
            </a:r>
          </a:p>
        </p:txBody>
      </p:sp>
      <p:sp>
        <p:nvSpPr>
          <p:cNvPr id="181" name="TextBox 180">
            <a:extLst>
              <a:ext uri="{FF2B5EF4-FFF2-40B4-BE49-F238E27FC236}">
                <a16:creationId xmlns:a16="http://schemas.microsoft.com/office/drawing/2014/main" id="{CC291508-6C20-4654-0936-11340731D20E}"/>
              </a:ext>
            </a:extLst>
          </p:cNvPr>
          <p:cNvSpPr txBox="1"/>
          <p:nvPr/>
        </p:nvSpPr>
        <p:spPr>
          <a:xfrm>
            <a:off x="9268467" y="1903106"/>
            <a:ext cx="435813" cy="297454"/>
          </a:xfrm>
          <a:prstGeom prst="rect">
            <a:avLst/>
          </a:prstGeom>
          <a:noFill/>
        </p:spPr>
        <p:txBody>
          <a:bodyPr wrap="square" rtlCol="0">
            <a:spAutoFit/>
          </a:bodyPr>
          <a:lstStyle/>
          <a:p>
            <a:pPr algn="ctr"/>
            <a:r>
              <a:rPr lang="en-US" sz="1333" dirty="0"/>
              <a:t>28</a:t>
            </a:r>
          </a:p>
        </p:txBody>
      </p:sp>
      <p:sp>
        <p:nvSpPr>
          <p:cNvPr id="182" name="TextBox 181">
            <a:extLst>
              <a:ext uri="{FF2B5EF4-FFF2-40B4-BE49-F238E27FC236}">
                <a16:creationId xmlns:a16="http://schemas.microsoft.com/office/drawing/2014/main" id="{C114654E-F41C-679C-E64D-3A6D2959F53A}"/>
              </a:ext>
            </a:extLst>
          </p:cNvPr>
          <p:cNvSpPr txBox="1"/>
          <p:nvPr/>
        </p:nvSpPr>
        <p:spPr>
          <a:xfrm>
            <a:off x="9526988" y="1903106"/>
            <a:ext cx="435813" cy="297454"/>
          </a:xfrm>
          <a:prstGeom prst="rect">
            <a:avLst/>
          </a:prstGeom>
          <a:noFill/>
        </p:spPr>
        <p:txBody>
          <a:bodyPr wrap="square" rtlCol="0">
            <a:spAutoFit/>
          </a:bodyPr>
          <a:lstStyle/>
          <a:p>
            <a:pPr algn="ctr"/>
            <a:r>
              <a:rPr lang="en-US" sz="1333" dirty="0"/>
              <a:t>29</a:t>
            </a:r>
          </a:p>
        </p:txBody>
      </p:sp>
      <p:sp>
        <p:nvSpPr>
          <p:cNvPr id="183" name="TextBox 182">
            <a:extLst>
              <a:ext uri="{FF2B5EF4-FFF2-40B4-BE49-F238E27FC236}">
                <a16:creationId xmlns:a16="http://schemas.microsoft.com/office/drawing/2014/main" id="{37743192-8B75-0A7E-A978-83CCE5551E31}"/>
              </a:ext>
            </a:extLst>
          </p:cNvPr>
          <p:cNvSpPr txBox="1"/>
          <p:nvPr/>
        </p:nvSpPr>
        <p:spPr>
          <a:xfrm>
            <a:off x="9768162" y="1903106"/>
            <a:ext cx="435813" cy="297454"/>
          </a:xfrm>
          <a:prstGeom prst="rect">
            <a:avLst/>
          </a:prstGeom>
          <a:noFill/>
        </p:spPr>
        <p:txBody>
          <a:bodyPr wrap="square" rtlCol="0">
            <a:spAutoFit/>
          </a:bodyPr>
          <a:lstStyle/>
          <a:p>
            <a:pPr algn="ctr"/>
            <a:r>
              <a:rPr lang="en-US" sz="1333" dirty="0"/>
              <a:t>30</a:t>
            </a:r>
          </a:p>
        </p:txBody>
      </p:sp>
      <p:sp>
        <p:nvSpPr>
          <p:cNvPr id="190" name="TextBox 189">
            <a:extLst>
              <a:ext uri="{FF2B5EF4-FFF2-40B4-BE49-F238E27FC236}">
                <a16:creationId xmlns:a16="http://schemas.microsoft.com/office/drawing/2014/main" id="{0BBC858D-A039-E147-A50E-7E49FFFCCBBB}"/>
              </a:ext>
            </a:extLst>
          </p:cNvPr>
          <p:cNvSpPr txBox="1"/>
          <p:nvPr/>
        </p:nvSpPr>
        <p:spPr>
          <a:xfrm>
            <a:off x="10031256" y="1903106"/>
            <a:ext cx="435813" cy="297454"/>
          </a:xfrm>
          <a:prstGeom prst="rect">
            <a:avLst/>
          </a:prstGeom>
          <a:noFill/>
        </p:spPr>
        <p:txBody>
          <a:bodyPr wrap="square" rtlCol="0">
            <a:spAutoFit/>
          </a:bodyPr>
          <a:lstStyle/>
          <a:p>
            <a:pPr algn="ctr"/>
            <a:r>
              <a:rPr lang="en-US" sz="1333" dirty="0"/>
              <a:t>31</a:t>
            </a:r>
          </a:p>
        </p:txBody>
      </p:sp>
      <p:sp>
        <p:nvSpPr>
          <p:cNvPr id="191" name="TextBox 190">
            <a:extLst>
              <a:ext uri="{FF2B5EF4-FFF2-40B4-BE49-F238E27FC236}">
                <a16:creationId xmlns:a16="http://schemas.microsoft.com/office/drawing/2014/main" id="{F6F3F79C-C754-EE39-EEA1-6D7AE79E25F1}"/>
              </a:ext>
            </a:extLst>
          </p:cNvPr>
          <p:cNvSpPr txBox="1"/>
          <p:nvPr/>
        </p:nvSpPr>
        <p:spPr>
          <a:xfrm>
            <a:off x="10305612" y="1903106"/>
            <a:ext cx="435813" cy="297454"/>
          </a:xfrm>
          <a:prstGeom prst="rect">
            <a:avLst/>
          </a:prstGeom>
          <a:noFill/>
        </p:spPr>
        <p:txBody>
          <a:bodyPr wrap="square" rtlCol="0">
            <a:spAutoFit/>
          </a:bodyPr>
          <a:lstStyle/>
          <a:p>
            <a:pPr algn="ctr"/>
            <a:r>
              <a:rPr lang="en-US" sz="1333" dirty="0"/>
              <a:t>32</a:t>
            </a:r>
          </a:p>
        </p:txBody>
      </p:sp>
      <p:sp>
        <p:nvSpPr>
          <p:cNvPr id="192" name="TextBox 191">
            <a:extLst>
              <a:ext uri="{FF2B5EF4-FFF2-40B4-BE49-F238E27FC236}">
                <a16:creationId xmlns:a16="http://schemas.microsoft.com/office/drawing/2014/main" id="{7E005F17-3D94-2417-C3D8-C2CA2EE5BABD}"/>
              </a:ext>
            </a:extLst>
          </p:cNvPr>
          <p:cNvSpPr txBox="1"/>
          <p:nvPr/>
        </p:nvSpPr>
        <p:spPr>
          <a:xfrm>
            <a:off x="10564135" y="1903106"/>
            <a:ext cx="435813" cy="297454"/>
          </a:xfrm>
          <a:prstGeom prst="rect">
            <a:avLst/>
          </a:prstGeom>
          <a:noFill/>
        </p:spPr>
        <p:txBody>
          <a:bodyPr wrap="square" rtlCol="0">
            <a:spAutoFit/>
          </a:bodyPr>
          <a:lstStyle/>
          <a:p>
            <a:pPr algn="ctr"/>
            <a:r>
              <a:rPr lang="en-US" sz="1333" dirty="0"/>
              <a:t>33</a:t>
            </a:r>
          </a:p>
        </p:txBody>
      </p:sp>
      <p:sp>
        <p:nvSpPr>
          <p:cNvPr id="193" name="TextBox 192">
            <a:extLst>
              <a:ext uri="{FF2B5EF4-FFF2-40B4-BE49-F238E27FC236}">
                <a16:creationId xmlns:a16="http://schemas.microsoft.com/office/drawing/2014/main" id="{5B171F89-CB47-0800-F452-93F7730D1FB8}"/>
              </a:ext>
            </a:extLst>
          </p:cNvPr>
          <p:cNvSpPr txBox="1"/>
          <p:nvPr/>
        </p:nvSpPr>
        <p:spPr>
          <a:xfrm>
            <a:off x="10843408" y="1903106"/>
            <a:ext cx="435813" cy="297454"/>
          </a:xfrm>
          <a:prstGeom prst="rect">
            <a:avLst/>
          </a:prstGeom>
          <a:noFill/>
        </p:spPr>
        <p:txBody>
          <a:bodyPr wrap="square" rtlCol="0">
            <a:spAutoFit/>
          </a:bodyPr>
          <a:lstStyle/>
          <a:p>
            <a:pPr algn="ctr"/>
            <a:r>
              <a:rPr lang="en-US" sz="1333" dirty="0"/>
              <a:t>34</a:t>
            </a:r>
          </a:p>
        </p:txBody>
      </p:sp>
      <p:sp>
        <p:nvSpPr>
          <p:cNvPr id="194" name="TextBox 193">
            <a:extLst>
              <a:ext uri="{FF2B5EF4-FFF2-40B4-BE49-F238E27FC236}">
                <a16:creationId xmlns:a16="http://schemas.microsoft.com/office/drawing/2014/main" id="{1D7036E6-2E30-6EA5-364A-10145B7C2DD1}"/>
              </a:ext>
            </a:extLst>
          </p:cNvPr>
          <p:cNvSpPr txBox="1"/>
          <p:nvPr/>
        </p:nvSpPr>
        <p:spPr>
          <a:xfrm>
            <a:off x="11083611" y="1903106"/>
            <a:ext cx="435813" cy="297454"/>
          </a:xfrm>
          <a:prstGeom prst="rect">
            <a:avLst/>
          </a:prstGeom>
          <a:noFill/>
        </p:spPr>
        <p:txBody>
          <a:bodyPr wrap="square" rtlCol="0">
            <a:spAutoFit/>
          </a:bodyPr>
          <a:lstStyle/>
          <a:p>
            <a:pPr algn="ctr"/>
            <a:r>
              <a:rPr lang="en-US" sz="1333" dirty="0"/>
              <a:t>35</a:t>
            </a:r>
          </a:p>
        </p:txBody>
      </p:sp>
      <p:sp>
        <p:nvSpPr>
          <p:cNvPr id="196" name="Rectangle 195">
            <a:extLst>
              <a:ext uri="{FF2B5EF4-FFF2-40B4-BE49-F238E27FC236}">
                <a16:creationId xmlns:a16="http://schemas.microsoft.com/office/drawing/2014/main" id="{FD02716F-EE74-C919-AE36-F8B04D18940A}"/>
              </a:ext>
            </a:extLst>
          </p:cNvPr>
          <p:cNvSpPr/>
          <p:nvPr/>
        </p:nvSpPr>
        <p:spPr>
          <a:xfrm rot="10800000" flipV="1">
            <a:off x="9386527" y="4364607"/>
            <a:ext cx="2057776" cy="35552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600" dirty="0">
                <a:solidFill>
                  <a:schemeClr val="tx1"/>
                </a:solidFill>
              </a:rPr>
              <a:t>stable</a:t>
            </a:r>
          </a:p>
        </p:txBody>
      </p:sp>
      <p:sp>
        <p:nvSpPr>
          <p:cNvPr id="197" name="TextBox 196">
            <a:extLst>
              <a:ext uri="{FF2B5EF4-FFF2-40B4-BE49-F238E27FC236}">
                <a16:creationId xmlns:a16="http://schemas.microsoft.com/office/drawing/2014/main" id="{3B4DDF65-E5C9-2F7B-6E01-690CA25FDA03}"/>
              </a:ext>
            </a:extLst>
          </p:cNvPr>
          <p:cNvSpPr txBox="1"/>
          <p:nvPr/>
        </p:nvSpPr>
        <p:spPr>
          <a:xfrm>
            <a:off x="539692" y="2997052"/>
            <a:ext cx="1559120" cy="400110"/>
          </a:xfrm>
          <a:prstGeom prst="rect">
            <a:avLst/>
          </a:prstGeom>
          <a:noFill/>
        </p:spPr>
        <p:txBody>
          <a:bodyPr wrap="square" rtlCol="0">
            <a:spAutoFit/>
          </a:bodyPr>
          <a:lstStyle/>
          <a:p>
            <a:pPr algn="r" defTabSz="914377" rtl="1"/>
            <a:r>
              <a:rPr lang="en-US" sz="2000" dirty="0"/>
              <a:t>Surgical Bx</a:t>
            </a:r>
          </a:p>
        </p:txBody>
      </p:sp>
      <p:sp>
        <p:nvSpPr>
          <p:cNvPr id="198" name="TextBox 197">
            <a:extLst>
              <a:ext uri="{FF2B5EF4-FFF2-40B4-BE49-F238E27FC236}">
                <a16:creationId xmlns:a16="http://schemas.microsoft.com/office/drawing/2014/main" id="{B45998FD-97D7-4D15-8188-21947AE2C372}"/>
              </a:ext>
            </a:extLst>
          </p:cNvPr>
          <p:cNvSpPr txBox="1"/>
          <p:nvPr/>
        </p:nvSpPr>
        <p:spPr>
          <a:xfrm>
            <a:off x="1" y="3695908"/>
            <a:ext cx="2098812" cy="400110"/>
          </a:xfrm>
          <a:prstGeom prst="rect">
            <a:avLst/>
          </a:prstGeom>
          <a:noFill/>
        </p:spPr>
        <p:txBody>
          <a:bodyPr wrap="square" rtlCol="0">
            <a:spAutoFit/>
          </a:bodyPr>
          <a:lstStyle/>
          <a:p>
            <a:pPr algn="r" defTabSz="914377" rtl="1"/>
            <a:r>
              <a:rPr lang="en-US" sz="2000" dirty="0"/>
              <a:t>Metastatic Bx</a:t>
            </a:r>
          </a:p>
        </p:txBody>
      </p:sp>
      <p:sp>
        <p:nvSpPr>
          <p:cNvPr id="199" name="Rectangle 198">
            <a:extLst>
              <a:ext uri="{FF2B5EF4-FFF2-40B4-BE49-F238E27FC236}">
                <a16:creationId xmlns:a16="http://schemas.microsoft.com/office/drawing/2014/main" id="{5A332FCE-BC14-3D6D-113E-F915AE0B60FF}"/>
              </a:ext>
            </a:extLst>
          </p:cNvPr>
          <p:cNvSpPr/>
          <p:nvPr/>
        </p:nvSpPr>
        <p:spPr>
          <a:xfrm>
            <a:off x="4939240" y="1903105"/>
            <a:ext cx="4408203" cy="2312547"/>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Box 2">
            <a:extLst>
              <a:ext uri="{FF2B5EF4-FFF2-40B4-BE49-F238E27FC236}">
                <a16:creationId xmlns:a16="http://schemas.microsoft.com/office/drawing/2014/main" id="{FFB438D2-52D5-5A78-9F0A-CBDE994D2F2C}"/>
              </a:ext>
            </a:extLst>
          </p:cNvPr>
          <p:cNvSpPr txBox="1"/>
          <p:nvPr/>
        </p:nvSpPr>
        <p:spPr>
          <a:xfrm>
            <a:off x="763806" y="1861049"/>
            <a:ext cx="1329751" cy="369332"/>
          </a:xfrm>
          <a:prstGeom prst="rect">
            <a:avLst/>
          </a:prstGeom>
          <a:noFill/>
        </p:spPr>
        <p:txBody>
          <a:bodyPr wrap="square" rtlCol="0">
            <a:spAutoFit/>
          </a:bodyPr>
          <a:lstStyle/>
          <a:p>
            <a:pPr algn="r" defTabSz="914377" rtl="1"/>
            <a:r>
              <a:rPr lang="en-US" sz="1800" dirty="0">
                <a:solidFill>
                  <a:schemeClr val="bg2">
                    <a:lumMod val="50000"/>
                  </a:schemeClr>
                </a:solidFill>
              </a:rPr>
              <a:t>Pt #</a:t>
            </a:r>
          </a:p>
        </p:txBody>
      </p:sp>
      <p:sp>
        <p:nvSpPr>
          <p:cNvPr id="6" name="Rectangle 5">
            <a:extLst>
              <a:ext uri="{FF2B5EF4-FFF2-40B4-BE49-F238E27FC236}">
                <a16:creationId xmlns:a16="http://schemas.microsoft.com/office/drawing/2014/main" id="{A5FBC9C1-F58D-5ECC-2226-D988A459E5A7}"/>
              </a:ext>
            </a:extLst>
          </p:cNvPr>
          <p:cNvSpPr/>
          <p:nvPr/>
        </p:nvSpPr>
        <p:spPr>
          <a:xfrm>
            <a:off x="2611894" y="6579476"/>
            <a:ext cx="3955129" cy="278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7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B349D20B-9DCC-085C-4977-20A9E67EC3B7}"/>
              </a:ext>
            </a:extLst>
          </p:cNvPr>
          <p:cNvSpPr>
            <a:spLocks noGrp="1"/>
          </p:cNvSpPr>
          <p:nvPr>
            <p:ph type="ftr" idx="11"/>
          </p:nvPr>
        </p:nvSpPr>
        <p:spPr/>
        <p:txBody>
          <a:bodyPr/>
          <a:lstStyle/>
          <a:p>
            <a:r>
              <a:rPr lang="en-CA" sz="1600" dirty="0"/>
              <a:t>1. Fernandez AI et al. </a:t>
            </a:r>
            <a:r>
              <a:rPr lang="en-CA" sz="1600" i="1" dirty="0"/>
              <a:t>JAMA Oncol</a:t>
            </a:r>
            <a:r>
              <a:rPr lang="en-CA" sz="1600" dirty="0"/>
              <a:t>. 2022;8:1-4.</a:t>
            </a:r>
          </a:p>
        </p:txBody>
      </p:sp>
      <p:sp>
        <p:nvSpPr>
          <p:cNvPr id="5" name="Title 4">
            <a:extLst>
              <a:ext uri="{FF2B5EF4-FFF2-40B4-BE49-F238E27FC236}">
                <a16:creationId xmlns:a16="http://schemas.microsoft.com/office/drawing/2014/main" id="{AD8A3133-78B0-BC1E-B520-7A90C2DDFAA1}"/>
              </a:ext>
            </a:extLst>
          </p:cNvPr>
          <p:cNvSpPr>
            <a:spLocks noGrp="1"/>
          </p:cNvSpPr>
          <p:nvPr>
            <p:ph type="title"/>
          </p:nvPr>
        </p:nvSpPr>
        <p:spPr/>
        <p:txBody>
          <a:bodyPr/>
          <a:lstStyle/>
          <a:p>
            <a:r>
              <a:rPr lang="en-US" dirty="0">
                <a:solidFill>
                  <a:srgbClr val="FFC000"/>
                </a:solidFill>
              </a:rPr>
              <a:t>Low Concordance Among Pathologists</a:t>
            </a:r>
            <a:r>
              <a:rPr lang="en-US" baseline="30000" dirty="0">
                <a:solidFill>
                  <a:srgbClr val="FFC000"/>
                </a:solidFill>
              </a:rPr>
              <a:t>1</a:t>
            </a:r>
            <a:endParaRPr lang="en-US" dirty="0">
              <a:solidFill>
                <a:srgbClr val="FFC000"/>
              </a:solidFill>
            </a:endParaRPr>
          </a:p>
        </p:txBody>
      </p:sp>
      <p:sp>
        <p:nvSpPr>
          <p:cNvPr id="6" name="Text Placeholder 5">
            <a:extLst>
              <a:ext uri="{FF2B5EF4-FFF2-40B4-BE49-F238E27FC236}">
                <a16:creationId xmlns:a16="http://schemas.microsoft.com/office/drawing/2014/main" id="{2F04AD2A-F37E-442D-A910-F6B88B32D3C5}"/>
              </a:ext>
            </a:extLst>
          </p:cNvPr>
          <p:cNvSpPr>
            <a:spLocks noGrp="1"/>
          </p:cNvSpPr>
          <p:nvPr>
            <p:ph type="body" idx="1"/>
          </p:nvPr>
        </p:nvSpPr>
        <p:spPr>
          <a:xfrm>
            <a:off x="304800" y="1073928"/>
            <a:ext cx="11765280" cy="1936544"/>
          </a:xfrm>
        </p:spPr>
        <p:txBody>
          <a:bodyPr/>
          <a:lstStyle/>
          <a:p>
            <a:pPr>
              <a:spcAft>
                <a:spcPts val="800"/>
              </a:spcAft>
              <a:buSzPct val="100000"/>
            </a:pPr>
            <a:r>
              <a:rPr lang="en-US" sz="2133" dirty="0"/>
              <a:t>Among 18 experienced pathologists there was only 26% concordance between the diagnoses of HER2 0 and HER2 1+; current IHC assays were developed to identify overexpressing cases, and are unsuitable to distinguish HER2 0 from HER2 low</a:t>
            </a:r>
          </a:p>
          <a:p>
            <a:pPr>
              <a:spcAft>
                <a:spcPts val="800"/>
              </a:spcAft>
              <a:buSzPct val="100000"/>
            </a:pPr>
            <a:r>
              <a:rPr lang="en-US" sz="2133" dirty="0"/>
              <a:t>Importantly, HER2 0 does not mean absence of HER2, as it also includes tumors with “ultralow” expression</a:t>
            </a:r>
          </a:p>
        </p:txBody>
      </p:sp>
      <p:grpSp>
        <p:nvGrpSpPr>
          <p:cNvPr id="19" name="Group 18">
            <a:extLst>
              <a:ext uri="{FF2B5EF4-FFF2-40B4-BE49-F238E27FC236}">
                <a16:creationId xmlns:a16="http://schemas.microsoft.com/office/drawing/2014/main" id="{982BB899-D4D0-A435-0EE2-6EFF2C56C167}"/>
              </a:ext>
            </a:extLst>
          </p:cNvPr>
          <p:cNvGrpSpPr/>
          <p:nvPr/>
        </p:nvGrpSpPr>
        <p:grpSpPr>
          <a:xfrm>
            <a:off x="1286102" y="3139555"/>
            <a:ext cx="9619797" cy="3324860"/>
            <a:chOff x="964576" y="2318090"/>
            <a:chExt cx="7214848" cy="2493645"/>
          </a:xfrm>
        </p:grpSpPr>
        <p:grpSp>
          <p:nvGrpSpPr>
            <p:cNvPr id="18" name="Group 17">
              <a:extLst>
                <a:ext uri="{FF2B5EF4-FFF2-40B4-BE49-F238E27FC236}">
                  <a16:creationId xmlns:a16="http://schemas.microsoft.com/office/drawing/2014/main" id="{88E952E5-E2F0-D1A9-7A55-FBB85D966B47}"/>
                </a:ext>
              </a:extLst>
            </p:cNvPr>
            <p:cNvGrpSpPr/>
            <p:nvPr/>
          </p:nvGrpSpPr>
          <p:grpSpPr>
            <a:xfrm>
              <a:off x="964576" y="2318090"/>
              <a:ext cx="7214848" cy="2493645"/>
              <a:chOff x="827404" y="2318090"/>
              <a:chExt cx="7214848" cy="2493645"/>
            </a:xfrm>
          </p:grpSpPr>
          <p:pic>
            <p:nvPicPr>
              <p:cNvPr id="7" name="Picture 6">
                <a:extLst>
                  <a:ext uri="{FF2B5EF4-FFF2-40B4-BE49-F238E27FC236}">
                    <a16:creationId xmlns:a16="http://schemas.microsoft.com/office/drawing/2014/main" id="{9E4581CA-8AFD-9219-A949-784DDFB041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7404" y="2318090"/>
                <a:ext cx="3460813" cy="2493645"/>
              </a:xfrm>
              <a:prstGeom prst="rect">
                <a:avLst/>
              </a:prstGeom>
            </p:spPr>
          </p:pic>
          <p:pic>
            <p:nvPicPr>
              <p:cNvPr id="17" name="Picture 16">
                <a:extLst>
                  <a:ext uri="{FF2B5EF4-FFF2-40B4-BE49-F238E27FC236}">
                    <a16:creationId xmlns:a16="http://schemas.microsoft.com/office/drawing/2014/main" id="{E38876F6-FBAC-A7FF-25C6-C66C9D81F0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32159" y="2318090"/>
                <a:ext cx="3310093" cy="2493645"/>
              </a:xfrm>
              <a:prstGeom prst="rect">
                <a:avLst/>
              </a:prstGeom>
            </p:spPr>
          </p:pic>
        </p:grpSp>
        <p:sp>
          <p:nvSpPr>
            <p:cNvPr id="9" name="TextBox 8">
              <a:extLst>
                <a:ext uri="{FF2B5EF4-FFF2-40B4-BE49-F238E27FC236}">
                  <a16:creationId xmlns:a16="http://schemas.microsoft.com/office/drawing/2014/main" id="{D5A0BA00-9A1D-C313-72B2-95CBB87F1348}"/>
                </a:ext>
              </a:extLst>
            </p:cNvPr>
            <p:cNvSpPr txBox="1"/>
            <p:nvPr/>
          </p:nvSpPr>
          <p:spPr>
            <a:xfrm>
              <a:off x="5797900" y="3680012"/>
              <a:ext cx="1346400" cy="590236"/>
            </a:xfrm>
            <a:prstGeom prst="roundRect">
              <a:avLst/>
            </a:prstGeom>
            <a:solidFill>
              <a:srgbClr val="1168B3"/>
            </a:solidFill>
            <a:effectLst>
              <a:outerShdw blurRad="50800" dist="38100" dir="5400000" algn="t" rotWithShape="0">
                <a:prstClr val="black">
                  <a:alpha val="40000"/>
                </a:prstClr>
              </a:outerShdw>
            </a:effectLst>
          </p:spPr>
          <p:txBody>
            <a:bodyPr wrap="square" lIns="48000" tIns="48000" rIns="48000" bIns="48000" rtlCol="0" anchor="ctr">
              <a:noAutofit/>
            </a:bodyPr>
            <a:lstStyle/>
            <a:p>
              <a:pPr algn="ctr">
                <a:defRPr/>
              </a:pPr>
              <a:r>
                <a:rPr lang="en-US" sz="1600" b="1" dirty="0">
                  <a:solidFill>
                    <a:prstClr val="white"/>
                  </a:solidFill>
                </a:rPr>
                <a:t>IHC 1+</a:t>
              </a:r>
              <a:br>
                <a:rPr lang="en-US" sz="1600" b="1" dirty="0">
                  <a:solidFill>
                    <a:prstClr val="white"/>
                  </a:solidFill>
                </a:rPr>
              </a:br>
              <a:r>
                <a:rPr lang="en-US" sz="1600" b="1" dirty="0">
                  <a:solidFill>
                    <a:prstClr val="white"/>
                  </a:solidFill>
                </a:rPr>
                <a:t>HER2 low</a:t>
              </a:r>
            </a:p>
          </p:txBody>
        </p:sp>
        <p:sp>
          <p:nvSpPr>
            <p:cNvPr id="13" name="TextBox 12">
              <a:extLst>
                <a:ext uri="{FF2B5EF4-FFF2-40B4-BE49-F238E27FC236}">
                  <a16:creationId xmlns:a16="http://schemas.microsoft.com/office/drawing/2014/main" id="{513161AB-C9F3-CAA1-A704-A3519FED15F7}"/>
                </a:ext>
              </a:extLst>
            </p:cNvPr>
            <p:cNvSpPr txBox="1"/>
            <p:nvPr/>
          </p:nvSpPr>
          <p:spPr>
            <a:xfrm>
              <a:off x="2057210" y="3680012"/>
              <a:ext cx="1346400" cy="590236"/>
            </a:xfrm>
            <a:prstGeom prst="roundRect">
              <a:avLst/>
            </a:prstGeom>
            <a:solidFill>
              <a:srgbClr val="D77624"/>
            </a:solidFill>
            <a:effectLst>
              <a:outerShdw blurRad="50800" dist="38100" dir="5400000" algn="t" rotWithShape="0">
                <a:prstClr val="black">
                  <a:alpha val="40000"/>
                </a:prstClr>
              </a:outerShdw>
            </a:effectLst>
          </p:spPr>
          <p:txBody>
            <a:bodyPr wrap="square" lIns="48000" tIns="48000" rIns="48000" bIns="48000" rtlCol="0" anchor="ctr">
              <a:noAutofit/>
            </a:bodyPr>
            <a:lstStyle/>
            <a:p>
              <a:pPr algn="ctr">
                <a:defRPr/>
              </a:pPr>
              <a:r>
                <a:rPr lang="en-US" sz="1600" b="1" dirty="0">
                  <a:solidFill>
                    <a:prstClr val="white"/>
                  </a:solidFill>
                </a:rPr>
                <a:t>IHC 0</a:t>
              </a:r>
              <a:br>
                <a:rPr lang="en-US" sz="1600" b="1" dirty="0">
                  <a:solidFill>
                    <a:prstClr val="white"/>
                  </a:solidFill>
                </a:rPr>
              </a:br>
              <a:r>
                <a:rPr lang="en-US" sz="1600" b="1" dirty="0">
                  <a:solidFill>
                    <a:prstClr val="white"/>
                  </a:solidFill>
                </a:rPr>
                <a:t>HER2 negative</a:t>
              </a:r>
            </a:p>
          </p:txBody>
        </p:sp>
        <p:sp>
          <p:nvSpPr>
            <p:cNvPr id="14" name="TextBox 13">
              <a:extLst>
                <a:ext uri="{FF2B5EF4-FFF2-40B4-BE49-F238E27FC236}">
                  <a16:creationId xmlns:a16="http://schemas.microsoft.com/office/drawing/2014/main" id="{92BD4225-F4EA-EFBE-ACD6-5C32CC690CB7}"/>
                </a:ext>
              </a:extLst>
            </p:cNvPr>
            <p:cNvSpPr txBox="1">
              <a:spLocks/>
            </p:cNvSpPr>
            <p:nvPr/>
          </p:nvSpPr>
          <p:spPr>
            <a:xfrm>
              <a:off x="1038685" y="2324708"/>
              <a:ext cx="1656000" cy="1223163"/>
            </a:xfrm>
            <a:prstGeom prst="rect">
              <a:avLst/>
            </a:prstGeom>
            <a:gradFill>
              <a:gsLst>
                <a:gs pos="0">
                  <a:schemeClr val="accent3">
                    <a:lumMod val="20000"/>
                    <a:lumOff val="80000"/>
                  </a:schemeClr>
                </a:gs>
                <a:gs pos="100000">
                  <a:srgbClr val="F0F0F4"/>
                </a:gs>
              </a:gsLst>
              <a:lin ang="5400000" scaled="0"/>
            </a:gradFill>
            <a:ln w="19050">
              <a:solidFill>
                <a:schemeClr val="accent3"/>
              </a:solidFill>
            </a:ln>
            <a:effectLst>
              <a:outerShdw blurRad="50800" dist="38100" dir="5400000" algn="t" rotWithShape="0">
                <a:prstClr val="black">
                  <a:alpha val="40000"/>
                </a:prstClr>
              </a:outerShdw>
            </a:effectLst>
          </p:spPr>
          <p:txBody>
            <a:bodyPr wrap="square" lIns="48000" tIns="48000" rIns="48000" bIns="48000" rtlCol="0" anchor="ctr">
              <a:noAutofit/>
            </a:bodyPr>
            <a:lstStyle/>
            <a:p>
              <a:pPr algn="ctr">
                <a:defRPr/>
              </a:pPr>
              <a:r>
                <a:rPr lang="en-US" sz="1467" dirty="0">
                  <a:solidFill>
                    <a:sysClr val="windowText" lastClr="000000"/>
                  </a:solidFill>
                </a:rPr>
                <a:t>No staining is observed</a:t>
              </a:r>
              <a:br>
                <a:rPr lang="en-US" sz="1467" dirty="0">
                  <a:solidFill>
                    <a:sysClr val="windowText" lastClr="000000"/>
                  </a:solidFill>
                </a:rPr>
              </a:br>
              <a:r>
                <a:rPr lang="en-US" sz="1467" b="1" dirty="0">
                  <a:solidFill>
                    <a:sysClr val="windowText" lastClr="000000"/>
                  </a:solidFill>
                </a:rPr>
                <a:t>or</a:t>
              </a:r>
            </a:p>
            <a:p>
              <a:pPr algn="ctr">
                <a:defRPr/>
              </a:pPr>
              <a:r>
                <a:rPr lang="en-US" sz="1467" dirty="0">
                  <a:solidFill>
                    <a:sysClr val="windowText" lastClr="000000"/>
                  </a:solidFill>
                </a:rPr>
                <a:t>Membrane staining </a:t>
              </a:r>
            </a:p>
            <a:p>
              <a:pPr algn="ctr">
                <a:defRPr/>
              </a:pPr>
              <a:r>
                <a:rPr lang="en-US" sz="1467" dirty="0">
                  <a:solidFill>
                    <a:sysClr val="windowText" lastClr="000000"/>
                  </a:solidFill>
                </a:rPr>
                <a:t>that is incomplete and faint/barely perceptible and in ≤10% of </a:t>
              </a:r>
              <a:br>
                <a:rPr lang="en-US" sz="1467" dirty="0">
                  <a:solidFill>
                    <a:sysClr val="windowText" lastClr="000000"/>
                  </a:solidFill>
                </a:rPr>
              </a:br>
              <a:r>
                <a:rPr lang="en-US" sz="1467" dirty="0">
                  <a:solidFill>
                    <a:sysClr val="windowText" lastClr="000000"/>
                  </a:solidFill>
                </a:rPr>
                <a:t>tumor cells</a:t>
              </a:r>
            </a:p>
          </p:txBody>
        </p:sp>
        <p:sp>
          <p:nvSpPr>
            <p:cNvPr id="15" name="TextBox 14">
              <a:extLst>
                <a:ext uri="{FF2B5EF4-FFF2-40B4-BE49-F238E27FC236}">
                  <a16:creationId xmlns:a16="http://schemas.microsoft.com/office/drawing/2014/main" id="{1A6E797F-5C2D-3828-E245-A94D916F6FF0}"/>
                </a:ext>
              </a:extLst>
            </p:cNvPr>
            <p:cNvSpPr txBox="1">
              <a:spLocks/>
            </p:cNvSpPr>
            <p:nvPr/>
          </p:nvSpPr>
          <p:spPr>
            <a:xfrm>
              <a:off x="6489203" y="2318090"/>
              <a:ext cx="1634400" cy="1265110"/>
            </a:xfrm>
            <a:prstGeom prst="rect">
              <a:avLst/>
            </a:prstGeom>
            <a:gradFill>
              <a:gsLst>
                <a:gs pos="0">
                  <a:srgbClr val="E3F1FD"/>
                </a:gs>
                <a:gs pos="100000">
                  <a:srgbClr val="F0F0F4"/>
                </a:gs>
              </a:gsLst>
              <a:lin ang="5400000" scaled="0"/>
            </a:gradFill>
            <a:ln w="19050">
              <a:solidFill>
                <a:srgbClr val="09345A"/>
              </a:solidFill>
            </a:ln>
            <a:effectLst>
              <a:outerShdw blurRad="50800" dist="38100" dir="5400000" algn="t" rotWithShape="0">
                <a:prstClr val="black">
                  <a:alpha val="40000"/>
                </a:prstClr>
              </a:outerShdw>
            </a:effectLst>
          </p:spPr>
          <p:txBody>
            <a:bodyPr wrap="square" lIns="48000" tIns="48000" rIns="48000" bIns="48000" rtlCol="0" anchor="ctr">
              <a:noAutofit/>
            </a:bodyPr>
            <a:lstStyle/>
            <a:p>
              <a:pPr algn="ctr">
                <a:defRPr/>
              </a:pPr>
              <a:r>
                <a:rPr lang="en-US" sz="1467" dirty="0">
                  <a:solidFill>
                    <a:sysClr val="windowText" lastClr="000000"/>
                  </a:solidFill>
                </a:rPr>
                <a:t>Incomplete membrane staining that is faint/barely perceptible </a:t>
              </a:r>
              <a:r>
                <a:rPr lang="en-US" sz="1467" b="1" dirty="0">
                  <a:solidFill>
                    <a:sysClr val="windowText" lastClr="000000"/>
                  </a:solidFill>
                </a:rPr>
                <a:t>and</a:t>
              </a:r>
              <a:r>
                <a:rPr lang="en-US" sz="1467" dirty="0">
                  <a:solidFill>
                    <a:sysClr val="windowText" lastClr="000000"/>
                  </a:solidFill>
                </a:rPr>
                <a:t> in &gt;10% of </a:t>
              </a:r>
              <a:br>
                <a:rPr lang="en-US" sz="1467" dirty="0">
                  <a:solidFill>
                    <a:sysClr val="windowText" lastClr="000000"/>
                  </a:solidFill>
                </a:rPr>
              </a:br>
              <a:r>
                <a:rPr lang="en-US" sz="1467" dirty="0">
                  <a:solidFill>
                    <a:sysClr val="windowText" lastClr="000000"/>
                  </a:solidFill>
                </a:rPr>
                <a:t>tumor cells</a:t>
              </a:r>
              <a:endParaRPr lang="en-US" sz="1467" b="1" dirty="0">
                <a:solidFill>
                  <a:sysClr val="windowText" lastClr="000000"/>
                </a:solidFill>
              </a:endParaRPr>
            </a:p>
          </p:txBody>
        </p:sp>
      </p:grpSp>
    </p:spTree>
    <p:extLst>
      <p:ext uri="{BB962C8B-B14F-4D97-AF65-F5344CB8AC3E}">
        <p14:creationId xmlns:p14="http://schemas.microsoft.com/office/powerpoint/2010/main" val="2260104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B349D20B-9DCC-085C-4977-20A9E67EC3B7}"/>
              </a:ext>
            </a:extLst>
          </p:cNvPr>
          <p:cNvSpPr>
            <a:spLocks noGrp="1"/>
          </p:cNvSpPr>
          <p:nvPr>
            <p:ph type="ftr" idx="11"/>
          </p:nvPr>
        </p:nvSpPr>
        <p:spPr/>
        <p:txBody>
          <a:bodyPr/>
          <a:lstStyle/>
          <a:p>
            <a:r>
              <a:rPr lang="en-CA" sz="1600" dirty="0"/>
              <a:t>1. Tarantino P et al </a:t>
            </a:r>
            <a:r>
              <a:rPr lang="en-CA" sz="1600" i="1" dirty="0" err="1"/>
              <a:t>Eur</a:t>
            </a:r>
            <a:r>
              <a:rPr lang="en-CA" sz="1600" i="1" dirty="0"/>
              <a:t> J Cancer</a:t>
            </a:r>
            <a:r>
              <a:rPr lang="en-CA" sz="1600" dirty="0"/>
              <a:t>. 2022;163:35-43.</a:t>
            </a:r>
          </a:p>
        </p:txBody>
      </p:sp>
      <p:sp>
        <p:nvSpPr>
          <p:cNvPr id="5" name="Title 4">
            <a:extLst>
              <a:ext uri="{FF2B5EF4-FFF2-40B4-BE49-F238E27FC236}">
                <a16:creationId xmlns:a16="http://schemas.microsoft.com/office/drawing/2014/main" id="{AD8A3133-78B0-BC1E-B520-7A90C2DDFAA1}"/>
              </a:ext>
            </a:extLst>
          </p:cNvPr>
          <p:cNvSpPr>
            <a:spLocks noGrp="1"/>
          </p:cNvSpPr>
          <p:nvPr>
            <p:ph type="title"/>
          </p:nvPr>
        </p:nvSpPr>
        <p:spPr/>
        <p:txBody>
          <a:bodyPr/>
          <a:lstStyle/>
          <a:p>
            <a:r>
              <a:rPr lang="en-US" dirty="0">
                <a:solidFill>
                  <a:srgbClr val="FFC000"/>
                </a:solidFill>
              </a:rPr>
              <a:t>Defining whether a patient has HER2 low disease</a:t>
            </a:r>
          </a:p>
        </p:txBody>
      </p:sp>
      <p:sp>
        <p:nvSpPr>
          <p:cNvPr id="6" name="Text Placeholder 5">
            <a:extLst>
              <a:ext uri="{FF2B5EF4-FFF2-40B4-BE49-F238E27FC236}">
                <a16:creationId xmlns:a16="http://schemas.microsoft.com/office/drawing/2014/main" id="{2F04AD2A-F37E-442D-A910-F6B88B32D3C5}"/>
              </a:ext>
            </a:extLst>
          </p:cNvPr>
          <p:cNvSpPr>
            <a:spLocks noGrp="1"/>
          </p:cNvSpPr>
          <p:nvPr>
            <p:ph type="body" idx="1"/>
          </p:nvPr>
        </p:nvSpPr>
        <p:spPr>
          <a:xfrm>
            <a:off x="304800" y="1253037"/>
            <a:ext cx="11498317" cy="1936544"/>
          </a:xfrm>
        </p:spPr>
        <p:txBody>
          <a:bodyPr/>
          <a:lstStyle/>
          <a:p>
            <a:pPr>
              <a:spcAft>
                <a:spcPts val="800"/>
              </a:spcAft>
              <a:buSzPct val="100000"/>
            </a:pPr>
            <a:r>
              <a:rPr lang="en-US" sz="2133" dirty="0"/>
              <a:t>Given the complexities of a HER2-low pathological definition and some suggestion of activity of T-DXd even in HER2 0 MBC, a practical definition of HER2 low is:</a:t>
            </a:r>
          </a:p>
          <a:p>
            <a:pPr marL="921577" lvl="1">
              <a:spcAft>
                <a:spcPts val="800"/>
              </a:spcAft>
              <a:buSzPct val="100000"/>
            </a:pPr>
            <a:r>
              <a:rPr lang="en-US" sz="2133" i="1" spc="-27" dirty="0"/>
              <a:t>HER2</a:t>
            </a:r>
            <a:r>
              <a:rPr lang="en-US" sz="2133" spc="-27" dirty="0"/>
              <a:t> nonamplified tumor that showed </a:t>
            </a:r>
            <a:r>
              <a:rPr lang="en-US" sz="2133" u="sng" spc="-27" dirty="0"/>
              <a:t>HER2-low expression on any prior specimen</a:t>
            </a:r>
            <a:r>
              <a:rPr lang="en-US" sz="2133" spc="-27" dirty="0"/>
              <a:t> in the course of disease</a:t>
            </a:r>
          </a:p>
        </p:txBody>
      </p:sp>
      <p:pic>
        <p:nvPicPr>
          <p:cNvPr id="2" name="Picture 1" descr="Chart, box and whisker chart&#10;&#10;Description automatically generated">
            <a:extLst>
              <a:ext uri="{FF2B5EF4-FFF2-40B4-BE49-F238E27FC236}">
                <a16:creationId xmlns:a16="http://schemas.microsoft.com/office/drawing/2014/main" id="{D0E25279-1EFB-D695-E117-53C783C9AA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3407" y="3588818"/>
            <a:ext cx="3766251" cy="2254665"/>
          </a:xfrm>
          <a:prstGeom prst="rect">
            <a:avLst/>
          </a:prstGeom>
        </p:spPr>
      </p:pic>
      <p:sp>
        <p:nvSpPr>
          <p:cNvPr id="3" name="TextBox 2">
            <a:extLst>
              <a:ext uri="{FF2B5EF4-FFF2-40B4-BE49-F238E27FC236}">
                <a16:creationId xmlns:a16="http://schemas.microsoft.com/office/drawing/2014/main" id="{CDF87E17-E923-FDBE-EE78-1CA66509B31B}"/>
              </a:ext>
            </a:extLst>
          </p:cNvPr>
          <p:cNvSpPr txBox="1"/>
          <p:nvPr/>
        </p:nvSpPr>
        <p:spPr>
          <a:xfrm>
            <a:off x="741814" y="3202399"/>
            <a:ext cx="755335" cy="424732"/>
          </a:xfrm>
          <a:prstGeom prst="rect">
            <a:avLst/>
          </a:prstGeom>
          <a:noFill/>
        </p:spPr>
        <p:txBody>
          <a:bodyPr wrap="none" rtlCol="0" anchor="ctr">
            <a:spAutoFit/>
          </a:bodyPr>
          <a:lstStyle/>
          <a:p>
            <a:pPr algn="ctr">
              <a:lnSpc>
                <a:spcPct val="90000"/>
              </a:lnSpc>
              <a:spcAft>
                <a:spcPts val="800"/>
              </a:spcAft>
            </a:pPr>
            <a:r>
              <a:rPr lang="en-US" sz="1200" b="1" dirty="0">
                <a:latin typeface="Arial" panose="020B0604020202020204" pitchFamily="34" charset="0"/>
                <a:cs typeface="Arial" panose="020B0604020202020204" pitchFamily="34" charset="0"/>
              </a:rPr>
              <a:t>Primary</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Tumor</a:t>
            </a:r>
          </a:p>
        </p:txBody>
      </p:sp>
      <p:sp>
        <p:nvSpPr>
          <p:cNvPr id="4" name="TextBox 3">
            <a:extLst>
              <a:ext uri="{FF2B5EF4-FFF2-40B4-BE49-F238E27FC236}">
                <a16:creationId xmlns:a16="http://schemas.microsoft.com/office/drawing/2014/main" id="{323F5D68-FFA0-8CDD-CFAE-25A54DCA06E2}"/>
              </a:ext>
            </a:extLst>
          </p:cNvPr>
          <p:cNvSpPr txBox="1"/>
          <p:nvPr/>
        </p:nvSpPr>
        <p:spPr>
          <a:xfrm>
            <a:off x="3509304" y="3202399"/>
            <a:ext cx="1199366" cy="424732"/>
          </a:xfrm>
          <a:prstGeom prst="rect">
            <a:avLst/>
          </a:prstGeom>
          <a:noFill/>
        </p:spPr>
        <p:txBody>
          <a:bodyPr wrap="none" rtlCol="0" anchor="ctr">
            <a:spAutoFit/>
          </a:bodyPr>
          <a:lstStyle/>
          <a:p>
            <a:pPr algn="ctr">
              <a:lnSpc>
                <a:spcPct val="90000"/>
              </a:lnSpc>
              <a:spcAft>
                <a:spcPts val="800"/>
              </a:spcAft>
            </a:pPr>
            <a:r>
              <a:rPr lang="en-US" sz="1200" b="1" dirty="0">
                <a:latin typeface="Arial" panose="020B0604020202020204" pitchFamily="34" charset="0"/>
                <a:cs typeface="Arial" panose="020B0604020202020204" pitchFamily="34" charset="0"/>
              </a:rPr>
              <a:t>1st Metastatic</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Biopsy</a:t>
            </a:r>
          </a:p>
        </p:txBody>
      </p:sp>
      <p:sp>
        <p:nvSpPr>
          <p:cNvPr id="8" name="TextBox 7">
            <a:extLst>
              <a:ext uri="{FF2B5EF4-FFF2-40B4-BE49-F238E27FC236}">
                <a16:creationId xmlns:a16="http://schemas.microsoft.com/office/drawing/2014/main" id="{B226EB1B-0719-239F-8649-F9CBDB834C48}"/>
              </a:ext>
            </a:extLst>
          </p:cNvPr>
          <p:cNvSpPr txBox="1"/>
          <p:nvPr/>
        </p:nvSpPr>
        <p:spPr>
          <a:xfrm>
            <a:off x="161188" y="4029459"/>
            <a:ext cx="663963" cy="350930"/>
          </a:xfrm>
          <a:prstGeom prst="rect">
            <a:avLst/>
          </a:prstGeom>
          <a:noFill/>
        </p:spPr>
        <p:txBody>
          <a:bodyPr wrap="none" rtlCol="0">
            <a:spAutoFit/>
          </a:bodyPr>
          <a:lstStyle/>
          <a:p>
            <a:pPr algn="ctr">
              <a:lnSpc>
                <a:spcPct val="90000"/>
              </a:lnSpc>
              <a:spcAft>
                <a:spcPts val="800"/>
              </a:spcAft>
            </a:pPr>
            <a:r>
              <a:rPr lang="en-US" sz="1867" b="1" dirty="0">
                <a:latin typeface="Arial" panose="020B0604020202020204" pitchFamily="34" charset="0"/>
                <a:cs typeface="Arial" panose="020B0604020202020204" pitchFamily="34" charset="0"/>
              </a:rPr>
              <a:t>53%</a:t>
            </a:r>
          </a:p>
        </p:txBody>
      </p:sp>
      <p:sp>
        <p:nvSpPr>
          <p:cNvPr id="10" name="Rectangle 9">
            <a:extLst>
              <a:ext uri="{FF2B5EF4-FFF2-40B4-BE49-F238E27FC236}">
                <a16:creationId xmlns:a16="http://schemas.microsoft.com/office/drawing/2014/main" id="{CBDBE874-895B-ED49-A8E6-CBE321FD7A15}"/>
              </a:ext>
            </a:extLst>
          </p:cNvPr>
          <p:cNvSpPr/>
          <p:nvPr/>
        </p:nvSpPr>
        <p:spPr>
          <a:xfrm>
            <a:off x="3813100" y="3672711"/>
            <a:ext cx="599384" cy="1661925"/>
          </a:xfrm>
          <a:prstGeom prst="rect">
            <a:avLst/>
          </a:prstGeom>
          <a:solidFill>
            <a:schemeClr val="accent2">
              <a:lumMod val="60000"/>
              <a:lumOff val="40000"/>
              <a:alpha val="570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800"/>
              </a:spcAft>
            </a:pPr>
            <a:endParaRPr lang="en-US" sz="3200" dirty="0" err="1">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5E21591C-D0DD-8341-B9F5-A769327CF187}"/>
              </a:ext>
            </a:extLst>
          </p:cNvPr>
          <p:cNvCxnSpPr>
            <a:cxnSpLocks/>
          </p:cNvCxnSpPr>
          <p:nvPr/>
        </p:nvCxnSpPr>
        <p:spPr>
          <a:xfrm>
            <a:off x="3711343" y="3684780"/>
            <a:ext cx="0" cy="849937"/>
          </a:xfrm>
          <a:prstGeom prst="straightConnector1">
            <a:avLst/>
          </a:prstGeom>
          <a:ln w="12700">
            <a:solidFill>
              <a:schemeClr val="accent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DB3C708-58D5-26F6-FE12-80EACABFEA1E}"/>
              </a:ext>
            </a:extLst>
          </p:cNvPr>
          <p:cNvCxnSpPr>
            <a:cxnSpLocks/>
          </p:cNvCxnSpPr>
          <p:nvPr/>
        </p:nvCxnSpPr>
        <p:spPr>
          <a:xfrm>
            <a:off x="3711343" y="4540005"/>
            <a:ext cx="4531" cy="447047"/>
          </a:xfrm>
          <a:prstGeom prst="straightConnector1">
            <a:avLst/>
          </a:prstGeom>
          <a:ln w="12700">
            <a:solidFill>
              <a:schemeClr val="accent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C43D33E-93AC-A1E8-725C-B414CE0DAD82}"/>
              </a:ext>
            </a:extLst>
          </p:cNvPr>
          <p:cNvCxnSpPr>
            <a:cxnSpLocks/>
          </p:cNvCxnSpPr>
          <p:nvPr/>
        </p:nvCxnSpPr>
        <p:spPr>
          <a:xfrm>
            <a:off x="3711343" y="5090263"/>
            <a:ext cx="0" cy="239508"/>
          </a:xfrm>
          <a:prstGeom prst="straightConnector1">
            <a:avLst/>
          </a:prstGeom>
          <a:ln w="12700">
            <a:solidFill>
              <a:schemeClr val="accent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8F2A0BD-EFDD-65A2-FEC3-016F72B36B68}"/>
              </a:ext>
            </a:extLst>
          </p:cNvPr>
          <p:cNvSpPr txBox="1"/>
          <p:nvPr/>
        </p:nvSpPr>
        <p:spPr>
          <a:xfrm>
            <a:off x="3832616" y="5051233"/>
            <a:ext cx="526106" cy="276935"/>
          </a:xfrm>
          <a:prstGeom prst="rect">
            <a:avLst/>
          </a:prstGeom>
          <a:noFill/>
        </p:spPr>
        <p:txBody>
          <a:bodyPr wrap="none" rtlCol="0">
            <a:spAutoFit/>
          </a:bodyPr>
          <a:lstStyle/>
          <a:p>
            <a:pPr algn="ctr">
              <a:lnSpc>
                <a:spcPct val="90000"/>
              </a:lnSpc>
              <a:spcAft>
                <a:spcPts val="800"/>
              </a:spcAft>
            </a:pPr>
            <a:r>
              <a:rPr lang="en-US" sz="1333" b="1" dirty="0">
                <a:solidFill>
                  <a:schemeClr val="tx2"/>
                </a:solidFill>
                <a:latin typeface="Arial" panose="020B0604020202020204" pitchFamily="34" charset="0"/>
                <a:cs typeface="Arial" panose="020B0604020202020204" pitchFamily="34" charset="0"/>
              </a:rPr>
              <a:t>16%</a:t>
            </a:r>
          </a:p>
        </p:txBody>
      </p:sp>
      <p:sp>
        <p:nvSpPr>
          <p:cNvPr id="22" name="TextBox 21">
            <a:extLst>
              <a:ext uri="{FF2B5EF4-FFF2-40B4-BE49-F238E27FC236}">
                <a16:creationId xmlns:a16="http://schemas.microsoft.com/office/drawing/2014/main" id="{C89459C6-6C7C-03DE-F1B4-917767DC0BB4}"/>
              </a:ext>
            </a:extLst>
          </p:cNvPr>
          <p:cNvSpPr txBox="1"/>
          <p:nvPr/>
        </p:nvSpPr>
        <p:spPr>
          <a:xfrm>
            <a:off x="3842149" y="3925467"/>
            <a:ext cx="543739" cy="286232"/>
          </a:xfrm>
          <a:prstGeom prst="rect">
            <a:avLst/>
          </a:prstGeom>
          <a:noFill/>
        </p:spPr>
        <p:txBody>
          <a:bodyPr wrap="none" rtlCol="0">
            <a:spAutoFit/>
          </a:bodyPr>
          <a:lstStyle/>
          <a:p>
            <a:pPr algn="ctr">
              <a:lnSpc>
                <a:spcPct val="90000"/>
              </a:lnSpc>
              <a:spcAft>
                <a:spcPts val="800"/>
              </a:spcAft>
            </a:pPr>
            <a:r>
              <a:rPr lang="en-US" sz="1400" b="1" dirty="0">
                <a:solidFill>
                  <a:schemeClr val="tx2"/>
                </a:solidFill>
                <a:latin typeface="Arial" panose="020B0604020202020204" pitchFamily="34" charset="0"/>
                <a:cs typeface="Arial" panose="020B0604020202020204" pitchFamily="34" charset="0"/>
              </a:rPr>
              <a:t>44%</a:t>
            </a:r>
          </a:p>
        </p:txBody>
      </p:sp>
      <p:sp>
        <p:nvSpPr>
          <p:cNvPr id="23" name="TextBox 22">
            <a:extLst>
              <a:ext uri="{FF2B5EF4-FFF2-40B4-BE49-F238E27FC236}">
                <a16:creationId xmlns:a16="http://schemas.microsoft.com/office/drawing/2014/main" id="{547BE30A-42AD-B55D-8559-2E619D0B41CA}"/>
              </a:ext>
            </a:extLst>
          </p:cNvPr>
          <p:cNvSpPr txBox="1"/>
          <p:nvPr/>
        </p:nvSpPr>
        <p:spPr>
          <a:xfrm>
            <a:off x="4437411" y="4122031"/>
            <a:ext cx="2493967" cy="868123"/>
          </a:xfrm>
          <a:prstGeom prst="rect">
            <a:avLst/>
          </a:prstGeom>
          <a:noFill/>
        </p:spPr>
        <p:txBody>
          <a:bodyPr wrap="square" rtlCol="0">
            <a:spAutoFit/>
          </a:bodyPr>
          <a:lstStyle/>
          <a:p>
            <a:pPr>
              <a:lnSpc>
                <a:spcPct val="90000"/>
              </a:lnSpc>
              <a:spcAft>
                <a:spcPts val="800"/>
              </a:spcAft>
            </a:pPr>
            <a:r>
              <a:rPr lang="en-US" sz="1867" b="1" dirty="0">
                <a:latin typeface="Arial" panose="020B0604020202020204" pitchFamily="34" charset="0"/>
                <a:cs typeface="Arial" panose="020B0604020202020204" pitchFamily="34" charset="0"/>
              </a:rPr>
              <a:t>= 81% HER2 low according to the practical definition</a:t>
            </a:r>
          </a:p>
        </p:txBody>
      </p:sp>
      <p:sp>
        <p:nvSpPr>
          <p:cNvPr id="24" name="TextBox 23">
            <a:extLst>
              <a:ext uri="{FF2B5EF4-FFF2-40B4-BE49-F238E27FC236}">
                <a16:creationId xmlns:a16="http://schemas.microsoft.com/office/drawing/2014/main" id="{284779C0-772A-5169-D756-8D3831E14C03}"/>
              </a:ext>
            </a:extLst>
          </p:cNvPr>
          <p:cNvSpPr txBox="1"/>
          <p:nvPr/>
        </p:nvSpPr>
        <p:spPr>
          <a:xfrm>
            <a:off x="3842149" y="4614041"/>
            <a:ext cx="543739" cy="286232"/>
          </a:xfrm>
          <a:prstGeom prst="rect">
            <a:avLst/>
          </a:prstGeom>
          <a:noFill/>
        </p:spPr>
        <p:txBody>
          <a:bodyPr wrap="none" rtlCol="0">
            <a:spAutoFit/>
          </a:bodyPr>
          <a:lstStyle/>
          <a:p>
            <a:pPr algn="ctr">
              <a:lnSpc>
                <a:spcPct val="90000"/>
              </a:lnSpc>
              <a:spcAft>
                <a:spcPts val="800"/>
              </a:spcAft>
            </a:pPr>
            <a:r>
              <a:rPr lang="en-US" sz="1400" b="1" dirty="0">
                <a:solidFill>
                  <a:schemeClr val="tx2"/>
                </a:solidFill>
                <a:latin typeface="Arial" panose="020B0604020202020204" pitchFamily="34" charset="0"/>
                <a:cs typeface="Arial" panose="020B0604020202020204" pitchFamily="34" charset="0"/>
              </a:rPr>
              <a:t>21%</a:t>
            </a:r>
          </a:p>
        </p:txBody>
      </p:sp>
      <p:sp>
        <p:nvSpPr>
          <p:cNvPr id="25" name="TextBox 24">
            <a:extLst>
              <a:ext uri="{FF2B5EF4-FFF2-40B4-BE49-F238E27FC236}">
                <a16:creationId xmlns:a16="http://schemas.microsoft.com/office/drawing/2014/main" id="{42A5DB82-76C7-07CC-FE06-E93356840D73}"/>
              </a:ext>
            </a:extLst>
          </p:cNvPr>
          <p:cNvSpPr txBox="1"/>
          <p:nvPr/>
        </p:nvSpPr>
        <p:spPr>
          <a:xfrm>
            <a:off x="7073805" y="4226536"/>
            <a:ext cx="5009128" cy="609526"/>
          </a:xfrm>
          <a:prstGeom prst="rect">
            <a:avLst/>
          </a:prstGeom>
          <a:noFill/>
        </p:spPr>
        <p:txBody>
          <a:bodyPr wrap="square" rtlCol="0">
            <a:spAutoFit/>
          </a:bodyPr>
          <a:lstStyle/>
          <a:p>
            <a:pPr algn="ctr">
              <a:lnSpc>
                <a:spcPct val="90000"/>
              </a:lnSpc>
              <a:spcAft>
                <a:spcPts val="800"/>
              </a:spcAft>
            </a:pPr>
            <a:r>
              <a:rPr lang="en-US" sz="1867" b="1" dirty="0">
                <a:solidFill>
                  <a:srgbClr val="FFFF00"/>
                </a:solidFill>
                <a:latin typeface="Arial" panose="020B0604020202020204" pitchFamily="34" charset="0"/>
                <a:cs typeface="Arial" panose="020B0604020202020204" pitchFamily="34" charset="0"/>
              </a:rPr>
              <a:t>The rate of HER2-low tumors increases progressively with each additional biopsy </a:t>
            </a:r>
          </a:p>
        </p:txBody>
      </p:sp>
      <p:cxnSp>
        <p:nvCxnSpPr>
          <p:cNvPr id="26" name="Straight Arrow Connector 25">
            <a:extLst>
              <a:ext uri="{FF2B5EF4-FFF2-40B4-BE49-F238E27FC236}">
                <a16:creationId xmlns:a16="http://schemas.microsoft.com/office/drawing/2014/main" id="{87A466D7-5CF1-29B3-54DE-9CD992F138B2}"/>
              </a:ext>
            </a:extLst>
          </p:cNvPr>
          <p:cNvCxnSpPr/>
          <p:nvPr/>
        </p:nvCxnSpPr>
        <p:spPr>
          <a:xfrm>
            <a:off x="6679895" y="4527993"/>
            <a:ext cx="406400"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15580A7-318B-94A5-1AE7-4FAF03D341F3}"/>
              </a:ext>
            </a:extLst>
          </p:cNvPr>
          <p:cNvSpPr txBox="1"/>
          <p:nvPr/>
        </p:nvSpPr>
        <p:spPr>
          <a:xfrm>
            <a:off x="161188" y="5141603"/>
            <a:ext cx="663963" cy="350930"/>
          </a:xfrm>
          <a:prstGeom prst="rect">
            <a:avLst/>
          </a:prstGeom>
          <a:noFill/>
        </p:spPr>
        <p:txBody>
          <a:bodyPr wrap="none" rtlCol="0">
            <a:spAutoFit/>
          </a:bodyPr>
          <a:lstStyle/>
          <a:p>
            <a:pPr algn="ctr">
              <a:lnSpc>
                <a:spcPct val="90000"/>
              </a:lnSpc>
              <a:spcAft>
                <a:spcPts val="800"/>
              </a:spcAft>
            </a:pPr>
            <a:r>
              <a:rPr lang="en-US" sz="1867" b="1" dirty="0">
                <a:latin typeface="Arial" panose="020B0604020202020204" pitchFamily="34" charset="0"/>
                <a:cs typeface="Arial" panose="020B0604020202020204" pitchFamily="34" charset="0"/>
              </a:rPr>
              <a:t>47%</a:t>
            </a:r>
          </a:p>
        </p:txBody>
      </p:sp>
    </p:spTree>
    <p:extLst>
      <p:ext uri="{BB962C8B-B14F-4D97-AF65-F5344CB8AC3E}">
        <p14:creationId xmlns:p14="http://schemas.microsoft.com/office/powerpoint/2010/main" val="116466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2" name="Group 601">
            <a:extLst>
              <a:ext uri="{FF2B5EF4-FFF2-40B4-BE49-F238E27FC236}">
                <a16:creationId xmlns:a16="http://schemas.microsoft.com/office/drawing/2014/main" id="{FB79040C-32ED-EE54-120A-6F11F37FDB80}"/>
              </a:ext>
            </a:extLst>
          </p:cNvPr>
          <p:cNvGrpSpPr/>
          <p:nvPr/>
        </p:nvGrpSpPr>
        <p:grpSpPr>
          <a:xfrm>
            <a:off x="11045787" y="3964189"/>
            <a:ext cx="267459" cy="828160"/>
            <a:chOff x="6953250" y="4868255"/>
            <a:chExt cx="200025" cy="911892"/>
          </a:xfrm>
        </p:grpSpPr>
        <p:cxnSp>
          <p:nvCxnSpPr>
            <p:cNvPr id="603" name="Straight Connector 602">
              <a:extLst>
                <a:ext uri="{FF2B5EF4-FFF2-40B4-BE49-F238E27FC236}">
                  <a16:creationId xmlns:a16="http://schemas.microsoft.com/office/drawing/2014/main" id="{4B080AAA-B03C-2A68-EEB1-AC11D085A6A6}"/>
                </a:ext>
              </a:extLst>
            </p:cNvPr>
            <p:cNvCxnSpPr/>
            <p:nvPr/>
          </p:nvCxnSpPr>
          <p:spPr bwMode="auto">
            <a:xfrm>
              <a:off x="6953250" y="4868255"/>
              <a:ext cx="200025" cy="0"/>
            </a:xfrm>
            <a:prstGeom prst="line">
              <a:avLst/>
            </a:prstGeom>
            <a:noFill/>
            <a:ln w="28575" cap="flat" cmpd="sng" algn="ctr">
              <a:solidFill>
                <a:schemeClr val="bg1"/>
              </a:solidFill>
              <a:prstDash val="solid"/>
              <a:round/>
              <a:headEnd type="none" w="med" len="med"/>
              <a:tailEnd type="none" w="med" len="med"/>
            </a:ln>
            <a:effectLst/>
          </p:spPr>
        </p:cxnSp>
        <p:cxnSp>
          <p:nvCxnSpPr>
            <p:cNvPr id="604" name="Straight Connector 603">
              <a:extLst>
                <a:ext uri="{FF2B5EF4-FFF2-40B4-BE49-F238E27FC236}">
                  <a16:creationId xmlns:a16="http://schemas.microsoft.com/office/drawing/2014/main" id="{C3D140FC-0E3C-59E2-41AD-049ADCF56127}"/>
                </a:ext>
              </a:extLst>
            </p:cNvPr>
            <p:cNvCxnSpPr/>
            <p:nvPr/>
          </p:nvCxnSpPr>
          <p:spPr bwMode="auto">
            <a:xfrm>
              <a:off x="7054850" y="4868255"/>
              <a:ext cx="0" cy="911892"/>
            </a:xfrm>
            <a:prstGeom prst="line">
              <a:avLst/>
            </a:prstGeom>
            <a:noFill/>
            <a:ln w="28575" cap="flat" cmpd="sng" algn="ctr">
              <a:solidFill>
                <a:schemeClr val="bg1"/>
              </a:solidFill>
              <a:prstDash val="sysDash"/>
              <a:round/>
              <a:headEnd type="none" w="med" len="med"/>
              <a:tailEnd type="none" w="med" len="med"/>
            </a:ln>
            <a:effectLst/>
          </p:spPr>
        </p:cxnSp>
        <p:cxnSp>
          <p:nvCxnSpPr>
            <p:cNvPr id="605" name="Straight Connector 604">
              <a:extLst>
                <a:ext uri="{FF2B5EF4-FFF2-40B4-BE49-F238E27FC236}">
                  <a16:creationId xmlns:a16="http://schemas.microsoft.com/office/drawing/2014/main" id="{1D3486AC-560D-58D8-EC32-9AD280AEDA5D}"/>
                </a:ext>
              </a:extLst>
            </p:cNvPr>
            <p:cNvCxnSpPr/>
            <p:nvPr/>
          </p:nvCxnSpPr>
          <p:spPr bwMode="auto">
            <a:xfrm>
              <a:off x="6953250" y="5780147"/>
              <a:ext cx="200025" cy="0"/>
            </a:xfrm>
            <a:prstGeom prst="line">
              <a:avLst/>
            </a:prstGeom>
            <a:noFill/>
            <a:ln w="28575" cap="flat" cmpd="sng" algn="ctr">
              <a:solidFill>
                <a:schemeClr val="bg1"/>
              </a:solidFill>
              <a:prstDash val="solid"/>
              <a:round/>
              <a:headEnd type="none" w="med" len="med"/>
              <a:tailEnd type="none" w="med" len="med"/>
            </a:ln>
            <a:effectLst/>
          </p:spPr>
        </p:cxnSp>
      </p:grpSp>
      <p:grpSp>
        <p:nvGrpSpPr>
          <p:cNvPr id="598" name="Group 597">
            <a:extLst>
              <a:ext uri="{FF2B5EF4-FFF2-40B4-BE49-F238E27FC236}">
                <a16:creationId xmlns:a16="http://schemas.microsoft.com/office/drawing/2014/main" id="{641A4C07-13FB-AADF-8E1F-FBF5E8B3E812}"/>
              </a:ext>
            </a:extLst>
          </p:cNvPr>
          <p:cNvGrpSpPr/>
          <p:nvPr/>
        </p:nvGrpSpPr>
        <p:grpSpPr>
          <a:xfrm>
            <a:off x="10370141" y="4696777"/>
            <a:ext cx="267459" cy="932569"/>
            <a:chOff x="6953250" y="4868255"/>
            <a:chExt cx="200025" cy="911892"/>
          </a:xfrm>
        </p:grpSpPr>
        <p:cxnSp>
          <p:nvCxnSpPr>
            <p:cNvPr id="599" name="Straight Connector 598">
              <a:extLst>
                <a:ext uri="{FF2B5EF4-FFF2-40B4-BE49-F238E27FC236}">
                  <a16:creationId xmlns:a16="http://schemas.microsoft.com/office/drawing/2014/main" id="{DE34A748-CB50-6B00-BF5D-66A82E203E3D}"/>
                </a:ext>
              </a:extLst>
            </p:cNvPr>
            <p:cNvCxnSpPr/>
            <p:nvPr/>
          </p:nvCxnSpPr>
          <p:spPr bwMode="auto">
            <a:xfrm>
              <a:off x="6953250" y="4868255"/>
              <a:ext cx="200025" cy="0"/>
            </a:xfrm>
            <a:prstGeom prst="line">
              <a:avLst/>
            </a:prstGeom>
            <a:noFill/>
            <a:ln w="28575" cap="flat" cmpd="sng" algn="ctr">
              <a:solidFill>
                <a:schemeClr val="bg1"/>
              </a:solidFill>
              <a:prstDash val="solid"/>
              <a:round/>
              <a:headEnd type="none" w="med" len="med"/>
              <a:tailEnd type="none" w="med" len="med"/>
            </a:ln>
            <a:effectLst/>
          </p:spPr>
        </p:cxnSp>
        <p:cxnSp>
          <p:nvCxnSpPr>
            <p:cNvPr id="600" name="Straight Connector 599">
              <a:extLst>
                <a:ext uri="{FF2B5EF4-FFF2-40B4-BE49-F238E27FC236}">
                  <a16:creationId xmlns:a16="http://schemas.microsoft.com/office/drawing/2014/main" id="{A8B807F0-4FC6-5B5E-4692-BF9471FE9A6E}"/>
                </a:ext>
              </a:extLst>
            </p:cNvPr>
            <p:cNvCxnSpPr/>
            <p:nvPr/>
          </p:nvCxnSpPr>
          <p:spPr bwMode="auto">
            <a:xfrm>
              <a:off x="7054850" y="4868255"/>
              <a:ext cx="0" cy="911892"/>
            </a:xfrm>
            <a:prstGeom prst="line">
              <a:avLst/>
            </a:prstGeom>
            <a:noFill/>
            <a:ln w="28575" cap="flat" cmpd="sng" algn="ctr">
              <a:solidFill>
                <a:schemeClr val="bg1"/>
              </a:solidFill>
              <a:prstDash val="sysDash"/>
              <a:round/>
              <a:headEnd type="none" w="med" len="med"/>
              <a:tailEnd type="none" w="med" len="med"/>
            </a:ln>
            <a:effectLst/>
          </p:spPr>
        </p:cxnSp>
        <p:cxnSp>
          <p:nvCxnSpPr>
            <p:cNvPr id="601" name="Straight Connector 600">
              <a:extLst>
                <a:ext uri="{FF2B5EF4-FFF2-40B4-BE49-F238E27FC236}">
                  <a16:creationId xmlns:a16="http://schemas.microsoft.com/office/drawing/2014/main" id="{1E1ECFB5-48ED-635D-B11E-4D6D52078110}"/>
                </a:ext>
              </a:extLst>
            </p:cNvPr>
            <p:cNvCxnSpPr/>
            <p:nvPr/>
          </p:nvCxnSpPr>
          <p:spPr bwMode="auto">
            <a:xfrm>
              <a:off x="6953250" y="5780147"/>
              <a:ext cx="200025" cy="0"/>
            </a:xfrm>
            <a:prstGeom prst="line">
              <a:avLst/>
            </a:prstGeom>
            <a:noFill/>
            <a:ln w="28575" cap="flat" cmpd="sng" algn="ctr">
              <a:solidFill>
                <a:schemeClr val="bg1"/>
              </a:solidFill>
              <a:prstDash val="solid"/>
              <a:round/>
              <a:headEnd type="none" w="med" len="med"/>
              <a:tailEnd type="none" w="med" len="med"/>
            </a:ln>
            <a:effectLst/>
          </p:spPr>
        </p:cxnSp>
      </p:grpSp>
      <p:grpSp>
        <p:nvGrpSpPr>
          <p:cNvPr id="594" name="Group 593">
            <a:extLst>
              <a:ext uri="{FF2B5EF4-FFF2-40B4-BE49-F238E27FC236}">
                <a16:creationId xmlns:a16="http://schemas.microsoft.com/office/drawing/2014/main" id="{3F8BA9F4-AD6A-2F33-7034-AA4145B605C2}"/>
              </a:ext>
            </a:extLst>
          </p:cNvPr>
          <p:cNvGrpSpPr/>
          <p:nvPr/>
        </p:nvGrpSpPr>
        <p:grpSpPr>
          <a:xfrm>
            <a:off x="9705217" y="4864101"/>
            <a:ext cx="267459" cy="903764"/>
            <a:chOff x="6953250" y="4868255"/>
            <a:chExt cx="200025" cy="911892"/>
          </a:xfrm>
        </p:grpSpPr>
        <p:cxnSp>
          <p:nvCxnSpPr>
            <p:cNvPr id="595" name="Straight Connector 594">
              <a:extLst>
                <a:ext uri="{FF2B5EF4-FFF2-40B4-BE49-F238E27FC236}">
                  <a16:creationId xmlns:a16="http://schemas.microsoft.com/office/drawing/2014/main" id="{45146807-73CC-577A-2BA4-2BB74E347CAE}"/>
                </a:ext>
              </a:extLst>
            </p:cNvPr>
            <p:cNvCxnSpPr/>
            <p:nvPr/>
          </p:nvCxnSpPr>
          <p:spPr bwMode="auto">
            <a:xfrm>
              <a:off x="6953250" y="4868255"/>
              <a:ext cx="200025" cy="0"/>
            </a:xfrm>
            <a:prstGeom prst="line">
              <a:avLst/>
            </a:prstGeom>
            <a:noFill/>
            <a:ln w="28575" cap="flat" cmpd="sng" algn="ctr">
              <a:solidFill>
                <a:schemeClr val="bg1"/>
              </a:solidFill>
              <a:prstDash val="solid"/>
              <a:round/>
              <a:headEnd type="none" w="med" len="med"/>
              <a:tailEnd type="none" w="med" len="med"/>
            </a:ln>
            <a:effectLst/>
          </p:spPr>
        </p:cxnSp>
        <p:cxnSp>
          <p:nvCxnSpPr>
            <p:cNvPr id="596" name="Straight Connector 595">
              <a:extLst>
                <a:ext uri="{FF2B5EF4-FFF2-40B4-BE49-F238E27FC236}">
                  <a16:creationId xmlns:a16="http://schemas.microsoft.com/office/drawing/2014/main" id="{F245DFBA-01FC-3B0A-24B8-94F866557ADC}"/>
                </a:ext>
              </a:extLst>
            </p:cNvPr>
            <p:cNvCxnSpPr/>
            <p:nvPr/>
          </p:nvCxnSpPr>
          <p:spPr bwMode="auto">
            <a:xfrm>
              <a:off x="7054850" y="4868255"/>
              <a:ext cx="0" cy="911892"/>
            </a:xfrm>
            <a:prstGeom prst="line">
              <a:avLst/>
            </a:prstGeom>
            <a:noFill/>
            <a:ln w="28575" cap="flat" cmpd="sng" algn="ctr">
              <a:solidFill>
                <a:schemeClr val="bg1"/>
              </a:solidFill>
              <a:prstDash val="sysDash"/>
              <a:round/>
              <a:headEnd type="none" w="med" len="med"/>
              <a:tailEnd type="none" w="med" len="med"/>
            </a:ln>
            <a:effectLst/>
          </p:spPr>
        </p:cxnSp>
        <p:cxnSp>
          <p:nvCxnSpPr>
            <p:cNvPr id="597" name="Straight Connector 596">
              <a:extLst>
                <a:ext uri="{FF2B5EF4-FFF2-40B4-BE49-F238E27FC236}">
                  <a16:creationId xmlns:a16="http://schemas.microsoft.com/office/drawing/2014/main" id="{91298BCB-79A5-DF51-D5D9-C8CA8873EAEB}"/>
                </a:ext>
              </a:extLst>
            </p:cNvPr>
            <p:cNvCxnSpPr/>
            <p:nvPr/>
          </p:nvCxnSpPr>
          <p:spPr bwMode="auto">
            <a:xfrm>
              <a:off x="6953250" y="5780147"/>
              <a:ext cx="200025" cy="0"/>
            </a:xfrm>
            <a:prstGeom prst="line">
              <a:avLst/>
            </a:prstGeom>
            <a:noFill/>
            <a:ln w="28575" cap="flat" cmpd="sng" algn="ctr">
              <a:solidFill>
                <a:schemeClr val="bg1"/>
              </a:solidFill>
              <a:prstDash val="solid"/>
              <a:round/>
              <a:headEnd type="none" w="med" len="med"/>
              <a:tailEnd type="none" w="med" len="med"/>
            </a:ln>
            <a:effectLst/>
          </p:spPr>
        </p:cxnSp>
      </p:grpSp>
      <p:grpSp>
        <p:nvGrpSpPr>
          <p:cNvPr id="156" name="Group 155">
            <a:extLst>
              <a:ext uri="{FF2B5EF4-FFF2-40B4-BE49-F238E27FC236}">
                <a16:creationId xmlns:a16="http://schemas.microsoft.com/office/drawing/2014/main" id="{7839FE03-55E5-24DD-8627-35C79B4B45F9}"/>
              </a:ext>
            </a:extLst>
          </p:cNvPr>
          <p:cNvGrpSpPr/>
          <p:nvPr/>
        </p:nvGrpSpPr>
        <p:grpSpPr>
          <a:xfrm>
            <a:off x="6953252" y="4868255"/>
            <a:ext cx="200025" cy="911892"/>
            <a:chOff x="6953250" y="4868255"/>
            <a:chExt cx="200025" cy="911892"/>
          </a:xfrm>
        </p:grpSpPr>
        <p:cxnSp>
          <p:nvCxnSpPr>
            <p:cNvPr id="152" name="Straight Connector 151">
              <a:extLst>
                <a:ext uri="{FF2B5EF4-FFF2-40B4-BE49-F238E27FC236}">
                  <a16:creationId xmlns:a16="http://schemas.microsoft.com/office/drawing/2014/main" id="{5DDDD1C6-BE91-6221-2860-08CA93705FF6}"/>
                </a:ext>
              </a:extLst>
            </p:cNvPr>
            <p:cNvCxnSpPr/>
            <p:nvPr/>
          </p:nvCxnSpPr>
          <p:spPr bwMode="auto">
            <a:xfrm>
              <a:off x="6953250" y="4868255"/>
              <a:ext cx="200025" cy="0"/>
            </a:xfrm>
            <a:prstGeom prst="line">
              <a:avLst/>
            </a:prstGeom>
            <a:noFill/>
            <a:ln w="28575" cap="flat" cmpd="sng" algn="ctr">
              <a:solidFill>
                <a:schemeClr val="bg1"/>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79388C3D-B1AA-0336-7CD1-E5BBBB8D98C2}"/>
                </a:ext>
              </a:extLst>
            </p:cNvPr>
            <p:cNvCxnSpPr/>
            <p:nvPr/>
          </p:nvCxnSpPr>
          <p:spPr bwMode="auto">
            <a:xfrm>
              <a:off x="7054850" y="4868255"/>
              <a:ext cx="0" cy="911892"/>
            </a:xfrm>
            <a:prstGeom prst="line">
              <a:avLst/>
            </a:prstGeom>
            <a:noFill/>
            <a:ln w="28575" cap="flat" cmpd="sng" algn="ctr">
              <a:solidFill>
                <a:schemeClr val="bg1"/>
              </a:solidFill>
              <a:prstDash val="sysDash"/>
              <a:round/>
              <a:headEnd type="none" w="med" len="med"/>
              <a:tailEnd type="none" w="med" len="med"/>
            </a:ln>
            <a:effectLst/>
          </p:spPr>
        </p:cxnSp>
        <p:cxnSp>
          <p:nvCxnSpPr>
            <p:cNvPr id="155" name="Straight Connector 154">
              <a:extLst>
                <a:ext uri="{FF2B5EF4-FFF2-40B4-BE49-F238E27FC236}">
                  <a16:creationId xmlns:a16="http://schemas.microsoft.com/office/drawing/2014/main" id="{B630B27C-46F9-3E9A-7AAE-1F18BDB7AB81}"/>
                </a:ext>
              </a:extLst>
            </p:cNvPr>
            <p:cNvCxnSpPr/>
            <p:nvPr/>
          </p:nvCxnSpPr>
          <p:spPr bwMode="auto">
            <a:xfrm>
              <a:off x="6953250" y="5780147"/>
              <a:ext cx="200025" cy="0"/>
            </a:xfrm>
            <a:prstGeom prst="line">
              <a:avLst/>
            </a:prstGeom>
            <a:noFill/>
            <a:ln w="28575" cap="flat" cmpd="sng" algn="ctr">
              <a:solidFill>
                <a:schemeClr val="bg1"/>
              </a:solidFill>
              <a:prstDash val="solid"/>
              <a:round/>
              <a:headEnd type="none" w="med" len="med"/>
              <a:tailEnd type="none" w="med" len="med"/>
            </a:ln>
            <a:effectLst/>
          </p:spPr>
        </p:cxnSp>
      </p:grpSp>
      <p:grpSp>
        <p:nvGrpSpPr>
          <p:cNvPr id="157" name="Group 156">
            <a:extLst>
              <a:ext uri="{FF2B5EF4-FFF2-40B4-BE49-F238E27FC236}">
                <a16:creationId xmlns:a16="http://schemas.microsoft.com/office/drawing/2014/main" id="{C607D3A7-28CC-0365-F862-5ABB1C1139E3}"/>
              </a:ext>
            </a:extLst>
          </p:cNvPr>
          <p:cNvGrpSpPr/>
          <p:nvPr/>
        </p:nvGrpSpPr>
        <p:grpSpPr>
          <a:xfrm>
            <a:off x="7447449" y="4826151"/>
            <a:ext cx="200025" cy="704467"/>
            <a:chOff x="6953250" y="4868255"/>
            <a:chExt cx="200025" cy="911892"/>
          </a:xfrm>
        </p:grpSpPr>
        <p:cxnSp>
          <p:nvCxnSpPr>
            <p:cNvPr id="158" name="Straight Connector 157">
              <a:extLst>
                <a:ext uri="{FF2B5EF4-FFF2-40B4-BE49-F238E27FC236}">
                  <a16:creationId xmlns:a16="http://schemas.microsoft.com/office/drawing/2014/main" id="{A2B51D0A-4FEF-8DF8-2774-C05CB13965EB}"/>
                </a:ext>
              </a:extLst>
            </p:cNvPr>
            <p:cNvCxnSpPr/>
            <p:nvPr/>
          </p:nvCxnSpPr>
          <p:spPr bwMode="auto">
            <a:xfrm>
              <a:off x="6953250" y="4868255"/>
              <a:ext cx="200025" cy="0"/>
            </a:xfrm>
            <a:prstGeom prst="line">
              <a:avLst/>
            </a:prstGeom>
            <a:noFill/>
            <a:ln w="28575" cap="flat" cmpd="sng" algn="ctr">
              <a:solidFill>
                <a:schemeClr val="bg1"/>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31D8479F-E62A-CA56-7591-EF4B83F815F2}"/>
                </a:ext>
              </a:extLst>
            </p:cNvPr>
            <p:cNvCxnSpPr/>
            <p:nvPr/>
          </p:nvCxnSpPr>
          <p:spPr bwMode="auto">
            <a:xfrm>
              <a:off x="7054850" y="4868255"/>
              <a:ext cx="0" cy="911892"/>
            </a:xfrm>
            <a:prstGeom prst="line">
              <a:avLst/>
            </a:prstGeom>
            <a:noFill/>
            <a:ln w="28575" cap="flat" cmpd="sng" algn="ctr">
              <a:solidFill>
                <a:schemeClr val="bg1"/>
              </a:solidFill>
              <a:prstDash val="sysDash"/>
              <a:round/>
              <a:headEnd type="none" w="med" len="med"/>
              <a:tailEnd type="none" w="med" len="med"/>
            </a:ln>
            <a:effectLst/>
          </p:spPr>
        </p:cxnSp>
        <p:cxnSp>
          <p:nvCxnSpPr>
            <p:cNvPr id="161" name="Straight Connector 160">
              <a:extLst>
                <a:ext uri="{FF2B5EF4-FFF2-40B4-BE49-F238E27FC236}">
                  <a16:creationId xmlns:a16="http://schemas.microsoft.com/office/drawing/2014/main" id="{99F39E8D-07D5-8F64-F620-97F04A509D56}"/>
                </a:ext>
              </a:extLst>
            </p:cNvPr>
            <p:cNvCxnSpPr/>
            <p:nvPr/>
          </p:nvCxnSpPr>
          <p:spPr bwMode="auto">
            <a:xfrm>
              <a:off x="6953250" y="5780147"/>
              <a:ext cx="200025" cy="0"/>
            </a:xfrm>
            <a:prstGeom prst="line">
              <a:avLst/>
            </a:prstGeom>
            <a:noFill/>
            <a:ln w="28575" cap="flat" cmpd="sng" algn="ctr">
              <a:solidFill>
                <a:schemeClr val="bg1"/>
              </a:solidFill>
              <a:prstDash val="solid"/>
              <a:round/>
              <a:headEnd type="none" w="med" len="med"/>
              <a:tailEnd type="none" w="med" len="med"/>
            </a:ln>
            <a:effectLst/>
          </p:spPr>
        </p:cxnSp>
      </p:grpSp>
      <p:grpSp>
        <p:nvGrpSpPr>
          <p:cNvPr id="162" name="Group 161">
            <a:extLst>
              <a:ext uri="{FF2B5EF4-FFF2-40B4-BE49-F238E27FC236}">
                <a16:creationId xmlns:a16="http://schemas.microsoft.com/office/drawing/2014/main" id="{EF8D41A8-60ED-7752-86EF-B38E85376C1E}"/>
              </a:ext>
            </a:extLst>
          </p:cNvPr>
          <p:cNvGrpSpPr/>
          <p:nvPr/>
        </p:nvGrpSpPr>
        <p:grpSpPr>
          <a:xfrm>
            <a:off x="7951789" y="4410075"/>
            <a:ext cx="200025" cy="1219392"/>
            <a:chOff x="6953250" y="4868255"/>
            <a:chExt cx="200025" cy="911892"/>
          </a:xfrm>
        </p:grpSpPr>
        <p:cxnSp>
          <p:nvCxnSpPr>
            <p:cNvPr id="166" name="Straight Connector 165">
              <a:extLst>
                <a:ext uri="{FF2B5EF4-FFF2-40B4-BE49-F238E27FC236}">
                  <a16:creationId xmlns:a16="http://schemas.microsoft.com/office/drawing/2014/main" id="{3763E439-7176-BA26-DF11-311B0880793D}"/>
                </a:ext>
              </a:extLst>
            </p:cNvPr>
            <p:cNvCxnSpPr/>
            <p:nvPr/>
          </p:nvCxnSpPr>
          <p:spPr bwMode="auto">
            <a:xfrm>
              <a:off x="6953250" y="4868255"/>
              <a:ext cx="200025" cy="0"/>
            </a:xfrm>
            <a:prstGeom prst="line">
              <a:avLst/>
            </a:prstGeom>
            <a:noFill/>
            <a:ln w="28575" cap="flat" cmpd="sng" algn="ctr">
              <a:solidFill>
                <a:schemeClr val="bg1"/>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CAC22296-184F-5E4E-4DD8-BA85DEB73060}"/>
                </a:ext>
              </a:extLst>
            </p:cNvPr>
            <p:cNvCxnSpPr/>
            <p:nvPr/>
          </p:nvCxnSpPr>
          <p:spPr bwMode="auto">
            <a:xfrm>
              <a:off x="7054850" y="4868255"/>
              <a:ext cx="0" cy="911892"/>
            </a:xfrm>
            <a:prstGeom prst="line">
              <a:avLst/>
            </a:prstGeom>
            <a:noFill/>
            <a:ln w="28575" cap="flat" cmpd="sng" algn="ctr">
              <a:solidFill>
                <a:schemeClr val="bg1"/>
              </a:solidFill>
              <a:prstDash val="sysDash"/>
              <a:round/>
              <a:headEnd type="none" w="med" len="med"/>
              <a:tailEnd type="none" w="med" len="med"/>
            </a:ln>
            <a:effectLst/>
          </p:spPr>
        </p:cxnSp>
        <p:cxnSp>
          <p:nvCxnSpPr>
            <p:cNvPr id="168" name="Straight Connector 167">
              <a:extLst>
                <a:ext uri="{FF2B5EF4-FFF2-40B4-BE49-F238E27FC236}">
                  <a16:creationId xmlns:a16="http://schemas.microsoft.com/office/drawing/2014/main" id="{10756B6C-1273-2FCE-1843-19B81EB7AE48}"/>
                </a:ext>
              </a:extLst>
            </p:cNvPr>
            <p:cNvCxnSpPr/>
            <p:nvPr/>
          </p:nvCxnSpPr>
          <p:spPr bwMode="auto">
            <a:xfrm>
              <a:off x="6953250" y="5780147"/>
              <a:ext cx="200025" cy="0"/>
            </a:xfrm>
            <a:prstGeom prst="line">
              <a:avLst/>
            </a:prstGeom>
            <a:noFill/>
            <a:ln w="28575" cap="flat" cmpd="sng" algn="ctr">
              <a:solidFill>
                <a:schemeClr val="bg1"/>
              </a:solidFill>
              <a:prstDash val="solid"/>
              <a:round/>
              <a:headEnd type="none" w="med" len="med"/>
              <a:tailEnd type="none" w="med" len="med"/>
            </a:ln>
            <a:effectLst/>
          </p:spPr>
        </p:cxnSp>
      </p:grpSp>
      <p:grpSp>
        <p:nvGrpSpPr>
          <p:cNvPr id="171" name="Group 170">
            <a:extLst>
              <a:ext uri="{FF2B5EF4-FFF2-40B4-BE49-F238E27FC236}">
                <a16:creationId xmlns:a16="http://schemas.microsoft.com/office/drawing/2014/main" id="{B7B4DBE2-B06C-99F7-399C-B3D54169C1EB}"/>
              </a:ext>
            </a:extLst>
          </p:cNvPr>
          <p:cNvGrpSpPr/>
          <p:nvPr/>
        </p:nvGrpSpPr>
        <p:grpSpPr>
          <a:xfrm>
            <a:off x="8466138" y="3976689"/>
            <a:ext cx="200025" cy="821531"/>
            <a:chOff x="6953250" y="4868255"/>
            <a:chExt cx="200025" cy="911892"/>
          </a:xfrm>
        </p:grpSpPr>
        <p:cxnSp>
          <p:nvCxnSpPr>
            <p:cNvPr id="172" name="Straight Connector 171">
              <a:extLst>
                <a:ext uri="{FF2B5EF4-FFF2-40B4-BE49-F238E27FC236}">
                  <a16:creationId xmlns:a16="http://schemas.microsoft.com/office/drawing/2014/main" id="{24361523-EC1C-CCDE-8AA3-35D67BAB78C1}"/>
                </a:ext>
              </a:extLst>
            </p:cNvPr>
            <p:cNvCxnSpPr/>
            <p:nvPr/>
          </p:nvCxnSpPr>
          <p:spPr bwMode="auto">
            <a:xfrm>
              <a:off x="6953250" y="4868255"/>
              <a:ext cx="200025" cy="0"/>
            </a:xfrm>
            <a:prstGeom prst="line">
              <a:avLst/>
            </a:prstGeom>
            <a:noFill/>
            <a:ln w="28575" cap="flat" cmpd="sng" algn="ctr">
              <a:solidFill>
                <a:schemeClr val="bg1"/>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1F972BCF-399F-D46F-CCCE-D4CAD10E5306}"/>
                </a:ext>
              </a:extLst>
            </p:cNvPr>
            <p:cNvCxnSpPr/>
            <p:nvPr/>
          </p:nvCxnSpPr>
          <p:spPr bwMode="auto">
            <a:xfrm>
              <a:off x="7054850" y="4868255"/>
              <a:ext cx="0" cy="911892"/>
            </a:xfrm>
            <a:prstGeom prst="line">
              <a:avLst/>
            </a:prstGeom>
            <a:noFill/>
            <a:ln w="28575" cap="flat" cmpd="sng" algn="ctr">
              <a:solidFill>
                <a:schemeClr val="bg1"/>
              </a:solidFill>
              <a:prstDash val="sysDash"/>
              <a:round/>
              <a:headEnd type="none" w="med" len="med"/>
              <a:tailEnd type="none" w="med" len="med"/>
            </a:ln>
            <a:effectLst/>
          </p:spPr>
        </p:cxnSp>
        <p:cxnSp>
          <p:nvCxnSpPr>
            <p:cNvPr id="174" name="Straight Connector 173">
              <a:extLst>
                <a:ext uri="{FF2B5EF4-FFF2-40B4-BE49-F238E27FC236}">
                  <a16:creationId xmlns:a16="http://schemas.microsoft.com/office/drawing/2014/main" id="{8149F934-8182-2B27-0FA0-E31A8A9114C4}"/>
                </a:ext>
              </a:extLst>
            </p:cNvPr>
            <p:cNvCxnSpPr/>
            <p:nvPr/>
          </p:nvCxnSpPr>
          <p:spPr bwMode="auto">
            <a:xfrm>
              <a:off x="6953250" y="5780147"/>
              <a:ext cx="200025" cy="0"/>
            </a:xfrm>
            <a:prstGeom prst="line">
              <a:avLst/>
            </a:prstGeom>
            <a:noFill/>
            <a:ln w="28575" cap="flat" cmpd="sng" algn="ctr">
              <a:solidFill>
                <a:schemeClr val="bg1"/>
              </a:solidFill>
              <a:prstDash val="solid"/>
              <a:round/>
              <a:headEnd type="none" w="med" len="med"/>
              <a:tailEnd type="none" w="med" len="med"/>
            </a:ln>
            <a:effectLst/>
          </p:spPr>
        </p:cxnSp>
      </p:grpSp>
      <p:sp>
        <p:nvSpPr>
          <p:cNvPr id="954" name="Rectangle 953">
            <a:extLst>
              <a:ext uri="{FF2B5EF4-FFF2-40B4-BE49-F238E27FC236}">
                <a16:creationId xmlns:a16="http://schemas.microsoft.com/office/drawing/2014/main" id="{30671144-9368-07EF-9CC5-12D1F11085CB}"/>
              </a:ext>
            </a:extLst>
          </p:cNvPr>
          <p:cNvSpPr/>
          <p:nvPr/>
        </p:nvSpPr>
        <p:spPr bwMode="auto">
          <a:xfrm>
            <a:off x="9575007" y="5172770"/>
            <a:ext cx="542923" cy="125959"/>
          </a:xfrm>
          <a:prstGeom prst="rect">
            <a:avLst/>
          </a:prstGeom>
          <a:solidFill>
            <a:schemeClr val="accent1"/>
          </a:solidFill>
          <a:ln w="9525">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sp>
        <p:nvSpPr>
          <p:cNvPr id="955" name="Rectangle 954">
            <a:extLst>
              <a:ext uri="{FF2B5EF4-FFF2-40B4-BE49-F238E27FC236}">
                <a16:creationId xmlns:a16="http://schemas.microsoft.com/office/drawing/2014/main" id="{1931148C-2BCC-8FBC-BCFA-386756DB0F13}"/>
              </a:ext>
            </a:extLst>
          </p:cNvPr>
          <p:cNvSpPr/>
          <p:nvPr/>
        </p:nvSpPr>
        <p:spPr bwMode="auto">
          <a:xfrm>
            <a:off x="9575007" y="5297313"/>
            <a:ext cx="542923" cy="180593"/>
          </a:xfrm>
          <a:prstGeom prst="rect">
            <a:avLst/>
          </a:prstGeom>
          <a:solidFill>
            <a:schemeClr val="accent1"/>
          </a:solidFill>
          <a:ln w="9525">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sp>
        <p:nvSpPr>
          <p:cNvPr id="956" name="Rectangle 955">
            <a:extLst>
              <a:ext uri="{FF2B5EF4-FFF2-40B4-BE49-F238E27FC236}">
                <a16:creationId xmlns:a16="http://schemas.microsoft.com/office/drawing/2014/main" id="{421408D7-C749-6C0B-29E4-E9EB858696C8}"/>
              </a:ext>
            </a:extLst>
          </p:cNvPr>
          <p:cNvSpPr/>
          <p:nvPr/>
        </p:nvSpPr>
        <p:spPr bwMode="auto">
          <a:xfrm>
            <a:off x="10250105" y="5033546"/>
            <a:ext cx="542923" cy="186292"/>
          </a:xfrm>
          <a:prstGeom prst="rect">
            <a:avLst/>
          </a:prstGeom>
          <a:solidFill>
            <a:schemeClr val="accent1"/>
          </a:solidFill>
          <a:ln w="9525">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sp>
        <p:nvSpPr>
          <p:cNvPr id="957" name="Rectangle 956">
            <a:extLst>
              <a:ext uri="{FF2B5EF4-FFF2-40B4-BE49-F238E27FC236}">
                <a16:creationId xmlns:a16="http://schemas.microsoft.com/office/drawing/2014/main" id="{B5A401A3-7176-78F2-A420-2D3125017540}"/>
              </a:ext>
            </a:extLst>
          </p:cNvPr>
          <p:cNvSpPr/>
          <p:nvPr/>
        </p:nvSpPr>
        <p:spPr bwMode="auto">
          <a:xfrm>
            <a:off x="10250105" y="5217436"/>
            <a:ext cx="542923" cy="121245"/>
          </a:xfrm>
          <a:prstGeom prst="rect">
            <a:avLst/>
          </a:prstGeom>
          <a:solidFill>
            <a:schemeClr val="accent1"/>
          </a:solidFill>
          <a:ln w="9525">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sp>
        <p:nvSpPr>
          <p:cNvPr id="958" name="Rectangle 957">
            <a:extLst>
              <a:ext uri="{FF2B5EF4-FFF2-40B4-BE49-F238E27FC236}">
                <a16:creationId xmlns:a16="http://schemas.microsoft.com/office/drawing/2014/main" id="{881217E0-92A7-70A4-8F88-61BD9948789E}"/>
              </a:ext>
            </a:extLst>
          </p:cNvPr>
          <p:cNvSpPr/>
          <p:nvPr/>
        </p:nvSpPr>
        <p:spPr bwMode="auto">
          <a:xfrm>
            <a:off x="10905003" y="4195078"/>
            <a:ext cx="542923" cy="125151"/>
          </a:xfrm>
          <a:prstGeom prst="rect">
            <a:avLst/>
          </a:prstGeom>
          <a:solidFill>
            <a:schemeClr val="accent1"/>
          </a:solidFill>
          <a:ln w="9525">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sp>
        <p:nvSpPr>
          <p:cNvPr id="959" name="Rectangle 958">
            <a:extLst>
              <a:ext uri="{FF2B5EF4-FFF2-40B4-BE49-F238E27FC236}">
                <a16:creationId xmlns:a16="http://schemas.microsoft.com/office/drawing/2014/main" id="{2F925B94-9AE8-66E5-2C51-BF960008CED3}"/>
              </a:ext>
            </a:extLst>
          </p:cNvPr>
          <p:cNvSpPr/>
          <p:nvPr/>
        </p:nvSpPr>
        <p:spPr bwMode="auto">
          <a:xfrm>
            <a:off x="10905003" y="4319635"/>
            <a:ext cx="542923" cy="237883"/>
          </a:xfrm>
          <a:prstGeom prst="rect">
            <a:avLst/>
          </a:prstGeom>
          <a:solidFill>
            <a:schemeClr val="accent1"/>
          </a:solidFill>
          <a:ln w="9525">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sp>
        <p:nvSpPr>
          <p:cNvPr id="960" name="Rectangle 959">
            <a:extLst>
              <a:ext uri="{FF2B5EF4-FFF2-40B4-BE49-F238E27FC236}">
                <a16:creationId xmlns:a16="http://schemas.microsoft.com/office/drawing/2014/main" id="{0920AC2A-899B-ACE2-9E49-4E24A1CDEA24}"/>
              </a:ext>
            </a:extLst>
          </p:cNvPr>
          <p:cNvSpPr/>
          <p:nvPr/>
        </p:nvSpPr>
        <p:spPr bwMode="auto">
          <a:xfrm>
            <a:off x="8359822" y="4145778"/>
            <a:ext cx="402439" cy="134268"/>
          </a:xfrm>
          <a:prstGeom prst="rect">
            <a:avLst/>
          </a:prstGeom>
          <a:solidFill>
            <a:schemeClr val="accent1"/>
          </a:solidFill>
          <a:ln w="9525">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sp>
        <p:nvSpPr>
          <p:cNvPr id="961" name="Rectangle 960">
            <a:extLst>
              <a:ext uri="{FF2B5EF4-FFF2-40B4-BE49-F238E27FC236}">
                <a16:creationId xmlns:a16="http://schemas.microsoft.com/office/drawing/2014/main" id="{C1E86460-1A32-72EB-D06F-4C94D8A187FB}"/>
              </a:ext>
            </a:extLst>
          </p:cNvPr>
          <p:cNvSpPr/>
          <p:nvPr/>
        </p:nvSpPr>
        <p:spPr bwMode="auto">
          <a:xfrm>
            <a:off x="8359822" y="4276609"/>
            <a:ext cx="402439" cy="205240"/>
          </a:xfrm>
          <a:prstGeom prst="rect">
            <a:avLst/>
          </a:prstGeom>
          <a:solidFill>
            <a:schemeClr val="accent1"/>
          </a:solidFill>
          <a:ln w="9525">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sp>
        <p:nvSpPr>
          <p:cNvPr id="963" name="Rectangle 962">
            <a:extLst>
              <a:ext uri="{FF2B5EF4-FFF2-40B4-BE49-F238E27FC236}">
                <a16:creationId xmlns:a16="http://schemas.microsoft.com/office/drawing/2014/main" id="{74874A1F-0D23-25A5-655B-902800DA9F4D}"/>
              </a:ext>
            </a:extLst>
          </p:cNvPr>
          <p:cNvSpPr/>
          <p:nvPr/>
        </p:nvSpPr>
        <p:spPr bwMode="auto">
          <a:xfrm>
            <a:off x="7857293" y="5149664"/>
            <a:ext cx="402439" cy="173507"/>
          </a:xfrm>
          <a:prstGeom prst="rect">
            <a:avLst/>
          </a:prstGeom>
          <a:solidFill>
            <a:schemeClr val="accent1"/>
          </a:solidFill>
          <a:ln w="9525">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sp>
        <p:nvSpPr>
          <p:cNvPr id="964" name="Rectangle 963">
            <a:extLst>
              <a:ext uri="{FF2B5EF4-FFF2-40B4-BE49-F238E27FC236}">
                <a16:creationId xmlns:a16="http://schemas.microsoft.com/office/drawing/2014/main" id="{D3AC5325-A49C-18B0-D053-9596D48B5499}"/>
              </a:ext>
            </a:extLst>
          </p:cNvPr>
          <p:cNvSpPr/>
          <p:nvPr/>
        </p:nvSpPr>
        <p:spPr bwMode="auto">
          <a:xfrm>
            <a:off x="7351679" y="5093263"/>
            <a:ext cx="402439" cy="140571"/>
          </a:xfrm>
          <a:prstGeom prst="rect">
            <a:avLst/>
          </a:prstGeom>
          <a:solidFill>
            <a:schemeClr val="accent1"/>
          </a:solidFill>
          <a:ln w="9525">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sp>
        <p:nvSpPr>
          <p:cNvPr id="965" name="Rectangle 964">
            <a:extLst>
              <a:ext uri="{FF2B5EF4-FFF2-40B4-BE49-F238E27FC236}">
                <a16:creationId xmlns:a16="http://schemas.microsoft.com/office/drawing/2014/main" id="{14649C42-69EA-2117-9055-47E70FCC3272}"/>
              </a:ext>
            </a:extLst>
          </p:cNvPr>
          <p:cNvSpPr/>
          <p:nvPr/>
        </p:nvSpPr>
        <p:spPr bwMode="auto">
          <a:xfrm>
            <a:off x="7351679" y="5238376"/>
            <a:ext cx="402439" cy="95133"/>
          </a:xfrm>
          <a:prstGeom prst="rect">
            <a:avLst/>
          </a:prstGeom>
          <a:solidFill>
            <a:schemeClr val="accent1"/>
          </a:solidFill>
          <a:ln w="9525">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sp>
        <p:nvSpPr>
          <p:cNvPr id="966" name="Rectangle 965">
            <a:extLst>
              <a:ext uri="{FF2B5EF4-FFF2-40B4-BE49-F238E27FC236}">
                <a16:creationId xmlns:a16="http://schemas.microsoft.com/office/drawing/2014/main" id="{0A4F53B7-1B82-13A0-F731-0A596B0DBD43}"/>
              </a:ext>
            </a:extLst>
          </p:cNvPr>
          <p:cNvSpPr/>
          <p:nvPr/>
        </p:nvSpPr>
        <p:spPr bwMode="auto">
          <a:xfrm>
            <a:off x="6850661" y="5185485"/>
            <a:ext cx="402439" cy="115115"/>
          </a:xfrm>
          <a:prstGeom prst="rect">
            <a:avLst/>
          </a:prstGeom>
          <a:solidFill>
            <a:schemeClr val="accent1"/>
          </a:solidFill>
          <a:ln w="9525">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sp>
        <p:nvSpPr>
          <p:cNvPr id="967" name="Rectangle 966">
            <a:extLst>
              <a:ext uri="{FF2B5EF4-FFF2-40B4-BE49-F238E27FC236}">
                <a16:creationId xmlns:a16="http://schemas.microsoft.com/office/drawing/2014/main" id="{D62F9223-014C-9AC1-8627-0366FAEC985A}"/>
              </a:ext>
            </a:extLst>
          </p:cNvPr>
          <p:cNvSpPr/>
          <p:nvPr/>
        </p:nvSpPr>
        <p:spPr bwMode="auto">
          <a:xfrm>
            <a:off x="6850661" y="5300687"/>
            <a:ext cx="402439" cy="172276"/>
          </a:xfrm>
          <a:prstGeom prst="rect">
            <a:avLst/>
          </a:prstGeom>
          <a:solidFill>
            <a:schemeClr val="accent1"/>
          </a:solidFill>
          <a:ln w="9525">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grpSp>
        <p:nvGrpSpPr>
          <p:cNvPr id="56" name="Group 55">
            <a:extLst>
              <a:ext uri="{FF2B5EF4-FFF2-40B4-BE49-F238E27FC236}">
                <a16:creationId xmlns:a16="http://schemas.microsoft.com/office/drawing/2014/main" id="{4ACADA54-A3FB-6D1F-EAF6-4608B4902080}"/>
              </a:ext>
            </a:extLst>
          </p:cNvPr>
          <p:cNvGrpSpPr/>
          <p:nvPr/>
        </p:nvGrpSpPr>
        <p:grpSpPr>
          <a:xfrm>
            <a:off x="494962" y="2128837"/>
            <a:ext cx="4933319" cy="3493963"/>
            <a:chOff x="494960" y="2128838"/>
            <a:chExt cx="4933319" cy="3493962"/>
          </a:xfrm>
        </p:grpSpPr>
        <p:pic>
          <p:nvPicPr>
            <p:cNvPr id="169" name="Picture 168">
              <a:extLst>
                <a:ext uri="{FF2B5EF4-FFF2-40B4-BE49-F238E27FC236}">
                  <a16:creationId xmlns:a16="http://schemas.microsoft.com/office/drawing/2014/main" id="{2A55AE55-B666-4662-00CF-D82BE980B806}"/>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a:ext>
              </a:extLst>
            </a:blip>
            <a:srcRect/>
            <a:stretch/>
          </p:blipFill>
          <p:spPr>
            <a:xfrm>
              <a:off x="494960" y="2128838"/>
              <a:ext cx="4933319" cy="3493962"/>
            </a:xfrm>
            <a:prstGeom prst="rect">
              <a:avLst/>
            </a:prstGeom>
          </p:spPr>
        </p:pic>
        <p:sp>
          <p:nvSpPr>
            <p:cNvPr id="52" name="Rectangle 51">
              <a:extLst>
                <a:ext uri="{FF2B5EF4-FFF2-40B4-BE49-F238E27FC236}">
                  <a16:creationId xmlns:a16="http://schemas.microsoft.com/office/drawing/2014/main" id="{B0B6AE2D-140E-8B2D-64B4-5F1ABFA2E271}"/>
                </a:ext>
              </a:extLst>
            </p:cNvPr>
            <p:cNvSpPr/>
            <p:nvPr/>
          </p:nvSpPr>
          <p:spPr bwMode="auto">
            <a:xfrm>
              <a:off x="813761" y="2309813"/>
              <a:ext cx="638802" cy="519112"/>
            </a:xfrm>
            <a:prstGeom prst="rect">
              <a:avLst/>
            </a:prstGeom>
            <a:solidFill>
              <a:srgbClr val="F0F0F0"/>
            </a:solidFill>
            <a:ln w="0">
              <a:no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A12559E4-1C09-FA46-0E3D-5C752E918DAE}"/>
                </a:ext>
              </a:extLst>
            </p:cNvPr>
            <p:cNvSpPr/>
            <p:nvPr/>
          </p:nvSpPr>
          <p:spPr bwMode="auto">
            <a:xfrm>
              <a:off x="1609098" y="2309813"/>
              <a:ext cx="638802" cy="519112"/>
            </a:xfrm>
            <a:prstGeom prst="rect">
              <a:avLst/>
            </a:prstGeom>
            <a:solidFill>
              <a:srgbClr val="F0F0F0"/>
            </a:solidFill>
            <a:ln w="0">
              <a:no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988BF326-9C0B-0300-DB38-047C4434D264}"/>
                </a:ext>
              </a:extLst>
            </p:cNvPr>
            <p:cNvSpPr/>
            <p:nvPr/>
          </p:nvSpPr>
          <p:spPr bwMode="auto">
            <a:xfrm>
              <a:off x="2349629" y="2309813"/>
              <a:ext cx="638802" cy="519112"/>
            </a:xfrm>
            <a:prstGeom prst="rect">
              <a:avLst/>
            </a:prstGeom>
            <a:solidFill>
              <a:srgbClr val="F0F0F0"/>
            </a:solidFill>
            <a:ln w="0">
              <a:no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24D0B72E-FAF3-7D36-6166-FFD8879AF5D3}"/>
                </a:ext>
              </a:extLst>
            </p:cNvPr>
            <p:cNvSpPr/>
            <p:nvPr/>
          </p:nvSpPr>
          <p:spPr bwMode="auto">
            <a:xfrm>
              <a:off x="3790094" y="2317800"/>
              <a:ext cx="743806" cy="519112"/>
            </a:xfrm>
            <a:prstGeom prst="rect">
              <a:avLst/>
            </a:prstGeom>
            <a:solidFill>
              <a:srgbClr val="F0F0F0"/>
            </a:solidFill>
            <a:ln w="0">
              <a:noFill/>
              <a:miter lim="800000"/>
              <a:headEnd/>
              <a:tailEnd/>
            </a:ln>
          </p:spPr>
          <p:txBody>
            <a:bodyPr rtlCol="0" anchor="b"/>
            <a:lstStyle/>
            <a:p>
              <a:pPr algn="ctr" defTabSz="914377" fontAlgn="base">
                <a:spcBef>
                  <a:spcPct val="35000"/>
                </a:spcBef>
                <a:spcAft>
                  <a:spcPct val="25000"/>
                </a:spcAft>
                <a:buClr>
                  <a:srgbClr val="015873"/>
                </a:buClr>
                <a:defRPr/>
              </a:pPr>
              <a:endParaRPr lang="en-US" sz="1800" dirty="0">
                <a:solidFill>
                  <a:srgbClr val="FFFFFF"/>
                </a:solidFill>
                <a:latin typeface="Calibri" panose="020F050202020403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E2F3AF51-B5AD-7BF5-27DB-B230BDA07439}"/>
              </a:ext>
            </a:extLst>
          </p:cNvPr>
          <p:cNvSpPr>
            <a:spLocks noGrp="1"/>
          </p:cNvSpPr>
          <p:nvPr>
            <p:ph type="title"/>
          </p:nvPr>
        </p:nvSpPr>
        <p:spPr>
          <a:xfrm>
            <a:off x="670487" y="-378693"/>
            <a:ext cx="10872444" cy="1103313"/>
          </a:xfrm>
        </p:spPr>
        <p:txBody>
          <a:bodyPr/>
          <a:lstStyle/>
          <a:p>
            <a:r>
              <a:rPr lang="en-US" dirty="0"/>
              <a:t>Alternate Methods of Measuring HER2 Expression</a:t>
            </a:r>
          </a:p>
        </p:txBody>
      </p:sp>
      <p:pic>
        <p:nvPicPr>
          <p:cNvPr id="160" name="Picture 159">
            <a:extLst>
              <a:ext uri="{FF2B5EF4-FFF2-40B4-BE49-F238E27FC236}">
                <a16:creationId xmlns:a16="http://schemas.microsoft.com/office/drawing/2014/main" id="{2F8B7AF1-6B74-EBBF-BAA8-2F265CC529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66432" y="1613817"/>
            <a:ext cx="5530608" cy="2270961"/>
          </a:xfrm>
          <a:prstGeom prst="rect">
            <a:avLst/>
          </a:prstGeom>
        </p:spPr>
      </p:pic>
      <p:sp>
        <p:nvSpPr>
          <p:cNvPr id="163" name="TextBox 162">
            <a:extLst>
              <a:ext uri="{FF2B5EF4-FFF2-40B4-BE49-F238E27FC236}">
                <a16:creationId xmlns:a16="http://schemas.microsoft.com/office/drawing/2014/main" id="{A3DE4970-711F-136F-9865-AA5B3FC0B2C0}"/>
              </a:ext>
            </a:extLst>
          </p:cNvPr>
          <p:cNvSpPr txBox="1"/>
          <p:nvPr/>
        </p:nvSpPr>
        <p:spPr bwMode="auto">
          <a:xfrm>
            <a:off x="622794" y="1327384"/>
            <a:ext cx="5155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914377" eaLnBrk="0" fontAlgn="base" hangingPunct="0">
              <a:spcBef>
                <a:spcPct val="50000"/>
              </a:spcBef>
              <a:spcAft>
                <a:spcPct val="0"/>
              </a:spcAft>
              <a:defRPr/>
            </a:pPr>
            <a:r>
              <a:rPr lang="en-US" sz="1800" b="1" dirty="0">
                <a:latin typeface="Calibri" panose="020F0502020204030204" pitchFamily="34" charset="0"/>
                <a:cs typeface="Arial" panose="020B0604020202020204" pitchFamily="34" charset="0"/>
              </a:rPr>
              <a:t>Quantitative Measurement of HER2 Expression by Multiplexed Mass Spectrometry from FFPE Tissue</a:t>
            </a:r>
            <a:r>
              <a:rPr lang="en-US" sz="1800" b="1" baseline="30000" dirty="0">
                <a:latin typeface="Calibri" panose="020F0502020204030204" pitchFamily="34" charset="0"/>
                <a:cs typeface="Arial" panose="020B0604020202020204" pitchFamily="34" charset="0"/>
              </a:rPr>
              <a:t>1,2</a:t>
            </a:r>
          </a:p>
        </p:txBody>
      </p:sp>
      <p:sp>
        <p:nvSpPr>
          <p:cNvPr id="164" name="Text Placeholder 12">
            <a:extLst>
              <a:ext uri="{FF2B5EF4-FFF2-40B4-BE49-F238E27FC236}">
                <a16:creationId xmlns:a16="http://schemas.microsoft.com/office/drawing/2014/main" id="{AC13DA0E-4BF8-F4C9-3E69-19180A59A100}"/>
              </a:ext>
            </a:extLst>
          </p:cNvPr>
          <p:cNvSpPr txBox="1">
            <a:spLocks/>
          </p:cNvSpPr>
          <p:nvPr/>
        </p:nvSpPr>
        <p:spPr>
          <a:xfrm>
            <a:off x="437435" y="6371992"/>
            <a:ext cx="72973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defPPr>
              <a:defRPr lang="en-US"/>
            </a:defPPr>
            <a:lvl1pPr>
              <a:lnSpc>
                <a:spcPct val="100000"/>
              </a:lnSpc>
              <a:buClrTx/>
              <a:buFont typeface="Wingdings" panose="05000000000000000000" pitchFamily="2" charset="2"/>
              <a:buNone/>
              <a:defRPr sz="1200" b="0" spc="-10">
                <a:solidFill>
                  <a:schemeClr val="bg2"/>
                </a:solidFill>
                <a:latin typeface="Calibri" panose="020F0502020204030204" pitchFamily="34" charset="0"/>
                <a:cs typeface="+mn-cs"/>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9pPr>
          </a:lstStyle>
          <a:p>
            <a:pPr defTabSz="914377" eaLnBrk="0" fontAlgn="base" hangingPunct="0">
              <a:spcBef>
                <a:spcPct val="0"/>
              </a:spcBef>
              <a:spcAft>
                <a:spcPct val="0"/>
              </a:spcAft>
              <a:defRPr/>
            </a:pPr>
            <a:r>
              <a:rPr lang="en-GB" spc="-11" dirty="0">
                <a:solidFill>
                  <a:schemeClr val="tx1"/>
                </a:solidFill>
              </a:rPr>
              <a:t>1. </a:t>
            </a:r>
            <a:r>
              <a:rPr lang="en-GB" spc="-11" dirty="0" err="1">
                <a:solidFill>
                  <a:schemeClr val="tx1"/>
                </a:solidFill>
              </a:rPr>
              <a:t>Nuciforo</a:t>
            </a:r>
            <a:r>
              <a:rPr lang="en-GB" spc="-11" dirty="0">
                <a:solidFill>
                  <a:schemeClr val="tx1"/>
                </a:solidFill>
              </a:rPr>
              <a:t>. Mol Oncol. 2016;10:138. 2. </a:t>
            </a:r>
            <a:r>
              <a:rPr lang="en-GB" spc="-11" dirty="0" err="1">
                <a:solidFill>
                  <a:schemeClr val="tx1"/>
                </a:solidFill>
              </a:rPr>
              <a:t>Nuciforo</a:t>
            </a:r>
            <a:r>
              <a:rPr lang="en-GB" spc="-11" dirty="0">
                <a:solidFill>
                  <a:schemeClr val="tx1"/>
                </a:solidFill>
              </a:rPr>
              <a:t>. AACR 2015;Abstr P4-11-29. 3. </a:t>
            </a:r>
            <a:r>
              <a:rPr lang="en-GB" spc="-11" dirty="0" err="1">
                <a:solidFill>
                  <a:schemeClr val="tx1"/>
                </a:solidFill>
              </a:rPr>
              <a:t>Schettini</a:t>
            </a:r>
            <a:r>
              <a:rPr lang="en-GB" spc="-11" dirty="0">
                <a:solidFill>
                  <a:schemeClr val="tx1"/>
                </a:solidFill>
              </a:rPr>
              <a:t>. Breast. 2021;59:339.</a:t>
            </a:r>
          </a:p>
        </p:txBody>
      </p:sp>
      <p:sp>
        <p:nvSpPr>
          <p:cNvPr id="165" name="TextBox 164">
            <a:extLst>
              <a:ext uri="{FF2B5EF4-FFF2-40B4-BE49-F238E27FC236}">
                <a16:creationId xmlns:a16="http://schemas.microsoft.com/office/drawing/2014/main" id="{C27906D5-6169-ADE9-73B9-90247383C5A1}"/>
              </a:ext>
            </a:extLst>
          </p:cNvPr>
          <p:cNvSpPr txBox="1"/>
          <p:nvPr/>
        </p:nvSpPr>
        <p:spPr bwMode="auto">
          <a:xfrm>
            <a:off x="6545569" y="1183858"/>
            <a:ext cx="49777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377" eaLnBrk="0" fontAlgn="base" hangingPunct="0">
              <a:spcBef>
                <a:spcPct val="50000"/>
              </a:spcBef>
              <a:spcAft>
                <a:spcPct val="0"/>
              </a:spcAft>
              <a:defRPr/>
            </a:pPr>
            <a:r>
              <a:rPr lang="en-US" sz="1800" b="1" dirty="0">
                <a:latin typeface="Calibri" panose="020F0502020204030204" pitchFamily="34" charset="0"/>
                <a:cs typeface="Arial" panose="020B0604020202020204" pitchFamily="34" charset="0"/>
              </a:rPr>
              <a:t>HER2 Expression by IHC and </a:t>
            </a:r>
            <a:r>
              <a:rPr lang="en-US" sz="1800" b="1" i="1" dirty="0">
                <a:latin typeface="Calibri" panose="020F0502020204030204" pitchFamily="34" charset="0"/>
                <a:cs typeface="Arial" panose="020B0604020202020204" pitchFamily="34" charset="0"/>
              </a:rPr>
              <a:t>HER2</a:t>
            </a:r>
            <a:r>
              <a:rPr lang="en-US" sz="1800" b="1" dirty="0">
                <a:latin typeface="Calibri" panose="020F0502020204030204" pitchFamily="34" charset="0"/>
                <a:cs typeface="Arial" panose="020B0604020202020204" pitchFamily="34" charset="0"/>
              </a:rPr>
              <a:t> mRNA Levels</a:t>
            </a:r>
            <a:r>
              <a:rPr lang="en-US" sz="1800" b="1" baseline="30000" dirty="0">
                <a:latin typeface="Calibri" panose="020F0502020204030204" pitchFamily="34" charset="0"/>
                <a:cs typeface="Arial" panose="020B0604020202020204" pitchFamily="34" charset="0"/>
              </a:rPr>
              <a:t>3</a:t>
            </a:r>
          </a:p>
        </p:txBody>
      </p:sp>
      <p:sp>
        <p:nvSpPr>
          <p:cNvPr id="170" name="TextBox 169">
            <a:extLst>
              <a:ext uri="{FF2B5EF4-FFF2-40B4-BE49-F238E27FC236}">
                <a16:creationId xmlns:a16="http://schemas.microsoft.com/office/drawing/2014/main" id="{FAE3D265-46C6-D9EA-407D-7A3AB4D77A1D}"/>
              </a:ext>
            </a:extLst>
          </p:cNvPr>
          <p:cNvSpPr txBox="1"/>
          <p:nvPr/>
        </p:nvSpPr>
        <p:spPr bwMode="auto">
          <a:xfrm>
            <a:off x="622793" y="5587840"/>
            <a:ext cx="48995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914377" eaLnBrk="0" fontAlgn="base" hangingPunct="0">
              <a:spcBef>
                <a:spcPct val="50000"/>
              </a:spcBef>
              <a:spcAft>
                <a:spcPct val="0"/>
              </a:spcAft>
              <a:defRPr/>
            </a:pPr>
            <a:r>
              <a:rPr lang="en-US" sz="1400" b="1" dirty="0">
                <a:solidFill>
                  <a:srgbClr val="000000"/>
                </a:solidFill>
                <a:latin typeface="Calibri" panose="020F0502020204030204" pitchFamily="34" charset="0"/>
                <a:cs typeface="Arial" panose="020B0604020202020204" pitchFamily="34" charset="0"/>
              </a:rPr>
              <a:t>Red = amplified; blue = non-amplified; bland = N/A</a:t>
            </a:r>
          </a:p>
        </p:txBody>
      </p:sp>
      <p:sp>
        <p:nvSpPr>
          <p:cNvPr id="3" name="TextBox 2">
            <a:extLst>
              <a:ext uri="{FF2B5EF4-FFF2-40B4-BE49-F238E27FC236}">
                <a16:creationId xmlns:a16="http://schemas.microsoft.com/office/drawing/2014/main" id="{583F22AD-EA95-F911-1A28-C74F2307E703}"/>
              </a:ext>
            </a:extLst>
          </p:cNvPr>
          <p:cNvSpPr txBox="1"/>
          <p:nvPr/>
        </p:nvSpPr>
        <p:spPr bwMode="auto">
          <a:xfrm>
            <a:off x="6642101" y="1600201"/>
            <a:ext cx="710451" cy="307777"/>
          </a:xfrm>
          <a:prstGeom prst="rect">
            <a:avLst/>
          </a:prstGeom>
          <a:solidFill>
            <a:schemeClr val="tx1"/>
          </a:solidFill>
          <a:ln>
            <a:noFill/>
          </a:ln>
        </p:spPr>
        <p:txBody>
          <a:bodyPr wrap="none" rtlCol="0">
            <a:spAutoFit/>
          </a:bodyPr>
          <a:lstStyle/>
          <a:p>
            <a:pPr defTabSz="914377" eaLnBrk="0" fontAlgn="base" hangingPunct="0">
              <a:spcBef>
                <a:spcPct val="50000"/>
              </a:spcBef>
              <a:spcAft>
                <a:spcPct val="0"/>
              </a:spcAft>
              <a:defRPr/>
            </a:pPr>
            <a:r>
              <a:rPr lang="en-US" sz="1400" b="1" dirty="0">
                <a:solidFill>
                  <a:srgbClr val="000000"/>
                </a:solidFill>
                <a:latin typeface="Calibri" panose="020F0502020204030204" pitchFamily="34" charset="0"/>
                <a:cs typeface="Arial" panose="020B0604020202020204" pitchFamily="34" charset="0"/>
              </a:rPr>
              <a:t>HER2 0</a:t>
            </a:r>
          </a:p>
        </p:txBody>
      </p:sp>
      <p:sp>
        <p:nvSpPr>
          <p:cNvPr id="4" name="TextBox 3">
            <a:extLst>
              <a:ext uri="{FF2B5EF4-FFF2-40B4-BE49-F238E27FC236}">
                <a16:creationId xmlns:a16="http://schemas.microsoft.com/office/drawing/2014/main" id="{D1946DD3-2830-6243-2FD2-71E060BC6BAD}"/>
              </a:ext>
            </a:extLst>
          </p:cNvPr>
          <p:cNvSpPr txBox="1"/>
          <p:nvPr/>
        </p:nvSpPr>
        <p:spPr bwMode="auto">
          <a:xfrm>
            <a:off x="8396235" y="1600201"/>
            <a:ext cx="907300" cy="307777"/>
          </a:xfrm>
          <a:prstGeom prst="rect">
            <a:avLst/>
          </a:prstGeom>
          <a:solidFill>
            <a:schemeClr val="tx1"/>
          </a:solidFill>
          <a:ln>
            <a:noFill/>
          </a:ln>
        </p:spPr>
        <p:txBody>
          <a:bodyPr wrap="none" rtlCol="0">
            <a:spAutoFit/>
          </a:bodyPr>
          <a:lstStyle/>
          <a:p>
            <a:pPr defTabSz="914377" eaLnBrk="0" fontAlgn="base" hangingPunct="0">
              <a:spcBef>
                <a:spcPct val="50000"/>
              </a:spcBef>
              <a:spcAft>
                <a:spcPct val="0"/>
              </a:spcAft>
              <a:defRPr/>
            </a:pPr>
            <a:r>
              <a:rPr lang="en-US" sz="1400" b="1" dirty="0">
                <a:solidFill>
                  <a:srgbClr val="000000"/>
                </a:solidFill>
                <a:latin typeface="Calibri" panose="020F0502020204030204" pitchFamily="34" charset="0"/>
                <a:cs typeface="Arial" panose="020B0604020202020204" pitchFamily="34" charset="0"/>
              </a:rPr>
              <a:t>HER2-low</a:t>
            </a:r>
          </a:p>
        </p:txBody>
      </p:sp>
      <p:sp>
        <p:nvSpPr>
          <p:cNvPr id="5" name="TextBox 4">
            <a:extLst>
              <a:ext uri="{FF2B5EF4-FFF2-40B4-BE49-F238E27FC236}">
                <a16:creationId xmlns:a16="http://schemas.microsoft.com/office/drawing/2014/main" id="{4512BD39-A62D-C20A-7FE5-6F6D738556D4}"/>
              </a:ext>
            </a:extLst>
          </p:cNvPr>
          <p:cNvSpPr txBox="1"/>
          <p:nvPr/>
        </p:nvSpPr>
        <p:spPr bwMode="auto">
          <a:xfrm>
            <a:off x="10483265" y="1600201"/>
            <a:ext cx="668773" cy="307777"/>
          </a:xfrm>
          <a:prstGeom prst="rect">
            <a:avLst/>
          </a:prstGeom>
          <a:solidFill>
            <a:schemeClr val="tx1"/>
          </a:solidFill>
          <a:ln>
            <a:noFill/>
          </a:ln>
        </p:spPr>
        <p:txBody>
          <a:bodyPr wrap="none" rtlCol="0">
            <a:spAutoFit/>
          </a:bodyPr>
          <a:lstStyle/>
          <a:p>
            <a:pPr defTabSz="914377" eaLnBrk="0" fontAlgn="base" hangingPunct="0">
              <a:spcBef>
                <a:spcPct val="50000"/>
              </a:spcBef>
              <a:spcAft>
                <a:spcPct val="0"/>
              </a:spcAft>
              <a:defRPr/>
            </a:pPr>
            <a:r>
              <a:rPr lang="en-US" sz="1400" b="1" dirty="0">
                <a:solidFill>
                  <a:srgbClr val="000000"/>
                </a:solidFill>
                <a:latin typeface="Calibri" panose="020F0502020204030204" pitchFamily="34" charset="0"/>
                <a:cs typeface="Arial" panose="020B0604020202020204" pitchFamily="34" charset="0"/>
              </a:rPr>
              <a:t>HER2+</a:t>
            </a:r>
          </a:p>
        </p:txBody>
      </p:sp>
      <p:sp>
        <p:nvSpPr>
          <p:cNvPr id="6" name="TextBox 5">
            <a:extLst>
              <a:ext uri="{FF2B5EF4-FFF2-40B4-BE49-F238E27FC236}">
                <a16:creationId xmlns:a16="http://schemas.microsoft.com/office/drawing/2014/main" id="{C20BF8E2-5AA2-66AF-00A9-69D1F9A3C34C}"/>
              </a:ext>
            </a:extLst>
          </p:cNvPr>
          <p:cNvSpPr txBox="1"/>
          <p:nvPr/>
        </p:nvSpPr>
        <p:spPr bwMode="auto">
          <a:xfrm>
            <a:off x="661345" y="2409225"/>
            <a:ext cx="91082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377" eaLnBrk="0" fontAlgn="base" hangingPunct="0">
              <a:spcAft>
                <a:spcPct val="0"/>
              </a:spcAft>
              <a:defRPr/>
            </a:pPr>
            <a:r>
              <a:rPr lang="en-US" sz="1100" b="1" dirty="0">
                <a:solidFill>
                  <a:srgbClr val="000000"/>
                </a:solidFill>
                <a:latin typeface="Calibri" panose="020F0502020204030204" pitchFamily="34" charset="0"/>
                <a:cs typeface="Arial" panose="020B0604020202020204" pitchFamily="34" charset="0"/>
              </a:rPr>
              <a:t>IHC 0+</a:t>
            </a:r>
          </a:p>
          <a:p>
            <a:pPr algn="ctr" defTabSz="914377" eaLnBrk="0" fontAlgn="base" hangingPunct="0">
              <a:spcAft>
                <a:spcPct val="0"/>
              </a:spcAft>
              <a:defRPr/>
            </a:pPr>
            <a:r>
              <a:rPr lang="en-US" sz="1100" dirty="0">
                <a:solidFill>
                  <a:srgbClr val="000000"/>
                </a:solidFill>
                <a:latin typeface="Calibri" panose="020F0502020204030204" pitchFamily="34" charset="0"/>
                <a:cs typeface="Arial" panose="020B0604020202020204" pitchFamily="34" charset="0"/>
              </a:rPr>
              <a:t>Mean=189.1</a:t>
            </a:r>
          </a:p>
          <a:p>
            <a:pPr algn="ctr" defTabSz="914377" eaLnBrk="0" fontAlgn="base" hangingPunct="0">
              <a:spcAft>
                <a:spcPct val="0"/>
              </a:spcAft>
              <a:defRPr/>
            </a:pPr>
            <a:r>
              <a:rPr lang="en-US" sz="1100" dirty="0">
                <a:solidFill>
                  <a:srgbClr val="000000"/>
                </a:solidFill>
                <a:latin typeface="Calibri" panose="020F0502020204030204" pitchFamily="34" charset="0"/>
                <a:cs typeface="Arial" panose="020B0604020202020204" pitchFamily="34" charset="0"/>
              </a:rPr>
              <a:t>(0-1348.7)</a:t>
            </a:r>
          </a:p>
        </p:txBody>
      </p:sp>
      <p:sp>
        <p:nvSpPr>
          <p:cNvPr id="7" name="TextBox 6">
            <a:extLst>
              <a:ext uri="{FF2B5EF4-FFF2-40B4-BE49-F238E27FC236}">
                <a16:creationId xmlns:a16="http://schemas.microsoft.com/office/drawing/2014/main" id="{8154C5F9-BD90-1C48-AC50-2914939BA44E}"/>
              </a:ext>
            </a:extLst>
          </p:cNvPr>
          <p:cNvSpPr txBox="1"/>
          <p:nvPr/>
        </p:nvSpPr>
        <p:spPr bwMode="auto">
          <a:xfrm>
            <a:off x="1474889" y="2409225"/>
            <a:ext cx="91082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377" eaLnBrk="0" fontAlgn="base" hangingPunct="0">
              <a:spcAft>
                <a:spcPct val="0"/>
              </a:spcAft>
              <a:defRPr/>
            </a:pPr>
            <a:r>
              <a:rPr lang="en-US" sz="1100" b="1" dirty="0">
                <a:solidFill>
                  <a:srgbClr val="000000"/>
                </a:solidFill>
                <a:latin typeface="Calibri" panose="020F0502020204030204" pitchFamily="34" charset="0"/>
                <a:cs typeface="Arial" panose="020B0604020202020204" pitchFamily="34" charset="0"/>
              </a:rPr>
              <a:t>IHC 1+</a:t>
            </a:r>
          </a:p>
          <a:p>
            <a:pPr algn="ctr" defTabSz="914377" eaLnBrk="0" fontAlgn="base" hangingPunct="0">
              <a:spcAft>
                <a:spcPct val="0"/>
              </a:spcAft>
              <a:defRPr/>
            </a:pPr>
            <a:r>
              <a:rPr lang="en-US" sz="1100" dirty="0">
                <a:solidFill>
                  <a:srgbClr val="000000"/>
                </a:solidFill>
                <a:latin typeface="Calibri" panose="020F0502020204030204" pitchFamily="34" charset="0"/>
                <a:cs typeface="Arial" panose="020B0604020202020204" pitchFamily="34" charset="0"/>
              </a:rPr>
              <a:t>Mean=259.9</a:t>
            </a:r>
          </a:p>
          <a:p>
            <a:pPr algn="ctr" defTabSz="914377" eaLnBrk="0" fontAlgn="base" hangingPunct="0">
              <a:spcAft>
                <a:spcPct val="0"/>
              </a:spcAft>
              <a:defRPr/>
            </a:pPr>
            <a:r>
              <a:rPr lang="en-US" sz="1100" dirty="0">
                <a:solidFill>
                  <a:srgbClr val="000000"/>
                </a:solidFill>
                <a:latin typeface="Calibri" panose="020F0502020204030204" pitchFamily="34" charset="0"/>
                <a:cs typeface="Arial" panose="020B0604020202020204" pitchFamily="34" charset="0"/>
              </a:rPr>
              <a:t>(0-1748)</a:t>
            </a:r>
          </a:p>
        </p:txBody>
      </p:sp>
      <p:sp>
        <p:nvSpPr>
          <p:cNvPr id="8" name="TextBox 7">
            <a:extLst>
              <a:ext uri="{FF2B5EF4-FFF2-40B4-BE49-F238E27FC236}">
                <a16:creationId xmlns:a16="http://schemas.microsoft.com/office/drawing/2014/main" id="{581C49DD-9427-7536-5609-D3219EE0AB9D}"/>
              </a:ext>
            </a:extLst>
          </p:cNvPr>
          <p:cNvSpPr txBox="1"/>
          <p:nvPr/>
        </p:nvSpPr>
        <p:spPr bwMode="auto">
          <a:xfrm>
            <a:off x="2247902" y="2409225"/>
            <a:ext cx="91082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377" eaLnBrk="0" fontAlgn="base" hangingPunct="0">
              <a:spcAft>
                <a:spcPct val="0"/>
              </a:spcAft>
              <a:defRPr/>
            </a:pPr>
            <a:r>
              <a:rPr lang="en-US" sz="1100" b="1" dirty="0">
                <a:solidFill>
                  <a:srgbClr val="000000"/>
                </a:solidFill>
                <a:latin typeface="Calibri" panose="020F0502020204030204" pitchFamily="34" charset="0"/>
                <a:cs typeface="Arial" panose="020B0604020202020204" pitchFamily="34" charset="0"/>
              </a:rPr>
              <a:t>IHC 2+</a:t>
            </a:r>
          </a:p>
          <a:p>
            <a:pPr algn="ctr" defTabSz="914377" eaLnBrk="0" fontAlgn="base" hangingPunct="0">
              <a:spcAft>
                <a:spcPct val="0"/>
              </a:spcAft>
              <a:defRPr/>
            </a:pPr>
            <a:r>
              <a:rPr lang="en-US" sz="1100" dirty="0">
                <a:solidFill>
                  <a:srgbClr val="000000"/>
                </a:solidFill>
                <a:latin typeface="Calibri" panose="020F0502020204030204" pitchFamily="34" charset="0"/>
                <a:cs typeface="Arial" panose="020B0604020202020204" pitchFamily="34" charset="0"/>
              </a:rPr>
              <a:t>Mean=406.8</a:t>
            </a:r>
          </a:p>
          <a:p>
            <a:pPr algn="ctr" defTabSz="914377" eaLnBrk="0" fontAlgn="base" hangingPunct="0">
              <a:spcAft>
                <a:spcPct val="0"/>
              </a:spcAft>
              <a:defRPr/>
            </a:pPr>
            <a:r>
              <a:rPr lang="en-US" sz="1100" dirty="0">
                <a:solidFill>
                  <a:srgbClr val="000000"/>
                </a:solidFill>
                <a:latin typeface="Calibri" panose="020F0502020204030204" pitchFamily="34" charset="0"/>
                <a:cs typeface="Arial" panose="020B0604020202020204" pitchFamily="34" charset="0"/>
              </a:rPr>
              <a:t>(0-2731.5)</a:t>
            </a:r>
          </a:p>
        </p:txBody>
      </p:sp>
      <p:sp>
        <p:nvSpPr>
          <p:cNvPr id="9" name="TextBox 8">
            <a:extLst>
              <a:ext uri="{FF2B5EF4-FFF2-40B4-BE49-F238E27FC236}">
                <a16:creationId xmlns:a16="http://schemas.microsoft.com/office/drawing/2014/main" id="{6079A3C8-C18C-265C-CCE2-FA7236F007A2}"/>
              </a:ext>
            </a:extLst>
          </p:cNvPr>
          <p:cNvSpPr txBox="1"/>
          <p:nvPr/>
        </p:nvSpPr>
        <p:spPr bwMode="auto">
          <a:xfrm>
            <a:off x="3598964" y="2409225"/>
            <a:ext cx="110639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377" eaLnBrk="0" fontAlgn="base" hangingPunct="0">
              <a:spcAft>
                <a:spcPct val="0"/>
              </a:spcAft>
              <a:defRPr/>
            </a:pPr>
            <a:r>
              <a:rPr lang="en-US" sz="1100" b="1" dirty="0">
                <a:solidFill>
                  <a:srgbClr val="000000"/>
                </a:solidFill>
                <a:latin typeface="Calibri" panose="020F0502020204030204" pitchFamily="34" charset="0"/>
                <a:cs typeface="Arial" panose="020B0604020202020204" pitchFamily="34" charset="0"/>
              </a:rPr>
              <a:t>IHC 3+</a:t>
            </a:r>
          </a:p>
          <a:p>
            <a:pPr algn="ctr" defTabSz="914377" eaLnBrk="0" fontAlgn="base" hangingPunct="0">
              <a:spcAft>
                <a:spcPct val="0"/>
              </a:spcAft>
              <a:defRPr/>
            </a:pPr>
            <a:r>
              <a:rPr lang="en-US" sz="1100" dirty="0">
                <a:solidFill>
                  <a:srgbClr val="000000"/>
                </a:solidFill>
                <a:latin typeface="Calibri" panose="020F0502020204030204" pitchFamily="34" charset="0"/>
                <a:cs typeface="Arial" panose="020B0604020202020204" pitchFamily="34" charset="0"/>
              </a:rPr>
              <a:t>Mean=4214.1</a:t>
            </a:r>
          </a:p>
          <a:p>
            <a:pPr algn="ctr" defTabSz="914377" eaLnBrk="0" fontAlgn="base" hangingPunct="0">
              <a:spcAft>
                <a:spcPct val="0"/>
              </a:spcAft>
              <a:defRPr/>
            </a:pPr>
            <a:r>
              <a:rPr lang="en-US" sz="1100" dirty="0">
                <a:solidFill>
                  <a:srgbClr val="000000"/>
                </a:solidFill>
                <a:latin typeface="Calibri" panose="020F0502020204030204" pitchFamily="34" charset="0"/>
                <a:cs typeface="Arial" panose="020B0604020202020204" pitchFamily="34" charset="0"/>
              </a:rPr>
              <a:t>(163.7-17446.7)</a:t>
            </a:r>
          </a:p>
        </p:txBody>
      </p:sp>
      <p:sp>
        <p:nvSpPr>
          <p:cNvPr id="51" name="TextBox 50">
            <a:extLst>
              <a:ext uri="{FF2B5EF4-FFF2-40B4-BE49-F238E27FC236}">
                <a16:creationId xmlns:a16="http://schemas.microsoft.com/office/drawing/2014/main" id="{A359A639-9F9A-5C05-B1DB-8938AEDBD050}"/>
              </a:ext>
            </a:extLst>
          </p:cNvPr>
          <p:cNvSpPr txBox="1"/>
          <p:nvPr/>
        </p:nvSpPr>
        <p:spPr bwMode="auto">
          <a:xfrm>
            <a:off x="6678969" y="5849735"/>
            <a:ext cx="6367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377" eaLnBrk="0" fontAlgn="base" hangingPunct="0">
              <a:spcBef>
                <a:spcPct val="50000"/>
              </a:spcBef>
              <a:spcAft>
                <a:spcPct val="0"/>
              </a:spcAft>
              <a:defRPr/>
            </a:pPr>
            <a:r>
              <a:rPr lang="en-US" sz="1200" b="1" dirty="0">
                <a:solidFill>
                  <a:srgbClr val="000000"/>
                </a:solidFill>
                <a:latin typeface="Calibri"/>
                <a:cs typeface="Arial" panose="020B0604020202020204" pitchFamily="34" charset="0"/>
              </a:rPr>
              <a:t>HER2 0</a:t>
            </a:r>
          </a:p>
        </p:txBody>
      </p:sp>
      <p:grpSp>
        <p:nvGrpSpPr>
          <p:cNvPr id="59" name="Group 58">
            <a:extLst>
              <a:ext uri="{FF2B5EF4-FFF2-40B4-BE49-F238E27FC236}">
                <a16:creationId xmlns:a16="http://schemas.microsoft.com/office/drawing/2014/main" id="{884DA44F-BF96-1FC5-8EDD-A155058ABF98}"/>
              </a:ext>
            </a:extLst>
          </p:cNvPr>
          <p:cNvGrpSpPr/>
          <p:nvPr/>
        </p:nvGrpSpPr>
        <p:grpSpPr>
          <a:xfrm>
            <a:off x="5381379" y="2268023"/>
            <a:ext cx="971799" cy="921009"/>
            <a:chOff x="5381378" y="2201653"/>
            <a:chExt cx="971799" cy="921009"/>
          </a:xfrm>
        </p:grpSpPr>
        <p:sp>
          <p:nvSpPr>
            <p:cNvPr id="11" name="TextBox 10">
              <a:extLst>
                <a:ext uri="{FF2B5EF4-FFF2-40B4-BE49-F238E27FC236}">
                  <a16:creationId xmlns:a16="http://schemas.microsoft.com/office/drawing/2014/main" id="{04D7F58C-1500-D97F-109E-38760E38388B}"/>
                </a:ext>
              </a:extLst>
            </p:cNvPr>
            <p:cNvSpPr txBox="1"/>
            <p:nvPr/>
          </p:nvSpPr>
          <p:spPr bwMode="auto">
            <a:xfrm>
              <a:off x="5520963" y="2568664"/>
              <a:ext cx="83221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914377" eaLnBrk="0" fontAlgn="base" hangingPunct="0">
                <a:spcAft>
                  <a:spcPct val="0"/>
                </a:spcAft>
                <a:defRPr/>
              </a:pPr>
              <a:r>
                <a:rPr lang="en-US" sz="1000" dirty="0">
                  <a:latin typeface="Calibri" panose="020F0502020204030204" pitchFamily="34" charset="0"/>
                  <a:cs typeface="Arial" panose="020B0604020202020204" pitchFamily="34" charset="0"/>
                </a:rPr>
                <a:t>0</a:t>
              </a:r>
            </a:p>
            <a:p>
              <a:pPr defTabSz="914377" eaLnBrk="0" fontAlgn="base" hangingPunct="0">
                <a:spcAft>
                  <a:spcPct val="0"/>
                </a:spcAft>
                <a:defRPr/>
              </a:pPr>
              <a:r>
                <a:rPr lang="en-US" sz="1000" dirty="0">
                  <a:latin typeface="Calibri" panose="020F0502020204030204" pitchFamily="34" charset="0"/>
                  <a:cs typeface="Arial" panose="020B0604020202020204" pitchFamily="34" charset="0"/>
                </a:rPr>
                <a:t>1</a:t>
              </a:r>
            </a:p>
            <a:p>
              <a:pPr defTabSz="914377" eaLnBrk="0" fontAlgn="base" hangingPunct="0">
                <a:spcAft>
                  <a:spcPct val="0"/>
                </a:spcAft>
                <a:defRPr/>
              </a:pPr>
              <a:r>
                <a:rPr lang="en-US" sz="1000" dirty="0">
                  <a:latin typeface="Calibri" panose="020F0502020204030204" pitchFamily="34" charset="0"/>
                  <a:cs typeface="Arial" panose="020B0604020202020204" pitchFamily="34" charset="0"/>
                </a:rPr>
                <a:t>N/A</a:t>
              </a:r>
            </a:p>
          </p:txBody>
        </p:sp>
        <p:sp>
          <p:nvSpPr>
            <p:cNvPr id="12" name="Rectangle 11">
              <a:extLst>
                <a:ext uri="{FF2B5EF4-FFF2-40B4-BE49-F238E27FC236}">
                  <a16:creationId xmlns:a16="http://schemas.microsoft.com/office/drawing/2014/main" id="{4623F727-2956-AE0D-24A6-8C23A86D6A09}"/>
                </a:ext>
              </a:extLst>
            </p:cNvPr>
            <p:cNvSpPr/>
            <p:nvPr/>
          </p:nvSpPr>
          <p:spPr bwMode="auto">
            <a:xfrm>
              <a:off x="5468445" y="2626504"/>
              <a:ext cx="105035" cy="105035"/>
            </a:xfrm>
            <a:prstGeom prst="rect">
              <a:avLst/>
            </a:prstGeom>
            <a:solidFill>
              <a:srgbClr val="2352C3"/>
            </a:solidFill>
            <a:ln w="0">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000" dirty="0">
                <a:solidFill>
                  <a:srgbClr val="FFFFFF"/>
                </a:solidFill>
                <a:latin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5552D16-8806-7099-0DC0-E0C232D6D55A}"/>
                </a:ext>
              </a:extLst>
            </p:cNvPr>
            <p:cNvSpPr/>
            <p:nvPr/>
          </p:nvSpPr>
          <p:spPr bwMode="auto">
            <a:xfrm>
              <a:off x="5468445" y="2792387"/>
              <a:ext cx="105035" cy="105035"/>
            </a:xfrm>
            <a:prstGeom prst="rect">
              <a:avLst/>
            </a:prstGeom>
            <a:solidFill>
              <a:srgbClr val="F62B28"/>
            </a:solidFill>
            <a:ln w="0">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000" dirty="0">
                <a:solidFill>
                  <a:srgbClr val="FFFFFF"/>
                </a:solidFill>
                <a:latin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2232E56-90E3-6C07-93DA-9CE89CC05151}"/>
                </a:ext>
              </a:extLst>
            </p:cNvPr>
            <p:cNvSpPr/>
            <p:nvPr/>
          </p:nvSpPr>
          <p:spPr bwMode="auto">
            <a:xfrm>
              <a:off x="5468445" y="2958270"/>
              <a:ext cx="105035" cy="105035"/>
            </a:xfrm>
            <a:prstGeom prst="rect">
              <a:avLst/>
            </a:prstGeom>
            <a:solidFill>
              <a:schemeClr val="tx1"/>
            </a:solidFill>
            <a:ln w="0">
              <a:solidFill>
                <a:schemeClr val="bg1"/>
              </a:solidFill>
              <a:miter lim="800000"/>
              <a:headEnd/>
              <a:tailEnd/>
            </a:ln>
          </p:spPr>
          <p:txBody>
            <a:bodyPr rtlCol="0" anchor="b"/>
            <a:lstStyle/>
            <a:p>
              <a:pPr algn="ctr" defTabSz="914377" fontAlgn="base">
                <a:spcBef>
                  <a:spcPct val="35000"/>
                </a:spcBef>
                <a:spcAft>
                  <a:spcPct val="25000"/>
                </a:spcAft>
                <a:buClr>
                  <a:srgbClr val="015873"/>
                </a:buClr>
                <a:defRPr/>
              </a:pPr>
              <a:endParaRPr lang="en-US" sz="1000" dirty="0">
                <a:solidFill>
                  <a:srgbClr val="FFFFFF"/>
                </a:solidFill>
                <a:latin typeface="Calibri" panose="020F050202020403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589EF0B8-A1B7-4824-CD71-FF19A407A944}"/>
                </a:ext>
              </a:extLst>
            </p:cNvPr>
            <p:cNvSpPr txBox="1"/>
            <p:nvPr/>
          </p:nvSpPr>
          <p:spPr bwMode="auto">
            <a:xfrm>
              <a:off x="5381378" y="2201653"/>
              <a:ext cx="7850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defTabSz="914377" eaLnBrk="0" fontAlgn="base" hangingPunct="0">
                <a:spcAft>
                  <a:spcPct val="0"/>
                </a:spcAft>
                <a:defRPr/>
              </a:pPr>
              <a:r>
                <a:rPr lang="en-US" sz="1000" b="1" dirty="0">
                  <a:solidFill>
                    <a:srgbClr val="000000"/>
                  </a:solidFill>
                  <a:latin typeface="Calibri" panose="020F0502020204030204" pitchFamily="34" charset="0"/>
                  <a:cs typeface="Arial" panose="020B0604020202020204" pitchFamily="34" charset="0"/>
                </a:rPr>
                <a:t>HER2_FISH_DX_CL</a:t>
              </a:r>
            </a:p>
          </p:txBody>
        </p:sp>
      </p:grpSp>
      <p:sp>
        <p:nvSpPr>
          <p:cNvPr id="60" name="TextBox 59">
            <a:extLst>
              <a:ext uri="{FF2B5EF4-FFF2-40B4-BE49-F238E27FC236}">
                <a16:creationId xmlns:a16="http://schemas.microsoft.com/office/drawing/2014/main" id="{29D2BEBC-416A-A507-D1E6-DC36F625CB1C}"/>
              </a:ext>
            </a:extLst>
          </p:cNvPr>
          <p:cNvSpPr txBox="1"/>
          <p:nvPr/>
        </p:nvSpPr>
        <p:spPr bwMode="auto">
          <a:xfrm>
            <a:off x="7197734" y="5849735"/>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377" eaLnBrk="0" fontAlgn="base" hangingPunct="0">
              <a:spcBef>
                <a:spcPct val="50000"/>
              </a:spcBef>
              <a:spcAft>
                <a:spcPct val="0"/>
              </a:spcAft>
              <a:defRPr/>
            </a:pPr>
            <a:r>
              <a:rPr lang="en-US" sz="1200" b="1" dirty="0">
                <a:solidFill>
                  <a:srgbClr val="000000"/>
                </a:solidFill>
                <a:latin typeface="Calibri"/>
                <a:cs typeface="Arial" panose="020B0604020202020204" pitchFamily="34" charset="0"/>
              </a:rPr>
              <a:t>HER2 1+</a:t>
            </a:r>
          </a:p>
        </p:txBody>
      </p:sp>
      <p:sp>
        <p:nvSpPr>
          <p:cNvPr id="61" name="TextBox 60">
            <a:extLst>
              <a:ext uri="{FF2B5EF4-FFF2-40B4-BE49-F238E27FC236}">
                <a16:creationId xmlns:a16="http://schemas.microsoft.com/office/drawing/2014/main" id="{662B79E8-AE6A-98A0-80C5-504CB736C065}"/>
              </a:ext>
            </a:extLst>
          </p:cNvPr>
          <p:cNvSpPr txBox="1"/>
          <p:nvPr/>
        </p:nvSpPr>
        <p:spPr bwMode="auto">
          <a:xfrm>
            <a:off x="7745317" y="5849735"/>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377" eaLnBrk="0" fontAlgn="base" hangingPunct="0">
              <a:spcBef>
                <a:spcPct val="50000"/>
              </a:spcBef>
              <a:spcAft>
                <a:spcPct val="0"/>
              </a:spcAft>
              <a:defRPr/>
            </a:pPr>
            <a:r>
              <a:rPr lang="en-US" sz="1200" b="1" dirty="0">
                <a:solidFill>
                  <a:srgbClr val="000000"/>
                </a:solidFill>
                <a:latin typeface="Calibri"/>
                <a:cs typeface="Arial" panose="020B0604020202020204" pitchFamily="34" charset="0"/>
              </a:rPr>
              <a:t>HER2 2+</a:t>
            </a:r>
          </a:p>
        </p:txBody>
      </p:sp>
      <p:sp>
        <p:nvSpPr>
          <p:cNvPr id="62" name="TextBox 61">
            <a:extLst>
              <a:ext uri="{FF2B5EF4-FFF2-40B4-BE49-F238E27FC236}">
                <a16:creationId xmlns:a16="http://schemas.microsoft.com/office/drawing/2014/main" id="{08B0EFFF-42D0-7B56-388D-DE63B53AFDC8}"/>
              </a:ext>
            </a:extLst>
          </p:cNvPr>
          <p:cNvSpPr txBox="1"/>
          <p:nvPr/>
        </p:nvSpPr>
        <p:spPr bwMode="auto">
          <a:xfrm>
            <a:off x="8320650" y="5849735"/>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377" eaLnBrk="0" fontAlgn="base" hangingPunct="0">
              <a:spcBef>
                <a:spcPct val="50000"/>
              </a:spcBef>
              <a:spcAft>
                <a:spcPct val="0"/>
              </a:spcAft>
              <a:defRPr/>
            </a:pPr>
            <a:r>
              <a:rPr lang="en-US" sz="1200" b="1" dirty="0">
                <a:solidFill>
                  <a:srgbClr val="000000"/>
                </a:solidFill>
                <a:latin typeface="Calibri"/>
                <a:cs typeface="Arial" panose="020B0604020202020204" pitchFamily="34" charset="0"/>
              </a:rPr>
              <a:t>HER2 3+</a:t>
            </a:r>
          </a:p>
        </p:txBody>
      </p:sp>
      <p:grpSp>
        <p:nvGrpSpPr>
          <p:cNvPr id="134" name="Group 133">
            <a:extLst>
              <a:ext uri="{FF2B5EF4-FFF2-40B4-BE49-F238E27FC236}">
                <a16:creationId xmlns:a16="http://schemas.microsoft.com/office/drawing/2014/main" id="{1A8D095F-E0F7-CAA2-C7D8-B7C16FA7E54B}"/>
              </a:ext>
            </a:extLst>
          </p:cNvPr>
          <p:cNvGrpSpPr/>
          <p:nvPr/>
        </p:nvGrpSpPr>
        <p:grpSpPr>
          <a:xfrm>
            <a:off x="6420955" y="3960074"/>
            <a:ext cx="309702" cy="1820074"/>
            <a:chOff x="6420956" y="3960073"/>
            <a:chExt cx="309702" cy="1820074"/>
          </a:xfrm>
        </p:grpSpPr>
        <p:sp>
          <p:nvSpPr>
            <p:cNvPr id="63" name="TextBox 62">
              <a:extLst>
                <a:ext uri="{FF2B5EF4-FFF2-40B4-BE49-F238E27FC236}">
                  <a16:creationId xmlns:a16="http://schemas.microsoft.com/office/drawing/2014/main" id="{58315239-5F76-D3B2-89F0-24DF55BA2554}"/>
                </a:ext>
              </a:extLst>
            </p:cNvPr>
            <p:cNvSpPr txBox="1"/>
            <p:nvPr/>
          </p:nvSpPr>
          <p:spPr bwMode="auto">
            <a:xfrm>
              <a:off x="6467444" y="3960073"/>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377" eaLnBrk="0" fontAlgn="base" hangingPunct="0">
                <a:spcBef>
                  <a:spcPct val="50000"/>
                </a:spcBef>
                <a:spcAft>
                  <a:spcPct val="0"/>
                </a:spcAft>
                <a:defRPr/>
              </a:pPr>
              <a:r>
                <a:rPr lang="en-US" sz="1200" dirty="0">
                  <a:solidFill>
                    <a:srgbClr val="000000"/>
                  </a:solidFill>
                  <a:latin typeface="Calibri" panose="020F0502020204030204" pitchFamily="34" charset="0"/>
                  <a:cs typeface="Arial" panose="020B0604020202020204" pitchFamily="34" charset="0"/>
                </a:rPr>
                <a:t>3</a:t>
              </a:r>
            </a:p>
          </p:txBody>
        </p:sp>
        <p:sp>
          <p:nvSpPr>
            <p:cNvPr id="128" name="TextBox 127">
              <a:extLst>
                <a:ext uri="{FF2B5EF4-FFF2-40B4-BE49-F238E27FC236}">
                  <a16:creationId xmlns:a16="http://schemas.microsoft.com/office/drawing/2014/main" id="{679040CE-A582-E8DC-F1F9-6E074F6BFDD4}"/>
                </a:ext>
              </a:extLst>
            </p:cNvPr>
            <p:cNvSpPr txBox="1"/>
            <p:nvPr/>
          </p:nvSpPr>
          <p:spPr bwMode="auto">
            <a:xfrm>
              <a:off x="6467444" y="4205330"/>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377" eaLnBrk="0" fontAlgn="base" hangingPunct="0">
                <a:spcBef>
                  <a:spcPct val="50000"/>
                </a:spcBef>
                <a:spcAft>
                  <a:spcPct val="0"/>
                </a:spcAft>
                <a:defRPr/>
              </a:pPr>
              <a:r>
                <a:rPr lang="en-US" sz="1200" dirty="0">
                  <a:solidFill>
                    <a:srgbClr val="000000"/>
                  </a:solidFill>
                  <a:latin typeface="Calibri" panose="020F0502020204030204" pitchFamily="34" charset="0"/>
                  <a:cs typeface="Arial" panose="020B0604020202020204" pitchFamily="34" charset="0"/>
                </a:rPr>
                <a:t>2</a:t>
              </a:r>
            </a:p>
          </p:txBody>
        </p:sp>
        <p:sp>
          <p:nvSpPr>
            <p:cNvPr id="129" name="TextBox 128">
              <a:extLst>
                <a:ext uri="{FF2B5EF4-FFF2-40B4-BE49-F238E27FC236}">
                  <a16:creationId xmlns:a16="http://schemas.microsoft.com/office/drawing/2014/main" id="{7237210B-6073-DE18-48B6-3658EF12447D}"/>
                </a:ext>
              </a:extLst>
            </p:cNvPr>
            <p:cNvSpPr txBox="1"/>
            <p:nvPr/>
          </p:nvSpPr>
          <p:spPr bwMode="auto">
            <a:xfrm>
              <a:off x="6467444" y="4468622"/>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377" eaLnBrk="0" fontAlgn="base" hangingPunct="0">
                <a:spcBef>
                  <a:spcPct val="50000"/>
                </a:spcBef>
                <a:spcAft>
                  <a:spcPct val="0"/>
                </a:spcAft>
                <a:defRPr/>
              </a:pPr>
              <a:r>
                <a:rPr lang="en-US" sz="1200" dirty="0">
                  <a:solidFill>
                    <a:srgbClr val="000000"/>
                  </a:solidFill>
                  <a:latin typeface="Calibri" panose="020F0502020204030204" pitchFamily="34" charset="0"/>
                  <a:cs typeface="Arial" panose="020B0604020202020204" pitchFamily="34" charset="0"/>
                </a:rPr>
                <a:t>1</a:t>
              </a:r>
            </a:p>
          </p:txBody>
        </p:sp>
        <p:sp>
          <p:nvSpPr>
            <p:cNvPr id="130" name="TextBox 129">
              <a:extLst>
                <a:ext uri="{FF2B5EF4-FFF2-40B4-BE49-F238E27FC236}">
                  <a16:creationId xmlns:a16="http://schemas.microsoft.com/office/drawing/2014/main" id="{7212EE04-A481-9A6F-B4C6-BB21B9320C63}"/>
                </a:ext>
              </a:extLst>
            </p:cNvPr>
            <p:cNvSpPr txBox="1"/>
            <p:nvPr/>
          </p:nvSpPr>
          <p:spPr bwMode="auto">
            <a:xfrm>
              <a:off x="6467444" y="4729756"/>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377" eaLnBrk="0" fontAlgn="base" hangingPunct="0">
                <a:spcBef>
                  <a:spcPct val="50000"/>
                </a:spcBef>
                <a:spcAft>
                  <a:spcPct val="0"/>
                </a:spcAft>
                <a:defRPr/>
              </a:pPr>
              <a:r>
                <a:rPr lang="en-US" sz="1200" dirty="0">
                  <a:solidFill>
                    <a:srgbClr val="000000"/>
                  </a:solidFill>
                  <a:latin typeface="Calibri" panose="020F0502020204030204" pitchFamily="34" charset="0"/>
                  <a:cs typeface="Arial" panose="020B0604020202020204" pitchFamily="34" charset="0"/>
                </a:rPr>
                <a:t>0</a:t>
              </a:r>
            </a:p>
          </p:txBody>
        </p:sp>
        <p:sp>
          <p:nvSpPr>
            <p:cNvPr id="131" name="TextBox 130">
              <a:extLst>
                <a:ext uri="{FF2B5EF4-FFF2-40B4-BE49-F238E27FC236}">
                  <a16:creationId xmlns:a16="http://schemas.microsoft.com/office/drawing/2014/main" id="{2914ECEF-4B0C-AC8E-3D5F-76B2DFACB845}"/>
                </a:ext>
              </a:extLst>
            </p:cNvPr>
            <p:cNvSpPr txBox="1"/>
            <p:nvPr/>
          </p:nvSpPr>
          <p:spPr bwMode="auto">
            <a:xfrm>
              <a:off x="6420956" y="4986720"/>
              <a:ext cx="309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377" eaLnBrk="0" fontAlgn="base" hangingPunct="0">
                <a:spcBef>
                  <a:spcPct val="50000"/>
                </a:spcBef>
                <a:spcAft>
                  <a:spcPct val="0"/>
                </a:spcAft>
                <a:defRPr/>
              </a:pPr>
              <a:r>
                <a:rPr lang="en-US" sz="1200" dirty="0">
                  <a:solidFill>
                    <a:srgbClr val="000000"/>
                  </a:solidFill>
                  <a:latin typeface="Calibri" panose="020F0502020204030204" pitchFamily="34" charset="0"/>
                  <a:cs typeface="Arial" panose="020B0604020202020204" pitchFamily="34" charset="0"/>
                </a:rPr>
                <a:t>-1</a:t>
              </a:r>
            </a:p>
          </p:txBody>
        </p:sp>
        <p:sp>
          <p:nvSpPr>
            <p:cNvPr id="132" name="TextBox 131">
              <a:extLst>
                <a:ext uri="{FF2B5EF4-FFF2-40B4-BE49-F238E27FC236}">
                  <a16:creationId xmlns:a16="http://schemas.microsoft.com/office/drawing/2014/main" id="{4BA40752-4F88-3FEE-45F7-D848C7DDA04B}"/>
                </a:ext>
              </a:extLst>
            </p:cNvPr>
            <p:cNvSpPr txBox="1"/>
            <p:nvPr/>
          </p:nvSpPr>
          <p:spPr bwMode="auto">
            <a:xfrm>
              <a:off x="6420957" y="5242292"/>
              <a:ext cx="309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377" eaLnBrk="0" fontAlgn="base" hangingPunct="0">
                <a:spcBef>
                  <a:spcPct val="50000"/>
                </a:spcBef>
                <a:spcAft>
                  <a:spcPct val="0"/>
                </a:spcAft>
                <a:defRPr/>
              </a:pPr>
              <a:r>
                <a:rPr lang="en-US" sz="1200" dirty="0">
                  <a:solidFill>
                    <a:srgbClr val="000000"/>
                  </a:solidFill>
                  <a:latin typeface="Calibri" panose="020F0502020204030204" pitchFamily="34" charset="0"/>
                  <a:cs typeface="Arial" panose="020B0604020202020204" pitchFamily="34" charset="0"/>
                </a:rPr>
                <a:t>-2</a:t>
              </a:r>
            </a:p>
          </p:txBody>
        </p:sp>
        <p:sp>
          <p:nvSpPr>
            <p:cNvPr id="133" name="TextBox 132">
              <a:extLst>
                <a:ext uri="{FF2B5EF4-FFF2-40B4-BE49-F238E27FC236}">
                  <a16:creationId xmlns:a16="http://schemas.microsoft.com/office/drawing/2014/main" id="{4CE5A08C-C3BD-3323-3367-785E63286593}"/>
                </a:ext>
              </a:extLst>
            </p:cNvPr>
            <p:cNvSpPr txBox="1"/>
            <p:nvPr/>
          </p:nvSpPr>
          <p:spPr bwMode="auto">
            <a:xfrm>
              <a:off x="6420957" y="5503148"/>
              <a:ext cx="309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377" eaLnBrk="0" fontAlgn="base" hangingPunct="0">
                <a:spcBef>
                  <a:spcPct val="50000"/>
                </a:spcBef>
                <a:spcAft>
                  <a:spcPct val="0"/>
                </a:spcAft>
                <a:defRPr/>
              </a:pPr>
              <a:r>
                <a:rPr lang="en-US" sz="1200" dirty="0">
                  <a:solidFill>
                    <a:srgbClr val="000000"/>
                  </a:solidFill>
                  <a:latin typeface="Calibri" panose="020F0502020204030204" pitchFamily="34" charset="0"/>
                  <a:cs typeface="Arial" panose="020B0604020202020204" pitchFamily="34" charset="0"/>
                </a:rPr>
                <a:t>-3</a:t>
              </a:r>
            </a:p>
          </p:txBody>
        </p:sp>
      </p:grpSp>
      <p:grpSp>
        <p:nvGrpSpPr>
          <p:cNvPr id="150" name="Group 149">
            <a:extLst>
              <a:ext uri="{FF2B5EF4-FFF2-40B4-BE49-F238E27FC236}">
                <a16:creationId xmlns:a16="http://schemas.microsoft.com/office/drawing/2014/main" id="{CC2E4747-9488-C3C4-BA3A-C90A751AC2F4}"/>
              </a:ext>
            </a:extLst>
          </p:cNvPr>
          <p:cNvGrpSpPr/>
          <p:nvPr/>
        </p:nvGrpSpPr>
        <p:grpSpPr>
          <a:xfrm>
            <a:off x="7061201" y="5849735"/>
            <a:ext cx="1504951" cy="78863"/>
            <a:chOff x="7061200" y="5503148"/>
            <a:chExt cx="1504950" cy="425450"/>
          </a:xfrm>
        </p:grpSpPr>
        <p:cxnSp>
          <p:nvCxnSpPr>
            <p:cNvPr id="146" name="Straight Connector 145">
              <a:extLst>
                <a:ext uri="{FF2B5EF4-FFF2-40B4-BE49-F238E27FC236}">
                  <a16:creationId xmlns:a16="http://schemas.microsoft.com/office/drawing/2014/main" id="{D02891E4-6950-19D4-1501-530E5A85D299}"/>
                </a:ext>
              </a:extLst>
            </p:cNvPr>
            <p:cNvCxnSpPr>
              <a:cxnSpLocks/>
            </p:cNvCxnSpPr>
            <p:nvPr/>
          </p:nvCxnSpPr>
          <p:spPr bwMode="auto">
            <a:xfrm>
              <a:off x="7061200" y="5503148"/>
              <a:ext cx="0" cy="425450"/>
            </a:xfrm>
            <a:prstGeom prst="line">
              <a:avLst/>
            </a:prstGeom>
            <a:noFill/>
            <a:ln w="28575" cap="flat" cmpd="sng" algn="ctr">
              <a:solidFill>
                <a:schemeClr val="bg1"/>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D36C7B2F-FCAC-246C-7258-4376B94913F4}"/>
                </a:ext>
              </a:extLst>
            </p:cNvPr>
            <p:cNvCxnSpPr>
              <a:cxnSpLocks/>
            </p:cNvCxnSpPr>
            <p:nvPr/>
          </p:nvCxnSpPr>
          <p:spPr bwMode="auto">
            <a:xfrm>
              <a:off x="7559675" y="5503148"/>
              <a:ext cx="0" cy="425450"/>
            </a:xfrm>
            <a:prstGeom prst="line">
              <a:avLst/>
            </a:prstGeom>
            <a:noFill/>
            <a:ln w="28575" cap="flat" cmpd="sng" algn="ctr">
              <a:solidFill>
                <a:schemeClr val="bg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F46AA55D-3DE8-80F1-1F0C-1E3960722C34}"/>
                </a:ext>
              </a:extLst>
            </p:cNvPr>
            <p:cNvCxnSpPr>
              <a:cxnSpLocks/>
            </p:cNvCxnSpPr>
            <p:nvPr/>
          </p:nvCxnSpPr>
          <p:spPr bwMode="auto">
            <a:xfrm>
              <a:off x="8051800" y="5503148"/>
              <a:ext cx="0" cy="425450"/>
            </a:xfrm>
            <a:prstGeom prst="line">
              <a:avLst/>
            </a:prstGeom>
            <a:noFill/>
            <a:ln w="28575" cap="flat" cmpd="sng" algn="ctr">
              <a:solidFill>
                <a:schemeClr val="bg1"/>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63AB68D1-9225-8480-BAC0-072761A6D6E7}"/>
                </a:ext>
              </a:extLst>
            </p:cNvPr>
            <p:cNvCxnSpPr>
              <a:cxnSpLocks/>
            </p:cNvCxnSpPr>
            <p:nvPr/>
          </p:nvCxnSpPr>
          <p:spPr bwMode="auto">
            <a:xfrm>
              <a:off x="8566150" y="5503148"/>
              <a:ext cx="0" cy="425450"/>
            </a:xfrm>
            <a:prstGeom prst="line">
              <a:avLst/>
            </a:prstGeom>
            <a:noFill/>
            <a:ln w="28575" cap="flat" cmpd="sng" algn="ctr">
              <a:solidFill>
                <a:schemeClr val="bg1"/>
              </a:solidFill>
              <a:prstDash val="solid"/>
              <a:round/>
              <a:headEnd type="none" w="med" len="med"/>
              <a:tailEnd type="none" w="med" len="med"/>
            </a:ln>
            <a:effectLst/>
          </p:spPr>
        </p:cxnSp>
      </p:grpSp>
      <p:grpSp>
        <p:nvGrpSpPr>
          <p:cNvPr id="178" name="Group 177">
            <a:extLst>
              <a:ext uri="{FF2B5EF4-FFF2-40B4-BE49-F238E27FC236}">
                <a16:creationId xmlns:a16="http://schemas.microsoft.com/office/drawing/2014/main" id="{8DC736AD-1182-006A-5A5C-C8145F1BA5CA}"/>
              </a:ext>
            </a:extLst>
          </p:cNvPr>
          <p:cNvGrpSpPr/>
          <p:nvPr/>
        </p:nvGrpSpPr>
        <p:grpSpPr>
          <a:xfrm>
            <a:off x="7099522" y="4837698"/>
            <a:ext cx="61116" cy="61116"/>
            <a:chOff x="7180064" y="4358282"/>
            <a:chExt cx="102394" cy="102394"/>
          </a:xfrm>
        </p:grpSpPr>
        <p:cxnSp>
          <p:nvCxnSpPr>
            <p:cNvPr id="176" name="Straight Connector 175">
              <a:extLst>
                <a:ext uri="{FF2B5EF4-FFF2-40B4-BE49-F238E27FC236}">
                  <a16:creationId xmlns:a16="http://schemas.microsoft.com/office/drawing/2014/main" id="{AAA2F6B4-B54F-A084-0AD5-E436437E7D4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CFD403A5-65CE-1E37-72AC-7870FB600D9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179" name="Group 178">
            <a:extLst>
              <a:ext uri="{FF2B5EF4-FFF2-40B4-BE49-F238E27FC236}">
                <a16:creationId xmlns:a16="http://schemas.microsoft.com/office/drawing/2014/main" id="{F7664368-39C8-6D59-8805-4AED7F242F80}"/>
              </a:ext>
            </a:extLst>
          </p:cNvPr>
          <p:cNvGrpSpPr/>
          <p:nvPr/>
        </p:nvGrpSpPr>
        <p:grpSpPr>
          <a:xfrm>
            <a:off x="7044711" y="4896674"/>
            <a:ext cx="61116" cy="61116"/>
            <a:chOff x="7180064" y="4358282"/>
            <a:chExt cx="102394" cy="102394"/>
          </a:xfrm>
        </p:grpSpPr>
        <p:cxnSp>
          <p:nvCxnSpPr>
            <p:cNvPr id="180" name="Straight Connector 179">
              <a:extLst>
                <a:ext uri="{FF2B5EF4-FFF2-40B4-BE49-F238E27FC236}">
                  <a16:creationId xmlns:a16="http://schemas.microsoft.com/office/drawing/2014/main" id="{C3A29457-B2E9-6BDB-6245-56946E2C51F3}"/>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AC860016-2B99-B852-8995-DC4B65FEF05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182" name="Group 181">
            <a:extLst>
              <a:ext uri="{FF2B5EF4-FFF2-40B4-BE49-F238E27FC236}">
                <a16:creationId xmlns:a16="http://schemas.microsoft.com/office/drawing/2014/main" id="{FFC6BFA3-8CEF-27AE-582E-786150ADD0D9}"/>
              </a:ext>
            </a:extLst>
          </p:cNvPr>
          <p:cNvGrpSpPr/>
          <p:nvPr/>
        </p:nvGrpSpPr>
        <p:grpSpPr>
          <a:xfrm>
            <a:off x="7030199" y="4920051"/>
            <a:ext cx="61116" cy="61116"/>
            <a:chOff x="7180064" y="4358282"/>
            <a:chExt cx="102394" cy="102394"/>
          </a:xfrm>
        </p:grpSpPr>
        <p:cxnSp>
          <p:nvCxnSpPr>
            <p:cNvPr id="183" name="Straight Connector 182">
              <a:extLst>
                <a:ext uri="{FF2B5EF4-FFF2-40B4-BE49-F238E27FC236}">
                  <a16:creationId xmlns:a16="http://schemas.microsoft.com/office/drawing/2014/main" id="{6A699285-BBFB-9914-1753-C98D42D1137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184" name="Straight Connector 183">
              <a:extLst>
                <a:ext uri="{FF2B5EF4-FFF2-40B4-BE49-F238E27FC236}">
                  <a16:creationId xmlns:a16="http://schemas.microsoft.com/office/drawing/2014/main" id="{00D22944-3AFC-2B02-79B1-DE36187F034E}"/>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185" name="Group 184">
            <a:extLst>
              <a:ext uri="{FF2B5EF4-FFF2-40B4-BE49-F238E27FC236}">
                <a16:creationId xmlns:a16="http://schemas.microsoft.com/office/drawing/2014/main" id="{01053CBD-909F-0467-01B7-3AFBC9861958}"/>
              </a:ext>
            </a:extLst>
          </p:cNvPr>
          <p:cNvGrpSpPr/>
          <p:nvPr/>
        </p:nvGrpSpPr>
        <p:grpSpPr>
          <a:xfrm>
            <a:off x="7119773" y="5007421"/>
            <a:ext cx="61116" cy="61116"/>
            <a:chOff x="7180064" y="4358282"/>
            <a:chExt cx="102394" cy="102394"/>
          </a:xfrm>
        </p:grpSpPr>
        <p:cxnSp>
          <p:nvCxnSpPr>
            <p:cNvPr id="186" name="Straight Connector 185">
              <a:extLst>
                <a:ext uri="{FF2B5EF4-FFF2-40B4-BE49-F238E27FC236}">
                  <a16:creationId xmlns:a16="http://schemas.microsoft.com/office/drawing/2014/main" id="{7855432B-696E-5816-DF46-9FAC9F695B54}"/>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8BDE5FEC-96FD-EBB1-22BA-88D92E53A03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188" name="Group 187">
            <a:extLst>
              <a:ext uri="{FF2B5EF4-FFF2-40B4-BE49-F238E27FC236}">
                <a16:creationId xmlns:a16="http://schemas.microsoft.com/office/drawing/2014/main" id="{CF3F2A4D-F87B-DA18-CDB1-5833ADD8F063}"/>
              </a:ext>
            </a:extLst>
          </p:cNvPr>
          <p:cNvGrpSpPr/>
          <p:nvPr/>
        </p:nvGrpSpPr>
        <p:grpSpPr>
          <a:xfrm>
            <a:off x="7084967" y="5047359"/>
            <a:ext cx="61116" cy="61116"/>
            <a:chOff x="7180064" y="4358282"/>
            <a:chExt cx="102394" cy="102394"/>
          </a:xfrm>
        </p:grpSpPr>
        <p:cxnSp>
          <p:nvCxnSpPr>
            <p:cNvPr id="189" name="Straight Connector 188">
              <a:extLst>
                <a:ext uri="{FF2B5EF4-FFF2-40B4-BE49-F238E27FC236}">
                  <a16:creationId xmlns:a16="http://schemas.microsoft.com/office/drawing/2014/main" id="{C0A823E5-2E69-E46F-67DC-8A0097E1C67C}"/>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C37C6F6F-6B8D-5B28-7E34-311E81444EE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191" name="Group 190">
            <a:extLst>
              <a:ext uri="{FF2B5EF4-FFF2-40B4-BE49-F238E27FC236}">
                <a16:creationId xmlns:a16="http://schemas.microsoft.com/office/drawing/2014/main" id="{0ADDD2AC-168F-E20D-BE78-6DCE506AFB1C}"/>
              </a:ext>
            </a:extLst>
          </p:cNvPr>
          <p:cNvGrpSpPr/>
          <p:nvPr/>
        </p:nvGrpSpPr>
        <p:grpSpPr>
          <a:xfrm>
            <a:off x="7091315" y="5092065"/>
            <a:ext cx="61116" cy="61116"/>
            <a:chOff x="7180064" y="4358282"/>
            <a:chExt cx="102394" cy="102394"/>
          </a:xfrm>
        </p:grpSpPr>
        <p:cxnSp>
          <p:nvCxnSpPr>
            <p:cNvPr id="192" name="Straight Connector 191">
              <a:extLst>
                <a:ext uri="{FF2B5EF4-FFF2-40B4-BE49-F238E27FC236}">
                  <a16:creationId xmlns:a16="http://schemas.microsoft.com/office/drawing/2014/main" id="{6385D0B2-8792-C2E1-4F43-C95A8862AF8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193" name="Straight Connector 192">
              <a:extLst>
                <a:ext uri="{FF2B5EF4-FFF2-40B4-BE49-F238E27FC236}">
                  <a16:creationId xmlns:a16="http://schemas.microsoft.com/office/drawing/2014/main" id="{F1C44E6E-BEED-579C-3027-3375E5BBB989}"/>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194" name="Group 193">
            <a:extLst>
              <a:ext uri="{FF2B5EF4-FFF2-40B4-BE49-F238E27FC236}">
                <a16:creationId xmlns:a16="http://schemas.microsoft.com/office/drawing/2014/main" id="{58515170-3385-99B1-016A-79D21B1C1721}"/>
              </a:ext>
            </a:extLst>
          </p:cNvPr>
          <p:cNvGrpSpPr/>
          <p:nvPr/>
        </p:nvGrpSpPr>
        <p:grpSpPr>
          <a:xfrm>
            <a:off x="6999642" y="5063519"/>
            <a:ext cx="61116" cy="61116"/>
            <a:chOff x="7180064" y="4358282"/>
            <a:chExt cx="102394" cy="102394"/>
          </a:xfrm>
        </p:grpSpPr>
        <p:cxnSp>
          <p:nvCxnSpPr>
            <p:cNvPr id="195" name="Straight Connector 194">
              <a:extLst>
                <a:ext uri="{FF2B5EF4-FFF2-40B4-BE49-F238E27FC236}">
                  <a16:creationId xmlns:a16="http://schemas.microsoft.com/office/drawing/2014/main" id="{8C97DE46-1639-15F6-100A-1833CD9D05A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196" name="Straight Connector 195">
              <a:extLst>
                <a:ext uri="{FF2B5EF4-FFF2-40B4-BE49-F238E27FC236}">
                  <a16:creationId xmlns:a16="http://schemas.microsoft.com/office/drawing/2014/main" id="{1CCB4A75-81A4-D513-89DB-F1ECFF4A91EF}"/>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197" name="Group 196">
            <a:extLst>
              <a:ext uri="{FF2B5EF4-FFF2-40B4-BE49-F238E27FC236}">
                <a16:creationId xmlns:a16="http://schemas.microsoft.com/office/drawing/2014/main" id="{F04B57EF-1279-D0E4-6C36-18A8A9C8C85F}"/>
              </a:ext>
            </a:extLst>
          </p:cNvPr>
          <p:cNvGrpSpPr/>
          <p:nvPr/>
        </p:nvGrpSpPr>
        <p:grpSpPr>
          <a:xfrm>
            <a:off x="7024822" y="5063798"/>
            <a:ext cx="61116" cy="61116"/>
            <a:chOff x="7180064" y="4358282"/>
            <a:chExt cx="102394" cy="102394"/>
          </a:xfrm>
        </p:grpSpPr>
        <p:cxnSp>
          <p:nvCxnSpPr>
            <p:cNvPr id="198" name="Straight Connector 197">
              <a:extLst>
                <a:ext uri="{FF2B5EF4-FFF2-40B4-BE49-F238E27FC236}">
                  <a16:creationId xmlns:a16="http://schemas.microsoft.com/office/drawing/2014/main" id="{5A107087-BF6F-56C4-1007-F7AA0965999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D7BE4888-C9CA-F09A-3DBA-3C803174EA2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00" name="Group 199">
            <a:extLst>
              <a:ext uri="{FF2B5EF4-FFF2-40B4-BE49-F238E27FC236}">
                <a16:creationId xmlns:a16="http://schemas.microsoft.com/office/drawing/2014/main" id="{734941E3-352F-F899-ED27-698422329702}"/>
              </a:ext>
            </a:extLst>
          </p:cNvPr>
          <p:cNvGrpSpPr/>
          <p:nvPr/>
        </p:nvGrpSpPr>
        <p:grpSpPr>
          <a:xfrm>
            <a:off x="6955985" y="5084747"/>
            <a:ext cx="61116" cy="61116"/>
            <a:chOff x="7180064" y="4358282"/>
            <a:chExt cx="102394" cy="102394"/>
          </a:xfrm>
        </p:grpSpPr>
        <p:cxnSp>
          <p:nvCxnSpPr>
            <p:cNvPr id="201" name="Straight Connector 200">
              <a:extLst>
                <a:ext uri="{FF2B5EF4-FFF2-40B4-BE49-F238E27FC236}">
                  <a16:creationId xmlns:a16="http://schemas.microsoft.com/office/drawing/2014/main" id="{57AAE9EB-3E86-A77A-A45A-AFA6C7D05CDB}"/>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4D72BF3F-7DD5-055F-57B2-58B4B2525338}"/>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03" name="Group 202">
            <a:extLst>
              <a:ext uri="{FF2B5EF4-FFF2-40B4-BE49-F238E27FC236}">
                <a16:creationId xmlns:a16="http://schemas.microsoft.com/office/drawing/2014/main" id="{36046EE3-6DBD-454F-F884-4361DB4FB5CA}"/>
              </a:ext>
            </a:extLst>
          </p:cNvPr>
          <p:cNvGrpSpPr/>
          <p:nvPr/>
        </p:nvGrpSpPr>
        <p:grpSpPr>
          <a:xfrm>
            <a:off x="6983595" y="5094999"/>
            <a:ext cx="61116" cy="61116"/>
            <a:chOff x="7180064" y="4358282"/>
            <a:chExt cx="102394" cy="102394"/>
          </a:xfrm>
        </p:grpSpPr>
        <p:cxnSp>
          <p:nvCxnSpPr>
            <p:cNvPr id="204" name="Straight Connector 203">
              <a:extLst>
                <a:ext uri="{FF2B5EF4-FFF2-40B4-BE49-F238E27FC236}">
                  <a16:creationId xmlns:a16="http://schemas.microsoft.com/office/drawing/2014/main" id="{1DF4124E-6DA1-0645-DDB7-BA38E9D9BB5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05" name="Straight Connector 204">
              <a:extLst>
                <a:ext uri="{FF2B5EF4-FFF2-40B4-BE49-F238E27FC236}">
                  <a16:creationId xmlns:a16="http://schemas.microsoft.com/office/drawing/2014/main" id="{E629ABF4-0326-EA68-FB7C-DF0FFE560B8E}"/>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06" name="Group 205">
            <a:extLst>
              <a:ext uri="{FF2B5EF4-FFF2-40B4-BE49-F238E27FC236}">
                <a16:creationId xmlns:a16="http://schemas.microsoft.com/office/drawing/2014/main" id="{FF82A27E-C343-E433-2CE0-CF78EF5F3B5E}"/>
              </a:ext>
            </a:extLst>
          </p:cNvPr>
          <p:cNvGrpSpPr/>
          <p:nvPr/>
        </p:nvGrpSpPr>
        <p:grpSpPr>
          <a:xfrm>
            <a:off x="7099522" y="5141663"/>
            <a:ext cx="61116" cy="61116"/>
            <a:chOff x="7180064" y="4358282"/>
            <a:chExt cx="102394" cy="102394"/>
          </a:xfrm>
        </p:grpSpPr>
        <p:cxnSp>
          <p:nvCxnSpPr>
            <p:cNvPr id="207" name="Straight Connector 206">
              <a:extLst>
                <a:ext uri="{FF2B5EF4-FFF2-40B4-BE49-F238E27FC236}">
                  <a16:creationId xmlns:a16="http://schemas.microsoft.com/office/drawing/2014/main" id="{20B345CA-94DF-2C3A-73CD-8E6A8D235EAE}"/>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08" name="Straight Connector 207">
              <a:extLst>
                <a:ext uri="{FF2B5EF4-FFF2-40B4-BE49-F238E27FC236}">
                  <a16:creationId xmlns:a16="http://schemas.microsoft.com/office/drawing/2014/main" id="{F7B06FE3-8FC3-F69B-B12A-44F55E65AEC8}"/>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09" name="Group 208">
            <a:extLst>
              <a:ext uri="{FF2B5EF4-FFF2-40B4-BE49-F238E27FC236}">
                <a16:creationId xmlns:a16="http://schemas.microsoft.com/office/drawing/2014/main" id="{EC3F65C3-DA12-D3E7-2DF7-2008688E3B4A}"/>
              </a:ext>
            </a:extLst>
          </p:cNvPr>
          <p:cNvGrpSpPr/>
          <p:nvPr/>
        </p:nvGrpSpPr>
        <p:grpSpPr>
          <a:xfrm>
            <a:off x="7112835" y="5165631"/>
            <a:ext cx="61116" cy="61116"/>
            <a:chOff x="7180064" y="4358282"/>
            <a:chExt cx="102394" cy="102394"/>
          </a:xfrm>
        </p:grpSpPr>
        <p:cxnSp>
          <p:nvCxnSpPr>
            <p:cNvPr id="210" name="Straight Connector 209">
              <a:extLst>
                <a:ext uri="{FF2B5EF4-FFF2-40B4-BE49-F238E27FC236}">
                  <a16:creationId xmlns:a16="http://schemas.microsoft.com/office/drawing/2014/main" id="{52EFAF50-C037-AF2F-55C8-550DAAF95BA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11" name="Straight Connector 210">
              <a:extLst>
                <a:ext uri="{FF2B5EF4-FFF2-40B4-BE49-F238E27FC236}">
                  <a16:creationId xmlns:a16="http://schemas.microsoft.com/office/drawing/2014/main" id="{40B78DFB-9659-AE5D-EE06-2C9115C0FA7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12" name="Group 211">
            <a:extLst>
              <a:ext uri="{FF2B5EF4-FFF2-40B4-BE49-F238E27FC236}">
                <a16:creationId xmlns:a16="http://schemas.microsoft.com/office/drawing/2014/main" id="{A23D6DBD-AC5A-8554-C841-A79D1AD3C9D4}"/>
              </a:ext>
            </a:extLst>
          </p:cNvPr>
          <p:cNvGrpSpPr/>
          <p:nvPr/>
        </p:nvGrpSpPr>
        <p:grpSpPr>
          <a:xfrm>
            <a:off x="7014153" y="5169731"/>
            <a:ext cx="61116" cy="61116"/>
            <a:chOff x="7180064" y="4358282"/>
            <a:chExt cx="102394" cy="102394"/>
          </a:xfrm>
        </p:grpSpPr>
        <p:cxnSp>
          <p:nvCxnSpPr>
            <p:cNvPr id="213" name="Straight Connector 212">
              <a:extLst>
                <a:ext uri="{FF2B5EF4-FFF2-40B4-BE49-F238E27FC236}">
                  <a16:creationId xmlns:a16="http://schemas.microsoft.com/office/drawing/2014/main" id="{DA088B2B-789F-46AF-93B6-00B32D2B2F0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id="{E4703EB4-A10E-838F-07B2-5CA7C51E17A8}"/>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15" name="Group 214">
            <a:extLst>
              <a:ext uri="{FF2B5EF4-FFF2-40B4-BE49-F238E27FC236}">
                <a16:creationId xmlns:a16="http://schemas.microsoft.com/office/drawing/2014/main" id="{3B7E1EE5-3FD1-0272-7F64-5F6197244D2E}"/>
              </a:ext>
            </a:extLst>
          </p:cNvPr>
          <p:cNvGrpSpPr/>
          <p:nvPr/>
        </p:nvGrpSpPr>
        <p:grpSpPr>
          <a:xfrm>
            <a:off x="6999642" y="5195379"/>
            <a:ext cx="61116" cy="61116"/>
            <a:chOff x="7180064" y="4358282"/>
            <a:chExt cx="102394" cy="102394"/>
          </a:xfrm>
        </p:grpSpPr>
        <p:cxnSp>
          <p:nvCxnSpPr>
            <p:cNvPr id="216" name="Straight Connector 215">
              <a:extLst>
                <a:ext uri="{FF2B5EF4-FFF2-40B4-BE49-F238E27FC236}">
                  <a16:creationId xmlns:a16="http://schemas.microsoft.com/office/drawing/2014/main" id="{1D7F56BE-C0F7-4AE4-E62A-BAB14E0FF0AB}"/>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17" name="Straight Connector 216">
              <a:extLst>
                <a:ext uri="{FF2B5EF4-FFF2-40B4-BE49-F238E27FC236}">
                  <a16:creationId xmlns:a16="http://schemas.microsoft.com/office/drawing/2014/main" id="{1CC1F285-0ADE-03F1-FA08-C8776994008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18" name="Group 217">
            <a:extLst>
              <a:ext uri="{FF2B5EF4-FFF2-40B4-BE49-F238E27FC236}">
                <a16:creationId xmlns:a16="http://schemas.microsoft.com/office/drawing/2014/main" id="{C70D210F-07AD-3F45-B0D6-E7318E69133D}"/>
              </a:ext>
            </a:extLst>
          </p:cNvPr>
          <p:cNvGrpSpPr/>
          <p:nvPr/>
        </p:nvGrpSpPr>
        <p:grpSpPr>
          <a:xfrm>
            <a:off x="6928519" y="5194697"/>
            <a:ext cx="61116" cy="61116"/>
            <a:chOff x="7180064" y="4358282"/>
            <a:chExt cx="102394" cy="102394"/>
          </a:xfrm>
        </p:grpSpPr>
        <p:cxnSp>
          <p:nvCxnSpPr>
            <p:cNvPr id="219" name="Straight Connector 218">
              <a:extLst>
                <a:ext uri="{FF2B5EF4-FFF2-40B4-BE49-F238E27FC236}">
                  <a16:creationId xmlns:a16="http://schemas.microsoft.com/office/drawing/2014/main" id="{E4267B9E-D172-388F-6BC1-C617481F0AF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20" name="Straight Connector 219">
              <a:extLst>
                <a:ext uri="{FF2B5EF4-FFF2-40B4-BE49-F238E27FC236}">
                  <a16:creationId xmlns:a16="http://schemas.microsoft.com/office/drawing/2014/main" id="{A30F0BE4-5CCC-6642-48F9-8A44E19BC61E}"/>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21" name="Group 220">
            <a:extLst>
              <a:ext uri="{FF2B5EF4-FFF2-40B4-BE49-F238E27FC236}">
                <a16:creationId xmlns:a16="http://schemas.microsoft.com/office/drawing/2014/main" id="{0BCE4C79-9289-7CFA-F68C-0F418F0CE274}"/>
              </a:ext>
            </a:extLst>
          </p:cNvPr>
          <p:cNvGrpSpPr/>
          <p:nvPr/>
        </p:nvGrpSpPr>
        <p:grpSpPr>
          <a:xfrm>
            <a:off x="6976854" y="5236563"/>
            <a:ext cx="61116" cy="61116"/>
            <a:chOff x="7180064" y="4358282"/>
            <a:chExt cx="102394" cy="102394"/>
          </a:xfrm>
        </p:grpSpPr>
        <p:cxnSp>
          <p:nvCxnSpPr>
            <p:cNvPr id="222" name="Straight Connector 221">
              <a:extLst>
                <a:ext uri="{FF2B5EF4-FFF2-40B4-BE49-F238E27FC236}">
                  <a16:creationId xmlns:a16="http://schemas.microsoft.com/office/drawing/2014/main" id="{0187D963-EF8F-D0BF-E80C-71AB1D877E49}"/>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23" name="Straight Connector 222">
              <a:extLst>
                <a:ext uri="{FF2B5EF4-FFF2-40B4-BE49-F238E27FC236}">
                  <a16:creationId xmlns:a16="http://schemas.microsoft.com/office/drawing/2014/main" id="{CECBCC14-FE44-60B4-685E-5119169D6C8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24" name="Group 223">
            <a:extLst>
              <a:ext uri="{FF2B5EF4-FFF2-40B4-BE49-F238E27FC236}">
                <a16:creationId xmlns:a16="http://schemas.microsoft.com/office/drawing/2014/main" id="{7E36FB75-4604-AFB9-4FED-2E81943AC428}"/>
              </a:ext>
            </a:extLst>
          </p:cNvPr>
          <p:cNvGrpSpPr/>
          <p:nvPr/>
        </p:nvGrpSpPr>
        <p:grpSpPr>
          <a:xfrm>
            <a:off x="6963619" y="5275450"/>
            <a:ext cx="61116" cy="61116"/>
            <a:chOff x="7180064" y="4358282"/>
            <a:chExt cx="102394" cy="102394"/>
          </a:xfrm>
        </p:grpSpPr>
        <p:cxnSp>
          <p:nvCxnSpPr>
            <p:cNvPr id="225" name="Straight Connector 224">
              <a:extLst>
                <a:ext uri="{FF2B5EF4-FFF2-40B4-BE49-F238E27FC236}">
                  <a16:creationId xmlns:a16="http://schemas.microsoft.com/office/drawing/2014/main" id="{DC039413-074F-B76C-FEE0-9BB7C7F60C53}"/>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26" name="Straight Connector 225">
              <a:extLst>
                <a:ext uri="{FF2B5EF4-FFF2-40B4-BE49-F238E27FC236}">
                  <a16:creationId xmlns:a16="http://schemas.microsoft.com/office/drawing/2014/main" id="{4D4839A3-A168-7718-4755-5A285EAC69E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27" name="Group 226">
            <a:extLst>
              <a:ext uri="{FF2B5EF4-FFF2-40B4-BE49-F238E27FC236}">
                <a16:creationId xmlns:a16="http://schemas.microsoft.com/office/drawing/2014/main" id="{A806BB66-59C2-768B-3DB1-0117155EBDAC}"/>
              </a:ext>
            </a:extLst>
          </p:cNvPr>
          <p:cNvGrpSpPr/>
          <p:nvPr/>
        </p:nvGrpSpPr>
        <p:grpSpPr>
          <a:xfrm>
            <a:off x="6953037" y="5308305"/>
            <a:ext cx="61116" cy="61116"/>
            <a:chOff x="7180064" y="4358282"/>
            <a:chExt cx="102394" cy="102394"/>
          </a:xfrm>
        </p:grpSpPr>
        <p:cxnSp>
          <p:nvCxnSpPr>
            <p:cNvPr id="228" name="Straight Connector 227">
              <a:extLst>
                <a:ext uri="{FF2B5EF4-FFF2-40B4-BE49-F238E27FC236}">
                  <a16:creationId xmlns:a16="http://schemas.microsoft.com/office/drawing/2014/main" id="{76D5EFB8-8DD0-A8C2-1844-97A22ACA42E5}"/>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29" name="Straight Connector 228">
              <a:extLst>
                <a:ext uri="{FF2B5EF4-FFF2-40B4-BE49-F238E27FC236}">
                  <a16:creationId xmlns:a16="http://schemas.microsoft.com/office/drawing/2014/main" id="{0B4B529E-5089-ADF0-B798-FDE518790DD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30" name="Group 229">
            <a:extLst>
              <a:ext uri="{FF2B5EF4-FFF2-40B4-BE49-F238E27FC236}">
                <a16:creationId xmlns:a16="http://schemas.microsoft.com/office/drawing/2014/main" id="{E1A3C57C-E000-DA1F-7886-24B043129715}"/>
              </a:ext>
            </a:extLst>
          </p:cNvPr>
          <p:cNvGrpSpPr/>
          <p:nvPr/>
        </p:nvGrpSpPr>
        <p:grpSpPr>
          <a:xfrm>
            <a:off x="6914455" y="5301079"/>
            <a:ext cx="61116" cy="61116"/>
            <a:chOff x="7180064" y="4358282"/>
            <a:chExt cx="102394" cy="102394"/>
          </a:xfrm>
        </p:grpSpPr>
        <p:cxnSp>
          <p:nvCxnSpPr>
            <p:cNvPr id="231" name="Straight Connector 230">
              <a:extLst>
                <a:ext uri="{FF2B5EF4-FFF2-40B4-BE49-F238E27FC236}">
                  <a16:creationId xmlns:a16="http://schemas.microsoft.com/office/drawing/2014/main" id="{B4E76E68-B9B5-0F75-C2F3-16B4DAD0B659}"/>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32" name="Straight Connector 231">
              <a:extLst>
                <a:ext uri="{FF2B5EF4-FFF2-40B4-BE49-F238E27FC236}">
                  <a16:creationId xmlns:a16="http://schemas.microsoft.com/office/drawing/2014/main" id="{7B0C1FCB-5FD1-FAD0-CC19-84B1373BC80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33" name="Group 232">
            <a:extLst>
              <a:ext uri="{FF2B5EF4-FFF2-40B4-BE49-F238E27FC236}">
                <a16:creationId xmlns:a16="http://schemas.microsoft.com/office/drawing/2014/main" id="{EE35C2E5-BACD-3F23-027D-776D9223C4C2}"/>
              </a:ext>
            </a:extLst>
          </p:cNvPr>
          <p:cNvGrpSpPr/>
          <p:nvPr/>
        </p:nvGrpSpPr>
        <p:grpSpPr>
          <a:xfrm>
            <a:off x="6925427" y="5339298"/>
            <a:ext cx="61116" cy="61116"/>
            <a:chOff x="7180064" y="4358282"/>
            <a:chExt cx="102394" cy="102394"/>
          </a:xfrm>
        </p:grpSpPr>
        <p:cxnSp>
          <p:nvCxnSpPr>
            <p:cNvPr id="234" name="Straight Connector 233">
              <a:extLst>
                <a:ext uri="{FF2B5EF4-FFF2-40B4-BE49-F238E27FC236}">
                  <a16:creationId xmlns:a16="http://schemas.microsoft.com/office/drawing/2014/main" id="{FE5871C9-A161-4026-25F8-7B5AF8E59609}"/>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35" name="Straight Connector 234">
              <a:extLst>
                <a:ext uri="{FF2B5EF4-FFF2-40B4-BE49-F238E27FC236}">
                  <a16:creationId xmlns:a16="http://schemas.microsoft.com/office/drawing/2014/main" id="{F5B2F39B-CA4E-B3D1-AAEC-F94FAB951027}"/>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36" name="Group 235">
            <a:extLst>
              <a:ext uri="{FF2B5EF4-FFF2-40B4-BE49-F238E27FC236}">
                <a16:creationId xmlns:a16="http://schemas.microsoft.com/office/drawing/2014/main" id="{B451530A-832F-F5DB-B465-2923B1590344}"/>
              </a:ext>
            </a:extLst>
          </p:cNvPr>
          <p:cNvGrpSpPr/>
          <p:nvPr/>
        </p:nvGrpSpPr>
        <p:grpSpPr>
          <a:xfrm>
            <a:off x="6949065" y="5420518"/>
            <a:ext cx="61116" cy="61116"/>
            <a:chOff x="7180064" y="4358282"/>
            <a:chExt cx="102394" cy="102394"/>
          </a:xfrm>
        </p:grpSpPr>
        <p:cxnSp>
          <p:nvCxnSpPr>
            <p:cNvPr id="237" name="Straight Connector 236">
              <a:extLst>
                <a:ext uri="{FF2B5EF4-FFF2-40B4-BE49-F238E27FC236}">
                  <a16:creationId xmlns:a16="http://schemas.microsoft.com/office/drawing/2014/main" id="{D4CCFD71-7B93-85FE-0B86-0EB9ABB7F372}"/>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38" name="Straight Connector 237">
              <a:extLst>
                <a:ext uri="{FF2B5EF4-FFF2-40B4-BE49-F238E27FC236}">
                  <a16:creationId xmlns:a16="http://schemas.microsoft.com/office/drawing/2014/main" id="{51F35802-916A-A3EC-3132-34C23BC8B068}"/>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39" name="Group 238">
            <a:extLst>
              <a:ext uri="{FF2B5EF4-FFF2-40B4-BE49-F238E27FC236}">
                <a16:creationId xmlns:a16="http://schemas.microsoft.com/office/drawing/2014/main" id="{4179388E-46EB-BA7E-FE45-772103EB2560}"/>
              </a:ext>
            </a:extLst>
          </p:cNvPr>
          <p:cNvGrpSpPr/>
          <p:nvPr/>
        </p:nvGrpSpPr>
        <p:grpSpPr>
          <a:xfrm>
            <a:off x="6939458" y="5473633"/>
            <a:ext cx="61116" cy="61116"/>
            <a:chOff x="7180064" y="4358282"/>
            <a:chExt cx="102394" cy="102394"/>
          </a:xfrm>
        </p:grpSpPr>
        <p:cxnSp>
          <p:nvCxnSpPr>
            <p:cNvPr id="240" name="Straight Connector 239">
              <a:extLst>
                <a:ext uri="{FF2B5EF4-FFF2-40B4-BE49-F238E27FC236}">
                  <a16:creationId xmlns:a16="http://schemas.microsoft.com/office/drawing/2014/main" id="{AC17F062-B7EA-3C44-1EED-4445016AEAD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41" name="Straight Connector 240">
              <a:extLst>
                <a:ext uri="{FF2B5EF4-FFF2-40B4-BE49-F238E27FC236}">
                  <a16:creationId xmlns:a16="http://schemas.microsoft.com/office/drawing/2014/main" id="{8E8322E2-A982-599F-0559-8C592C5BF2A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42" name="Group 241">
            <a:extLst>
              <a:ext uri="{FF2B5EF4-FFF2-40B4-BE49-F238E27FC236}">
                <a16:creationId xmlns:a16="http://schemas.microsoft.com/office/drawing/2014/main" id="{7F3138B5-F39F-0715-FE1F-22150EE3CDAA}"/>
              </a:ext>
            </a:extLst>
          </p:cNvPr>
          <p:cNvGrpSpPr/>
          <p:nvPr/>
        </p:nvGrpSpPr>
        <p:grpSpPr>
          <a:xfrm>
            <a:off x="7022705" y="5466755"/>
            <a:ext cx="61116" cy="61116"/>
            <a:chOff x="7180064" y="4358282"/>
            <a:chExt cx="102394" cy="102394"/>
          </a:xfrm>
        </p:grpSpPr>
        <p:cxnSp>
          <p:nvCxnSpPr>
            <p:cNvPr id="243" name="Straight Connector 242">
              <a:extLst>
                <a:ext uri="{FF2B5EF4-FFF2-40B4-BE49-F238E27FC236}">
                  <a16:creationId xmlns:a16="http://schemas.microsoft.com/office/drawing/2014/main" id="{C57510D4-C6B8-6BA4-B807-255EA6013B3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44" name="Straight Connector 243">
              <a:extLst>
                <a:ext uri="{FF2B5EF4-FFF2-40B4-BE49-F238E27FC236}">
                  <a16:creationId xmlns:a16="http://schemas.microsoft.com/office/drawing/2014/main" id="{FAB50DB8-A645-B46B-FAD9-9A84CFF7B29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45" name="Group 244">
            <a:extLst>
              <a:ext uri="{FF2B5EF4-FFF2-40B4-BE49-F238E27FC236}">
                <a16:creationId xmlns:a16="http://schemas.microsoft.com/office/drawing/2014/main" id="{4C1C7F66-865C-07DA-B27E-3F97CEE76AA3}"/>
              </a:ext>
            </a:extLst>
          </p:cNvPr>
          <p:cNvGrpSpPr/>
          <p:nvPr/>
        </p:nvGrpSpPr>
        <p:grpSpPr>
          <a:xfrm>
            <a:off x="6983595" y="5447463"/>
            <a:ext cx="61116" cy="61116"/>
            <a:chOff x="7180064" y="4358282"/>
            <a:chExt cx="102394" cy="102394"/>
          </a:xfrm>
        </p:grpSpPr>
        <p:cxnSp>
          <p:nvCxnSpPr>
            <p:cNvPr id="246" name="Straight Connector 245">
              <a:extLst>
                <a:ext uri="{FF2B5EF4-FFF2-40B4-BE49-F238E27FC236}">
                  <a16:creationId xmlns:a16="http://schemas.microsoft.com/office/drawing/2014/main" id="{B689A7AC-D2EC-2689-0607-AFEA6F4CE279}"/>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47" name="Straight Connector 246">
              <a:extLst>
                <a:ext uri="{FF2B5EF4-FFF2-40B4-BE49-F238E27FC236}">
                  <a16:creationId xmlns:a16="http://schemas.microsoft.com/office/drawing/2014/main" id="{8864AA7C-E721-EB46-4C42-34CF9F1A2B5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48" name="Group 247">
            <a:extLst>
              <a:ext uri="{FF2B5EF4-FFF2-40B4-BE49-F238E27FC236}">
                <a16:creationId xmlns:a16="http://schemas.microsoft.com/office/drawing/2014/main" id="{D2620429-D7A3-8D28-05C9-38F107F47A41}"/>
              </a:ext>
            </a:extLst>
          </p:cNvPr>
          <p:cNvGrpSpPr/>
          <p:nvPr/>
        </p:nvGrpSpPr>
        <p:grpSpPr>
          <a:xfrm>
            <a:off x="7101157" y="5306641"/>
            <a:ext cx="61116" cy="61116"/>
            <a:chOff x="7180064" y="4358282"/>
            <a:chExt cx="102394" cy="102394"/>
          </a:xfrm>
        </p:grpSpPr>
        <p:cxnSp>
          <p:nvCxnSpPr>
            <p:cNvPr id="249" name="Straight Connector 248">
              <a:extLst>
                <a:ext uri="{FF2B5EF4-FFF2-40B4-BE49-F238E27FC236}">
                  <a16:creationId xmlns:a16="http://schemas.microsoft.com/office/drawing/2014/main" id="{C2C91BE6-E3AC-E7C2-0F68-C32A3D1F885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50" name="Straight Connector 249">
              <a:extLst>
                <a:ext uri="{FF2B5EF4-FFF2-40B4-BE49-F238E27FC236}">
                  <a16:creationId xmlns:a16="http://schemas.microsoft.com/office/drawing/2014/main" id="{A82AEAD7-3C02-6CE2-8A8F-3BE868497ADF}"/>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51" name="Group 250">
            <a:extLst>
              <a:ext uri="{FF2B5EF4-FFF2-40B4-BE49-F238E27FC236}">
                <a16:creationId xmlns:a16="http://schemas.microsoft.com/office/drawing/2014/main" id="{D03A4595-28C9-760D-BF86-15D4D39CE67C}"/>
              </a:ext>
            </a:extLst>
          </p:cNvPr>
          <p:cNvGrpSpPr/>
          <p:nvPr/>
        </p:nvGrpSpPr>
        <p:grpSpPr>
          <a:xfrm>
            <a:off x="7117870" y="5254655"/>
            <a:ext cx="61116" cy="61116"/>
            <a:chOff x="7180064" y="4358282"/>
            <a:chExt cx="102394" cy="102394"/>
          </a:xfrm>
        </p:grpSpPr>
        <p:cxnSp>
          <p:nvCxnSpPr>
            <p:cNvPr id="252" name="Straight Connector 251">
              <a:extLst>
                <a:ext uri="{FF2B5EF4-FFF2-40B4-BE49-F238E27FC236}">
                  <a16:creationId xmlns:a16="http://schemas.microsoft.com/office/drawing/2014/main" id="{B3CF8894-DC71-E551-8124-10846E8E00E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2C05CEA9-4CE7-84CE-ADAD-01E95BA8C4B0}"/>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54" name="Group 253">
            <a:extLst>
              <a:ext uri="{FF2B5EF4-FFF2-40B4-BE49-F238E27FC236}">
                <a16:creationId xmlns:a16="http://schemas.microsoft.com/office/drawing/2014/main" id="{2D76D1FA-F59B-F745-8FB3-798911888DFF}"/>
              </a:ext>
            </a:extLst>
          </p:cNvPr>
          <p:cNvGrpSpPr/>
          <p:nvPr/>
        </p:nvGrpSpPr>
        <p:grpSpPr>
          <a:xfrm>
            <a:off x="7078455" y="5240311"/>
            <a:ext cx="61116" cy="61116"/>
            <a:chOff x="7180064" y="4358282"/>
            <a:chExt cx="102394" cy="102394"/>
          </a:xfrm>
        </p:grpSpPr>
        <p:cxnSp>
          <p:nvCxnSpPr>
            <p:cNvPr id="255" name="Straight Connector 254">
              <a:extLst>
                <a:ext uri="{FF2B5EF4-FFF2-40B4-BE49-F238E27FC236}">
                  <a16:creationId xmlns:a16="http://schemas.microsoft.com/office/drawing/2014/main" id="{BF8AB4FE-FF5A-D929-0ABF-60784DFF9F0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15D4F0A3-F5A2-4C62-A830-4F79BBE1ED7B}"/>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57" name="Group 256">
            <a:extLst>
              <a:ext uri="{FF2B5EF4-FFF2-40B4-BE49-F238E27FC236}">
                <a16:creationId xmlns:a16="http://schemas.microsoft.com/office/drawing/2014/main" id="{7BFD95C4-D73A-0B47-9165-2FB5EB58714A}"/>
              </a:ext>
            </a:extLst>
          </p:cNvPr>
          <p:cNvGrpSpPr/>
          <p:nvPr/>
        </p:nvGrpSpPr>
        <p:grpSpPr>
          <a:xfrm>
            <a:off x="7065219" y="5273063"/>
            <a:ext cx="61116" cy="61116"/>
            <a:chOff x="7180064" y="4358282"/>
            <a:chExt cx="102394" cy="102394"/>
          </a:xfrm>
        </p:grpSpPr>
        <p:cxnSp>
          <p:nvCxnSpPr>
            <p:cNvPr id="258" name="Straight Connector 257">
              <a:extLst>
                <a:ext uri="{FF2B5EF4-FFF2-40B4-BE49-F238E27FC236}">
                  <a16:creationId xmlns:a16="http://schemas.microsoft.com/office/drawing/2014/main" id="{E1E06DE0-40E6-72AA-1F95-8B13AEEB047C}"/>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59" name="Straight Connector 258">
              <a:extLst>
                <a:ext uri="{FF2B5EF4-FFF2-40B4-BE49-F238E27FC236}">
                  <a16:creationId xmlns:a16="http://schemas.microsoft.com/office/drawing/2014/main" id="{0A4EFF6E-773D-220A-C2B0-1B04FB5A2D9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60" name="Group 259">
            <a:extLst>
              <a:ext uri="{FF2B5EF4-FFF2-40B4-BE49-F238E27FC236}">
                <a16:creationId xmlns:a16="http://schemas.microsoft.com/office/drawing/2014/main" id="{266EC4A9-91F7-9952-EF00-E94AD7F06949}"/>
              </a:ext>
            </a:extLst>
          </p:cNvPr>
          <p:cNvGrpSpPr/>
          <p:nvPr/>
        </p:nvGrpSpPr>
        <p:grpSpPr>
          <a:xfrm>
            <a:off x="7029899" y="5294029"/>
            <a:ext cx="61116" cy="61116"/>
            <a:chOff x="7180064" y="4358282"/>
            <a:chExt cx="102394" cy="102394"/>
          </a:xfrm>
        </p:grpSpPr>
        <p:cxnSp>
          <p:nvCxnSpPr>
            <p:cNvPr id="261" name="Straight Connector 260">
              <a:extLst>
                <a:ext uri="{FF2B5EF4-FFF2-40B4-BE49-F238E27FC236}">
                  <a16:creationId xmlns:a16="http://schemas.microsoft.com/office/drawing/2014/main" id="{D295FE88-42AC-B612-A09A-D83E6B821753}"/>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DD26912F-DCF0-ED22-DE95-CF5422C4B4D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63" name="Group 262">
            <a:extLst>
              <a:ext uri="{FF2B5EF4-FFF2-40B4-BE49-F238E27FC236}">
                <a16:creationId xmlns:a16="http://schemas.microsoft.com/office/drawing/2014/main" id="{18AB3280-C072-E23C-C925-A54917EE8B37}"/>
              </a:ext>
            </a:extLst>
          </p:cNvPr>
          <p:cNvGrpSpPr/>
          <p:nvPr/>
        </p:nvGrpSpPr>
        <p:grpSpPr>
          <a:xfrm>
            <a:off x="7061087" y="5405455"/>
            <a:ext cx="61116" cy="61116"/>
            <a:chOff x="7180064" y="4358282"/>
            <a:chExt cx="102394" cy="102394"/>
          </a:xfrm>
        </p:grpSpPr>
        <p:cxnSp>
          <p:nvCxnSpPr>
            <p:cNvPr id="264" name="Straight Connector 263">
              <a:extLst>
                <a:ext uri="{FF2B5EF4-FFF2-40B4-BE49-F238E27FC236}">
                  <a16:creationId xmlns:a16="http://schemas.microsoft.com/office/drawing/2014/main" id="{A25AA004-AD03-7750-F1AA-A34C9FA9B3D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68E834F6-3B7F-F97E-EB1E-10E601D0241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66" name="Group 265">
            <a:extLst>
              <a:ext uri="{FF2B5EF4-FFF2-40B4-BE49-F238E27FC236}">
                <a16:creationId xmlns:a16="http://schemas.microsoft.com/office/drawing/2014/main" id="{51C728B7-87E9-4CC4-919C-CB86234EB33D}"/>
              </a:ext>
            </a:extLst>
          </p:cNvPr>
          <p:cNvGrpSpPr/>
          <p:nvPr/>
        </p:nvGrpSpPr>
        <p:grpSpPr>
          <a:xfrm>
            <a:off x="7062562" y="5426023"/>
            <a:ext cx="61116" cy="61116"/>
            <a:chOff x="7180064" y="4358282"/>
            <a:chExt cx="102394" cy="102394"/>
          </a:xfrm>
        </p:grpSpPr>
        <p:cxnSp>
          <p:nvCxnSpPr>
            <p:cNvPr id="267" name="Straight Connector 266">
              <a:extLst>
                <a:ext uri="{FF2B5EF4-FFF2-40B4-BE49-F238E27FC236}">
                  <a16:creationId xmlns:a16="http://schemas.microsoft.com/office/drawing/2014/main" id="{9CA475AF-07B6-AE3F-49AE-F71793C563C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890B0623-92CD-3F2B-1998-0ECA047B35BE}"/>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69" name="Group 268">
            <a:extLst>
              <a:ext uri="{FF2B5EF4-FFF2-40B4-BE49-F238E27FC236}">
                <a16:creationId xmlns:a16="http://schemas.microsoft.com/office/drawing/2014/main" id="{0AC242AF-19F7-ABB7-38ED-89C47EEAC9D0}"/>
              </a:ext>
            </a:extLst>
          </p:cNvPr>
          <p:cNvGrpSpPr/>
          <p:nvPr/>
        </p:nvGrpSpPr>
        <p:grpSpPr>
          <a:xfrm>
            <a:off x="7095549" y="5417255"/>
            <a:ext cx="61116" cy="61116"/>
            <a:chOff x="7180064" y="4358282"/>
            <a:chExt cx="102394" cy="102394"/>
          </a:xfrm>
        </p:grpSpPr>
        <p:cxnSp>
          <p:nvCxnSpPr>
            <p:cNvPr id="270" name="Straight Connector 269">
              <a:extLst>
                <a:ext uri="{FF2B5EF4-FFF2-40B4-BE49-F238E27FC236}">
                  <a16:creationId xmlns:a16="http://schemas.microsoft.com/office/drawing/2014/main" id="{B26D2B99-6DA1-94C5-80EC-CB145AF513F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71" name="Straight Connector 270">
              <a:extLst>
                <a:ext uri="{FF2B5EF4-FFF2-40B4-BE49-F238E27FC236}">
                  <a16:creationId xmlns:a16="http://schemas.microsoft.com/office/drawing/2014/main" id="{C98AE08A-5EBC-159E-7E58-AFA171C4284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72" name="Group 271">
            <a:extLst>
              <a:ext uri="{FF2B5EF4-FFF2-40B4-BE49-F238E27FC236}">
                <a16:creationId xmlns:a16="http://schemas.microsoft.com/office/drawing/2014/main" id="{34080E55-3949-E333-E64F-F3FA5CB1C973}"/>
              </a:ext>
            </a:extLst>
          </p:cNvPr>
          <p:cNvGrpSpPr/>
          <p:nvPr/>
        </p:nvGrpSpPr>
        <p:grpSpPr>
          <a:xfrm>
            <a:off x="7085751" y="5456582"/>
            <a:ext cx="61116" cy="61116"/>
            <a:chOff x="7180064" y="4358282"/>
            <a:chExt cx="102394" cy="102394"/>
          </a:xfrm>
        </p:grpSpPr>
        <p:cxnSp>
          <p:nvCxnSpPr>
            <p:cNvPr id="273" name="Straight Connector 272">
              <a:extLst>
                <a:ext uri="{FF2B5EF4-FFF2-40B4-BE49-F238E27FC236}">
                  <a16:creationId xmlns:a16="http://schemas.microsoft.com/office/drawing/2014/main" id="{39190B4D-E5B4-65E6-1A07-62CB8469C50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1B7CEF0B-5CCF-FE24-7889-F3BADD59F20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75" name="Group 274">
            <a:extLst>
              <a:ext uri="{FF2B5EF4-FFF2-40B4-BE49-F238E27FC236}">
                <a16:creationId xmlns:a16="http://schemas.microsoft.com/office/drawing/2014/main" id="{2EAEC333-AD7B-0726-5816-BA9E298883BE}"/>
              </a:ext>
            </a:extLst>
          </p:cNvPr>
          <p:cNvGrpSpPr/>
          <p:nvPr/>
        </p:nvGrpSpPr>
        <p:grpSpPr>
          <a:xfrm>
            <a:off x="7109577" y="5514354"/>
            <a:ext cx="61116" cy="61116"/>
            <a:chOff x="7180064" y="4358282"/>
            <a:chExt cx="102394" cy="102394"/>
          </a:xfrm>
        </p:grpSpPr>
        <p:cxnSp>
          <p:nvCxnSpPr>
            <p:cNvPr id="276" name="Straight Connector 275">
              <a:extLst>
                <a:ext uri="{FF2B5EF4-FFF2-40B4-BE49-F238E27FC236}">
                  <a16:creationId xmlns:a16="http://schemas.microsoft.com/office/drawing/2014/main" id="{2440D82A-018C-EFFF-8F92-5E567DD509E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6EE2C6FF-13C3-C0AA-3876-9EDEF6BC56D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78" name="Group 277">
            <a:extLst>
              <a:ext uri="{FF2B5EF4-FFF2-40B4-BE49-F238E27FC236}">
                <a16:creationId xmlns:a16="http://schemas.microsoft.com/office/drawing/2014/main" id="{23B735BA-4F26-358B-6769-99071172E305}"/>
              </a:ext>
            </a:extLst>
          </p:cNvPr>
          <p:cNvGrpSpPr/>
          <p:nvPr/>
        </p:nvGrpSpPr>
        <p:grpSpPr>
          <a:xfrm>
            <a:off x="7095778" y="5596015"/>
            <a:ext cx="61116" cy="61116"/>
            <a:chOff x="7180064" y="4358282"/>
            <a:chExt cx="102394" cy="102394"/>
          </a:xfrm>
        </p:grpSpPr>
        <p:cxnSp>
          <p:nvCxnSpPr>
            <p:cNvPr id="279" name="Straight Connector 278">
              <a:extLst>
                <a:ext uri="{FF2B5EF4-FFF2-40B4-BE49-F238E27FC236}">
                  <a16:creationId xmlns:a16="http://schemas.microsoft.com/office/drawing/2014/main" id="{D77975A9-A5B1-38DA-2ECC-AC6C0B63097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id="{4215F326-FC88-3F32-6760-3421F94B8B6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81" name="Group 280">
            <a:extLst>
              <a:ext uri="{FF2B5EF4-FFF2-40B4-BE49-F238E27FC236}">
                <a16:creationId xmlns:a16="http://schemas.microsoft.com/office/drawing/2014/main" id="{AF7CBFA4-4CCC-F4D6-9146-4FB355E24928}"/>
              </a:ext>
            </a:extLst>
          </p:cNvPr>
          <p:cNvGrpSpPr/>
          <p:nvPr/>
        </p:nvGrpSpPr>
        <p:grpSpPr>
          <a:xfrm>
            <a:off x="7093942" y="5629347"/>
            <a:ext cx="61116" cy="61116"/>
            <a:chOff x="7180064" y="4358282"/>
            <a:chExt cx="102394" cy="102394"/>
          </a:xfrm>
        </p:grpSpPr>
        <p:cxnSp>
          <p:nvCxnSpPr>
            <p:cNvPr id="282" name="Straight Connector 281">
              <a:extLst>
                <a:ext uri="{FF2B5EF4-FFF2-40B4-BE49-F238E27FC236}">
                  <a16:creationId xmlns:a16="http://schemas.microsoft.com/office/drawing/2014/main" id="{7E86AA1D-76AB-83C6-AE28-1206F58F7D9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83" name="Straight Connector 282">
              <a:extLst>
                <a:ext uri="{FF2B5EF4-FFF2-40B4-BE49-F238E27FC236}">
                  <a16:creationId xmlns:a16="http://schemas.microsoft.com/office/drawing/2014/main" id="{04397329-10F2-5890-8124-93271A4331C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84" name="Group 283">
            <a:extLst>
              <a:ext uri="{FF2B5EF4-FFF2-40B4-BE49-F238E27FC236}">
                <a16:creationId xmlns:a16="http://schemas.microsoft.com/office/drawing/2014/main" id="{5C596157-6347-2C50-6248-1D79FBBB7DFE}"/>
              </a:ext>
            </a:extLst>
          </p:cNvPr>
          <p:cNvGrpSpPr/>
          <p:nvPr/>
        </p:nvGrpSpPr>
        <p:grpSpPr>
          <a:xfrm>
            <a:off x="7013409" y="5592243"/>
            <a:ext cx="61116" cy="61116"/>
            <a:chOff x="7180064" y="4358282"/>
            <a:chExt cx="102394" cy="102394"/>
          </a:xfrm>
        </p:grpSpPr>
        <p:cxnSp>
          <p:nvCxnSpPr>
            <p:cNvPr id="285" name="Straight Connector 284">
              <a:extLst>
                <a:ext uri="{FF2B5EF4-FFF2-40B4-BE49-F238E27FC236}">
                  <a16:creationId xmlns:a16="http://schemas.microsoft.com/office/drawing/2014/main" id="{C5679061-7559-6BFC-7524-C38F629680FC}"/>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86" name="Straight Connector 285">
              <a:extLst>
                <a:ext uri="{FF2B5EF4-FFF2-40B4-BE49-F238E27FC236}">
                  <a16:creationId xmlns:a16="http://schemas.microsoft.com/office/drawing/2014/main" id="{2418BDCB-1F57-0CB5-4B3B-168494506DDB}"/>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87" name="Group 286">
            <a:extLst>
              <a:ext uri="{FF2B5EF4-FFF2-40B4-BE49-F238E27FC236}">
                <a16:creationId xmlns:a16="http://schemas.microsoft.com/office/drawing/2014/main" id="{4D36D65A-60F3-5479-A108-4FFC09F142C4}"/>
              </a:ext>
            </a:extLst>
          </p:cNvPr>
          <p:cNvGrpSpPr/>
          <p:nvPr/>
        </p:nvGrpSpPr>
        <p:grpSpPr>
          <a:xfrm>
            <a:off x="7029478" y="5653165"/>
            <a:ext cx="61116" cy="61116"/>
            <a:chOff x="7180064" y="4358282"/>
            <a:chExt cx="102394" cy="102394"/>
          </a:xfrm>
        </p:grpSpPr>
        <p:cxnSp>
          <p:nvCxnSpPr>
            <p:cNvPr id="288" name="Straight Connector 287">
              <a:extLst>
                <a:ext uri="{FF2B5EF4-FFF2-40B4-BE49-F238E27FC236}">
                  <a16:creationId xmlns:a16="http://schemas.microsoft.com/office/drawing/2014/main" id="{F0313296-ECCC-F44A-90AE-621005D3F4E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89" name="Straight Connector 288">
              <a:extLst>
                <a:ext uri="{FF2B5EF4-FFF2-40B4-BE49-F238E27FC236}">
                  <a16:creationId xmlns:a16="http://schemas.microsoft.com/office/drawing/2014/main" id="{08FFC85A-D242-6FB9-25B0-4A08D7EB16CB}"/>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90" name="Group 289">
            <a:extLst>
              <a:ext uri="{FF2B5EF4-FFF2-40B4-BE49-F238E27FC236}">
                <a16:creationId xmlns:a16="http://schemas.microsoft.com/office/drawing/2014/main" id="{88210137-5CE8-0DE2-8374-EB7B975EFDDC}"/>
              </a:ext>
            </a:extLst>
          </p:cNvPr>
          <p:cNvGrpSpPr/>
          <p:nvPr/>
        </p:nvGrpSpPr>
        <p:grpSpPr>
          <a:xfrm>
            <a:off x="6950958" y="5709914"/>
            <a:ext cx="61116" cy="61116"/>
            <a:chOff x="7180064" y="4358282"/>
            <a:chExt cx="102394" cy="102394"/>
          </a:xfrm>
        </p:grpSpPr>
        <p:cxnSp>
          <p:nvCxnSpPr>
            <p:cNvPr id="291" name="Straight Connector 290">
              <a:extLst>
                <a:ext uri="{FF2B5EF4-FFF2-40B4-BE49-F238E27FC236}">
                  <a16:creationId xmlns:a16="http://schemas.microsoft.com/office/drawing/2014/main" id="{35A5D25C-6119-3CEB-777B-88083CEBB4F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92" name="Straight Connector 291">
              <a:extLst>
                <a:ext uri="{FF2B5EF4-FFF2-40B4-BE49-F238E27FC236}">
                  <a16:creationId xmlns:a16="http://schemas.microsoft.com/office/drawing/2014/main" id="{3D4C5FD2-E3C6-D40B-1405-E16403DCE15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93" name="Group 292">
            <a:extLst>
              <a:ext uri="{FF2B5EF4-FFF2-40B4-BE49-F238E27FC236}">
                <a16:creationId xmlns:a16="http://schemas.microsoft.com/office/drawing/2014/main" id="{39D45838-FE1F-B51C-DE5C-017AFB5B2DBB}"/>
              </a:ext>
            </a:extLst>
          </p:cNvPr>
          <p:cNvGrpSpPr/>
          <p:nvPr/>
        </p:nvGrpSpPr>
        <p:grpSpPr>
          <a:xfrm>
            <a:off x="6908122" y="5736193"/>
            <a:ext cx="61116" cy="61116"/>
            <a:chOff x="7180064" y="4358282"/>
            <a:chExt cx="102394" cy="102394"/>
          </a:xfrm>
        </p:grpSpPr>
        <p:cxnSp>
          <p:nvCxnSpPr>
            <p:cNvPr id="294" name="Straight Connector 293">
              <a:extLst>
                <a:ext uri="{FF2B5EF4-FFF2-40B4-BE49-F238E27FC236}">
                  <a16:creationId xmlns:a16="http://schemas.microsoft.com/office/drawing/2014/main" id="{990DCBD8-9993-9E79-DFB4-DE99641FFF2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95" name="Straight Connector 294">
              <a:extLst>
                <a:ext uri="{FF2B5EF4-FFF2-40B4-BE49-F238E27FC236}">
                  <a16:creationId xmlns:a16="http://schemas.microsoft.com/office/drawing/2014/main" id="{05AD3FFF-1A52-5812-4053-CB303AAFF8E9}"/>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96" name="Group 295">
            <a:extLst>
              <a:ext uri="{FF2B5EF4-FFF2-40B4-BE49-F238E27FC236}">
                <a16:creationId xmlns:a16="http://schemas.microsoft.com/office/drawing/2014/main" id="{A05CEDA8-C289-120E-7323-1747EC4A1619}"/>
              </a:ext>
            </a:extLst>
          </p:cNvPr>
          <p:cNvGrpSpPr/>
          <p:nvPr/>
        </p:nvGrpSpPr>
        <p:grpSpPr>
          <a:xfrm>
            <a:off x="7029478" y="5745237"/>
            <a:ext cx="61116" cy="61116"/>
            <a:chOff x="7180064" y="4358282"/>
            <a:chExt cx="102394" cy="102394"/>
          </a:xfrm>
        </p:grpSpPr>
        <p:cxnSp>
          <p:nvCxnSpPr>
            <p:cNvPr id="297" name="Straight Connector 296">
              <a:extLst>
                <a:ext uri="{FF2B5EF4-FFF2-40B4-BE49-F238E27FC236}">
                  <a16:creationId xmlns:a16="http://schemas.microsoft.com/office/drawing/2014/main" id="{50DC6A47-487A-9793-9A75-F6408680F2A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FCA901BE-4352-3CB8-27BF-EBD9865A10C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299" name="Group 298">
            <a:extLst>
              <a:ext uri="{FF2B5EF4-FFF2-40B4-BE49-F238E27FC236}">
                <a16:creationId xmlns:a16="http://schemas.microsoft.com/office/drawing/2014/main" id="{F13E5F02-6950-D606-586E-61DA84F042AC}"/>
              </a:ext>
            </a:extLst>
          </p:cNvPr>
          <p:cNvGrpSpPr/>
          <p:nvPr/>
        </p:nvGrpSpPr>
        <p:grpSpPr>
          <a:xfrm>
            <a:off x="7067127" y="5718645"/>
            <a:ext cx="61116" cy="61116"/>
            <a:chOff x="7180064" y="4358282"/>
            <a:chExt cx="102394" cy="102394"/>
          </a:xfrm>
        </p:grpSpPr>
        <p:cxnSp>
          <p:nvCxnSpPr>
            <p:cNvPr id="300" name="Straight Connector 299">
              <a:extLst>
                <a:ext uri="{FF2B5EF4-FFF2-40B4-BE49-F238E27FC236}">
                  <a16:creationId xmlns:a16="http://schemas.microsoft.com/office/drawing/2014/main" id="{9C1FC410-93E7-3BE1-04E1-A86B65CF7874}"/>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8AFF5D0B-C74F-09C0-71ED-841D2A339AE9}"/>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02" name="Group 301">
            <a:extLst>
              <a:ext uri="{FF2B5EF4-FFF2-40B4-BE49-F238E27FC236}">
                <a16:creationId xmlns:a16="http://schemas.microsoft.com/office/drawing/2014/main" id="{712AA00C-8B74-9F47-E21A-B95AD67D9944}"/>
              </a:ext>
            </a:extLst>
          </p:cNvPr>
          <p:cNvGrpSpPr/>
          <p:nvPr/>
        </p:nvGrpSpPr>
        <p:grpSpPr>
          <a:xfrm>
            <a:off x="7463710" y="5479921"/>
            <a:ext cx="61116" cy="61116"/>
            <a:chOff x="7180064" y="4358282"/>
            <a:chExt cx="102394" cy="102394"/>
          </a:xfrm>
        </p:grpSpPr>
        <p:cxnSp>
          <p:nvCxnSpPr>
            <p:cNvPr id="303" name="Straight Connector 302">
              <a:extLst>
                <a:ext uri="{FF2B5EF4-FFF2-40B4-BE49-F238E27FC236}">
                  <a16:creationId xmlns:a16="http://schemas.microsoft.com/office/drawing/2014/main" id="{9751C686-392F-FDC8-D2ED-46C27D39E08C}"/>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04" name="Straight Connector 303">
              <a:extLst>
                <a:ext uri="{FF2B5EF4-FFF2-40B4-BE49-F238E27FC236}">
                  <a16:creationId xmlns:a16="http://schemas.microsoft.com/office/drawing/2014/main" id="{C6B585BF-3034-A131-FEFD-B65F7BE4631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05" name="Group 304">
            <a:extLst>
              <a:ext uri="{FF2B5EF4-FFF2-40B4-BE49-F238E27FC236}">
                <a16:creationId xmlns:a16="http://schemas.microsoft.com/office/drawing/2014/main" id="{1649E656-DA44-DCF0-1505-611D53AAD014}"/>
              </a:ext>
            </a:extLst>
          </p:cNvPr>
          <p:cNvGrpSpPr/>
          <p:nvPr/>
        </p:nvGrpSpPr>
        <p:grpSpPr>
          <a:xfrm>
            <a:off x="7525059" y="5493673"/>
            <a:ext cx="61116" cy="61116"/>
            <a:chOff x="7180064" y="4358282"/>
            <a:chExt cx="102394" cy="102394"/>
          </a:xfrm>
        </p:grpSpPr>
        <p:cxnSp>
          <p:nvCxnSpPr>
            <p:cNvPr id="306" name="Straight Connector 305">
              <a:extLst>
                <a:ext uri="{FF2B5EF4-FFF2-40B4-BE49-F238E27FC236}">
                  <a16:creationId xmlns:a16="http://schemas.microsoft.com/office/drawing/2014/main" id="{FD702C22-AC39-1E2F-A44D-9F1CB005B565}"/>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07" name="Straight Connector 306">
              <a:extLst>
                <a:ext uri="{FF2B5EF4-FFF2-40B4-BE49-F238E27FC236}">
                  <a16:creationId xmlns:a16="http://schemas.microsoft.com/office/drawing/2014/main" id="{B8AD8F3B-4C4C-535D-0647-666DF1037236}"/>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08" name="Group 307">
            <a:extLst>
              <a:ext uri="{FF2B5EF4-FFF2-40B4-BE49-F238E27FC236}">
                <a16:creationId xmlns:a16="http://schemas.microsoft.com/office/drawing/2014/main" id="{72A3C0A5-91CA-D0AF-14CD-2A904D66AB5E}"/>
              </a:ext>
            </a:extLst>
          </p:cNvPr>
          <p:cNvGrpSpPr/>
          <p:nvPr/>
        </p:nvGrpSpPr>
        <p:grpSpPr>
          <a:xfrm>
            <a:off x="7475822" y="5379398"/>
            <a:ext cx="61116" cy="61116"/>
            <a:chOff x="7180064" y="4358282"/>
            <a:chExt cx="102394" cy="102394"/>
          </a:xfrm>
        </p:grpSpPr>
        <p:cxnSp>
          <p:nvCxnSpPr>
            <p:cNvPr id="309" name="Straight Connector 308">
              <a:extLst>
                <a:ext uri="{FF2B5EF4-FFF2-40B4-BE49-F238E27FC236}">
                  <a16:creationId xmlns:a16="http://schemas.microsoft.com/office/drawing/2014/main" id="{97B1C86B-D575-0E6F-A273-15CF283EE4D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10" name="Straight Connector 309">
              <a:extLst>
                <a:ext uri="{FF2B5EF4-FFF2-40B4-BE49-F238E27FC236}">
                  <a16:creationId xmlns:a16="http://schemas.microsoft.com/office/drawing/2014/main" id="{C0B4F1F1-9CC0-916C-F800-545114D85BE6}"/>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11" name="Group 310">
            <a:extLst>
              <a:ext uri="{FF2B5EF4-FFF2-40B4-BE49-F238E27FC236}">
                <a16:creationId xmlns:a16="http://schemas.microsoft.com/office/drawing/2014/main" id="{C9643852-7CBA-516D-6705-922BE4FB1A66}"/>
              </a:ext>
            </a:extLst>
          </p:cNvPr>
          <p:cNvGrpSpPr/>
          <p:nvPr/>
        </p:nvGrpSpPr>
        <p:grpSpPr>
          <a:xfrm>
            <a:off x="7572083" y="5449550"/>
            <a:ext cx="61116" cy="61116"/>
            <a:chOff x="7180064" y="4358282"/>
            <a:chExt cx="102394" cy="102394"/>
          </a:xfrm>
        </p:grpSpPr>
        <p:cxnSp>
          <p:nvCxnSpPr>
            <p:cNvPr id="312" name="Straight Connector 311">
              <a:extLst>
                <a:ext uri="{FF2B5EF4-FFF2-40B4-BE49-F238E27FC236}">
                  <a16:creationId xmlns:a16="http://schemas.microsoft.com/office/drawing/2014/main" id="{54F6F69E-8E06-DD93-BD06-D825C64953D3}"/>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13" name="Straight Connector 312">
              <a:extLst>
                <a:ext uri="{FF2B5EF4-FFF2-40B4-BE49-F238E27FC236}">
                  <a16:creationId xmlns:a16="http://schemas.microsoft.com/office/drawing/2014/main" id="{AEA291F5-3FEA-B917-62BF-CE3B0EA3C450}"/>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14" name="Group 313">
            <a:extLst>
              <a:ext uri="{FF2B5EF4-FFF2-40B4-BE49-F238E27FC236}">
                <a16:creationId xmlns:a16="http://schemas.microsoft.com/office/drawing/2014/main" id="{B7D70A3C-B299-763E-0BDF-0EAAE8D2E49A}"/>
              </a:ext>
            </a:extLst>
          </p:cNvPr>
          <p:cNvGrpSpPr/>
          <p:nvPr/>
        </p:nvGrpSpPr>
        <p:grpSpPr>
          <a:xfrm>
            <a:off x="7595323" y="5377431"/>
            <a:ext cx="61116" cy="61116"/>
            <a:chOff x="7180064" y="4358282"/>
            <a:chExt cx="102394" cy="102394"/>
          </a:xfrm>
        </p:grpSpPr>
        <p:cxnSp>
          <p:nvCxnSpPr>
            <p:cNvPr id="315" name="Straight Connector 314">
              <a:extLst>
                <a:ext uri="{FF2B5EF4-FFF2-40B4-BE49-F238E27FC236}">
                  <a16:creationId xmlns:a16="http://schemas.microsoft.com/office/drawing/2014/main" id="{41F0E81D-DF22-DA45-9210-7A0AE27822FB}"/>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16" name="Straight Connector 315">
              <a:extLst>
                <a:ext uri="{FF2B5EF4-FFF2-40B4-BE49-F238E27FC236}">
                  <a16:creationId xmlns:a16="http://schemas.microsoft.com/office/drawing/2014/main" id="{B3944166-2522-5D26-6ABC-5F3099CBE6CE}"/>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17" name="Group 316">
            <a:extLst>
              <a:ext uri="{FF2B5EF4-FFF2-40B4-BE49-F238E27FC236}">
                <a16:creationId xmlns:a16="http://schemas.microsoft.com/office/drawing/2014/main" id="{02900015-391C-6E59-2F91-A9D29CE8CED3}"/>
              </a:ext>
            </a:extLst>
          </p:cNvPr>
          <p:cNvGrpSpPr/>
          <p:nvPr/>
        </p:nvGrpSpPr>
        <p:grpSpPr>
          <a:xfrm>
            <a:off x="7611503" y="5357875"/>
            <a:ext cx="61116" cy="61116"/>
            <a:chOff x="7180064" y="4358282"/>
            <a:chExt cx="102394" cy="102394"/>
          </a:xfrm>
        </p:grpSpPr>
        <p:cxnSp>
          <p:nvCxnSpPr>
            <p:cNvPr id="318" name="Straight Connector 317">
              <a:extLst>
                <a:ext uri="{FF2B5EF4-FFF2-40B4-BE49-F238E27FC236}">
                  <a16:creationId xmlns:a16="http://schemas.microsoft.com/office/drawing/2014/main" id="{BDEE564E-8B9D-B88B-3AB2-FB5A9F3F4205}"/>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19" name="Straight Connector 318">
              <a:extLst>
                <a:ext uri="{FF2B5EF4-FFF2-40B4-BE49-F238E27FC236}">
                  <a16:creationId xmlns:a16="http://schemas.microsoft.com/office/drawing/2014/main" id="{7502F2B3-4624-B607-4FDC-8E4F7D43EE77}"/>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20" name="Group 319">
            <a:extLst>
              <a:ext uri="{FF2B5EF4-FFF2-40B4-BE49-F238E27FC236}">
                <a16:creationId xmlns:a16="http://schemas.microsoft.com/office/drawing/2014/main" id="{4FBF281C-0418-7B0A-F92A-9F519C30B705}"/>
              </a:ext>
            </a:extLst>
          </p:cNvPr>
          <p:cNvGrpSpPr/>
          <p:nvPr/>
        </p:nvGrpSpPr>
        <p:grpSpPr>
          <a:xfrm>
            <a:off x="7621041" y="5308305"/>
            <a:ext cx="61116" cy="61116"/>
            <a:chOff x="7180064" y="4358282"/>
            <a:chExt cx="102394" cy="102394"/>
          </a:xfrm>
        </p:grpSpPr>
        <p:cxnSp>
          <p:nvCxnSpPr>
            <p:cNvPr id="321" name="Straight Connector 320">
              <a:extLst>
                <a:ext uri="{FF2B5EF4-FFF2-40B4-BE49-F238E27FC236}">
                  <a16:creationId xmlns:a16="http://schemas.microsoft.com/office/drawing/2014/main" id="{F20B09A5-24D5-668D-DF03-CA12F4D3D6CE}"/>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22" name="Straight Connector 321">
              <a:extLst>
                <a:ext uri="{FF2B5EF4-FFF2-40B4-BE49-F238E27FC236}">
                  <a16:creationId xmlns:a16="http://schemas.microsoft.com/office/drawing/2014/main" id="{363FC67C-DD20-1E2E-E214-C6B0E6DC2C2B}"/>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23" name="Group 322">
            <a:extLst>
              <a:ext uri="{FF2B5EF4-FFF2-40B4-BE49-F238E27FC236}">
                <a16:creationId xmlns:a16="http://schemas.microsoft.com/office/drawing/2014/main" id="{F609B467-6649-5B32-691D-128DEF17FFCA}"/>
              </a:ext>
            </a:extLst>
          </p:cNvPr>
          <p:cNvGrpSpPr/>
          <p:nvPr/>
        </p:nvGrpSpPr>
        <p:grpSpPr>
          <a:xfrm>
            <a:off x="7549799" y="5313122"/>
            <a:ext cx="61116" cy="61116"/>
            <a:chOff x="7180064" y="4358282"/>
            <a:chExt cx="102394" cy="102394"/>
          </a:xfrm>
        </p:grpSpPr>
        <p:cxnSp>
          <p:nvCxnSpPr>
            <p:cNvPr id="324" name="Straight Connector 323">
              <a:extLst>
                <a:ext uri="{FF2B5EF4-FFF2-40B4-BE49-F238E27FC236}">
                  <a16:creationId xmlns:a16="http://schemas.microsoft.com/office/drawing/2014/main" id="{BD9DB69E-CC16-D943-1789-1280B756D86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25" name="Straight Connector 324">
              <a:extLst>
                <a:ext uri="{FF2B5EF4-FFF2-40B4-BE49-F238E27FC236}">
                  <a16:creationId xmlns:a16="http://schemas.microsoft.com/office/drawing/2014/main" id="{E9C1A902-FD38-962C-598D-C4321721418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26" name="Group 325">
            <a:extLst>
              <a:ext uri="{FF2B5EF4-FFF2-40B4-BE49-F238E27FC236}">
                <a16:creationId xmlns:a16="http://schemas.microsoft.com/office/drawing/2014/main" id="{4E290E6B-FEBB-2AA5-3E25-4C492842A6A5}"/>
              </a:ext>
            </a:extLst>
          </p:cNvPr>
          <p:cNvGrpSpPr/>
          <p:nvPr/>
        </p:nvGrpSpPr>
        <p:grpSpPr>
          <a:xfrm>
            <a:off x="7514087" y="5333551"/>
            <a:ext cx="61116" cy="61116"/>
            <a:chOff x="7180064" y="4358282"/>
            <a:chExt cx="102394" cy="102394"/>
          </a:xfrm>
        </p:grpSpPr>
        <p:cxnSp>
          <p:nvCxnSpPr>
            <p:cNvPr id="327" name="Straight Connector 326">
              <a:extLst>
                <a:ext uri="{FF2B5EF4-FFF2-40B4-BE49-F238E27FC236}">
                  <a16:creationId xmlns:a16="http://schemas.microsoft.com/office/drawing/2014/main" id="{939D7E0F-EA26-85A7-230A-093F85A5CA1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28" name="Straight Connector 327">
              <a:extLst>
                <a:ext uri="{FF2B5EF4-FFF2-40B4-BE49-F238E27FC236}">
                  <a16:creationId xmlns:a16="http://schemas.microsoft.com/office/drawing/2014/main" id="{8ABC7538-B5D8-6CFF-6228-E30BA766515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29" name="Group 328">
            <a:extLst>
              <a:ext uri="{FF2B5EF4-FFF2-40B4-BE49-F238E27FC236}">
                <a16:creationId xmlns:a16="http://schemas.microsoft.com/office/drawing/2014/main" id="{E08E3DBB-E436-F305-8C7A-A6B63D69CC7F}"/>
              </a:ext>
            </a:extLst>
          </p:cNvPr>
          <p:cNvGrpSpPr/>
          <p:nvPr/>
        </p:nvGrpSpPr>
        <p:grpSpPr>
          <a:xfrm>
            <a:off x="7451761" y="5304531"/>
            <a:ext cx="61116" cy="61116"/>
            <a:chOff x="7180064" y="4358282"/>
            <a:chExt cx="102394" cy="102394"/>
          </a:xfrm>
        </p:grpSpPr>
        <p:cxnSp>
          <p:nvCxnSpPr>
            <p:cNvPr id="330" name="Straight Connector 329">
              <a:extLst>
                <a:ext uri="{FF2B5EF4-FFF2-40B4-BE49-F238E27FC236}">
                  <a16:creationId xmlns:a16="http://schemas.microsoft.com/office/drawing/2014/main" id="{5E294E48-7558-A2C9-D7E8-89AACBD2D579}"/>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31" name="Straight Connector 330">
              <a:extLst>
                <a:ext uri="{FF2B5EF4-FFF2-40B4-BE49-F238E27FC236}">
                  <a16:creationId xmlns:a16="http://schemas.microsoft.com/office/drawing/2014/main" id="{CE1D56EE-DDA8-9B09-AFD2-D3690E52EAF9}"/>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32" name="Group 331">
            <a:extLst>
              <a:ext uri="{FF2B5EF4-FFF2-40B4-BE49-F238E27FC236}">
                <a16:creationId xmlns:a16="http://schemas.microsoft.com/office/drawing/2014/main" id="{C974FCAC-96EB-C70A-E8F9-747383FC095C}"/>
              </a:ext>
            </a:extLst>
          </p:cNvPr>
          <p:cNvGrpSpPr/>
          <p:nvPr/>
        </p:nvGrpSpPr>
        <p:grpSpPr>
          <a:xfrm>
            <a:off x="7424914" y="5277747"/>
            <a:ext cx="61116" cy="61116"/>
            <a:chOff x="7180064" y="4358282"/>
            <a:chExt cx="102394" cy="102394"/>
          </a:xfrm>
        </p:grpSpPr>
        <p:cxnSp>
          <p:nvCxnSpPr>
            <p:cNvPr id="333" name="Straight Connector 332">
              <a:extLst>
                <a:ext uri="{FF2B5EF4-FFF2-40B4-BE49-F238E27FC236}">
                  <a16:creationId xmlns:a16="http://schemas.microsoft.com/office/drawing/2014/main" id="{0419ABE1-86BA-01D9-9F6E-46D03C1DB6A3}"/>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34" name="Straight Connector 333">
              <a:extLst>
                <a:ext uri="{FF2B5EF4-FFF2-40B4-BE49-F238E27FC236}">
                  <a16:creationId xmlns:a16="http://schemas.microsoft.com/office/drawing/2014/main" id="{B42D520A-7E57-334A-1B6F-63C9601BCDCE}"/>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35" name="Group 334">
            <a:extLst>
              <a:ext uri="{FF2B5EF4-FFF2-40B4-BE49-F238E27FC236}">
                <a16:creationId xmlns:a16="http://schemas.microsoft.com/office/drawing/2014/main" id="{B8ECDE33-9C28-E108-9039-CBA099EFB0F0}"/>
              </a:ext>
            </a:extLst>
          </p:cNvPr>
          <p:cNvGrpSpPr/>
          <p:nvPr/>
        </p:nvGrpSpPr>
        <p:grpSpPr>
          <a:xfrm>
            <a:off x="7446615" y="5270695"/>
            <a:ext cx="61116" cy="61116"/>
            <a:chOff x="7180064" y="4358282"/>
            <a:chExt cx="102394" cy="102394"/>
          </a:xfrm>
        </p:grpSpPr>
        <p:cxnSp>
          <p:nvCxnSpPr>
            <p:cNvPr id="336" name="Straight Connector 335">
              <a:extLst>
                <a:ext uri="{FF2B5EF4-FFF2-40B4-BE49-F238E27FC236}">
                  <a16:creationId xmlns:a16="http://schemas.microsoft.com/office/drawing/2014/main" id="{9435D218-AD28-AE78-6090-26C3979F0E0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37" name="Straight Connector 336">
              <a:extLst>
                <a:ext uri="{FF2B5EF4-FFF2-40B4-BE49-F238E27FC236}">
                  <a16:creationId xmlns:a16="http://schemas.microsoft.com/office/drawing/2014/main" id="{24166CAD-9FBC-BAE6-7444-46A7A8F99E1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38" name="Group 337">
            <a:extLst>
              <a:ext uri="{FF2B5EF4-FFF2-40B4-BE49-F238E27FC236}">
                <a16:creationId xmlns:a16="http://schemas.microsoft.com/office/drawing/2014/main" id="{CDA11193-F806-59B1-6CE2-8F0627B0FA0E}"/>
              </a:ext>
            </a:extLst>
          </p:cNvPr>
          <p:cNvGrpSpPr/>
          <p:nvPr/>
        </p:nvGrpSpPr>
        <p:grpSpPr>
          <a:xfrm>
            <a:off x="7475481" y="5260222"/>
            <a:ext cx="61116" cy="61116"/>
            <a:chOff x="7180064" y="4358282"/>
            <a:chExt cx="102394" cy="102394"/>
          </a:xfrm>
        </p:grpSpPr>
        <p:cxnSp>
          <p:nvCxnSpPr>
            <p:cNvPr id="339" name="Straight Connector 338">
              <a:extLst>
                <a:ext uri="{FF2B5EF4-FFF2-40B4-BE49-F238E27FC236}">
                  <a16:creationId xmlns:a16="http://schemas.microsoft.com/office/drawing/2014/main" id="{1D441FEF-B8E7-C517-6B9B-015CCA38DC7F}"/>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40" name="Straight Connector 339">
              <a:extLst>
                <a:ext uri="{FF2B5EF4-FFF2-40B4-BE49-F238E27FC236}">
                  <a16:creationId xmlns:a16="http://schemas.microsoft.com/office/drawing/2014/main" id="{C3C5C20C-D8F9-2D1F-1E65-3E2C007BC8EF}"/>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41" name="Group 340">
            <a:extLst>
              <a:ext uri="{FF2B5EF4-FFF2-40B4-BE49-F238E27FC236}">
                <a16:creationId xmlns:a16="http://schemas.microsoft.com/office/drawing/2014/main" id="{6614B046-9960-838E-CD3F-B355421F85E1}"/>
              </a:ext>
            </a:extLst>
          </p:cNvPr>
          <p:cNvGrpSpPr/>
          <p:nvPr/>
        </p:nvGrpSpPr>
        <p:grpSpPr>
          <a:xfrm>
            <a:off x="7496887" y="5240559"/>
            <a:ext cx="61116" cy="61116"/>
            <a:chOff x="7180064" y="4358282"/>
            <a:chExt cx="102394" cy="102394"/>
          </a:xfrm>
        </p:grpSpPr>
        <p:cxnSp>
          <p:nvCxnSpPr>
            <p:cNvPr id="342" name="Straight Connector 341">
              <a:extLst>
                <a:ext uri="{FF2B5EF4-FFF2-40B4-BE49-F238E27FC236}">
                  <a16:creationId xmlns:a16="http://schemas.microsoft.com/office/drawing/2014/main" id="{F55A6197-FC37-E4B2-A669-9D46A6FC8E85}"/>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43" name="Straight Connector 342">
              <a:extLst>
                <a:ext uri="{FF2B5EF4-FFF2-40B4-BE49-F238E27FC236}">
                  <a16:creationId xmlns:a16="http://schemas.microsoft.com/office/drawing/2014/main" id="{272CBF72-EEC6-30BF-FF54-F6036E9BADB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44" name="Group 343">
            <a:extLst>
              <a:ext uri="{FF2B5EF4-FFF2-40B4-BE49-F238E27FC236}">
                <a16:creationId xmlns:a16="http://schemas.microsoft.com/office/drawing/2014/main" id="{5C6A148D-62C4-6A9C-E476-D6FBDF91E638}"/>
              </a:ext>
            </a:extLst>
          </p:cNvPr>
          <p:cNvGrpSpPr/>
          <p:nvPr/>
        </p:nvGrpSpPr>
        <p:grpSpPr>
          <a:xfrm>
            <a:off x="7520471" y="5224485"/>
            <a:ext cx="61116" cy="61116"/>
            <a:chOff x="7180064" y="4358282"/>
            <a:chExt cx="102394" cy="102394"/>
          </a:xfrm>
        </p:grpSpPr>
        <p:cxnSp>
          <p:nvCxnSpPr>
            <p:cNvPr id="345" name="Straight Connector 344">
              <a:extLst>
                <a:ext uri="{FF2B5EF4-FFF2-40B4-BE49-F238E27FC236}">
                  <a16:creationId xmlns:a16="http://schemas.microsoft.com/office/drawing/2014/main" id="{FFB08BF3-C327-4BA3-7C32-DF08D073D10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46" name="Straight Connector 345">
              <a:extLst>
                <a:ext uri="{FF2B5EF4-FFF2-40B4-BE49-F238E27FC236}">
                  <a16:creationId xmlns:a16="http://schemas.microsoft.com/office/drawing/2014/main" id="{69480959-77F9-B85D-0410-8F496723A92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47" name="Group 346">
            <a:extLst>
              <a:ext uri="{FF2B5EF4-FFF2-40B4-BE49-F238E27FC236}">
                <a16:creationId xmlns:a16="http://schemas.microsoft.com/office/drawing/2014/main" id="{5F8C9CFB-8A43-2EAB-4BA5-077C2CCED8EC}"/>
              </a:ext>
            </a:extLst>
          </p:cNvPr>
          <p:cNvGrpSpPr/>
          <p:nvPr/>
        </p:nvGrpSpPr>
        <p:grpSpPr>
          <a:xfrm>
            <a:off x="7571369" y="5250413"/>
            <a:ext cx="61116" cy="61116"/>
            <a:chOff x="7180064" y="4358282"/>
            <a:chExt cx="102394" cy="102394"/>
          </a:xfrm>
        </p:grpSpPr>
        <p:cxnSp>
          <p:nvCxnSpPr>
            <p:cNvPr id="348" name="Straight Connector 347">
              <a:extLst>
                <a:ext uri="{FF2B5EF4-FFF2-40B4-BE49-F238E27FC236}">
                  <a16:creationId xmlns:a16="http://schemas.microsoft.com/office/drawing/2014/main" id="{B153751B-FD02-E22A-87B3-77C31B20E70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49" name="Straight Connector 348">
              <a:extLst>
                <a:ext uri="{FF2B5EF4-FFF2-40B4-BE49-F238E27FC236}">
                  <a16:creationId xmlns:a16="http://schemas.microsoft.com/office/drawing/2014/main" id="{96DD472D-40CC-E663-D95D-26107CA826B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50" name="Group 349">
            <a:extLst>
              <a:ext uri="{FF2B5EF4-FFF2-40B4-BE49-F238E27FC236}">
                <a16:creationId xmlns:a16="http://schemas.microsoft.com/office/drawing/2014/main" id="{86B8DD29-DA3E-25D5-852F-58581D2A8184}"/>
              </a:ext>
            </a:extLst>
          </p:cNvPr>
          <p:cNvGrpSpPr/>
          <p:nvPr/>
        </p:nvGrpSpPr>
        <p:grpSpPr>
          <a:xfrm>
            <a:off x="7587130" y="5238651"/>
            <a:ext cx="61116" cy="61116"/>
            <a:chOff x="7180064" y="4358282"/>
            <a:chExt cx="102394" cy="102394"/>
          </a:xfrm>
        </p:grpSpPr>
        <p:cxnSp>
          <p:nvCxnSpPr>
            <p:cNvPr id="351" name="Straight Connector 350">
              <a:extLst>
                <a:ext uri="{FF2B5EF4-FFF2-40B4-BE49-F238E27FC236}">
                  <a16:creationId xmlns:a16="http://schemas.microsoft.com/office/drawing/2014/main" id="{6F1290DB-21BE-2A4A-97D2-6FB034CFD28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52" name="Straight Connector 351">
              <a:extLst>
                <a:ext uri="{FF2B5EF4-FFF2-40B4-BE49-F238E27FC236}">
                  <a16:creationId xmlns:a16="http://schemas.microsoft.com/office/drawing/2014/main" id="{69D9CDCF-E3DA-9DD6-A969-86B01CEEF6EE}"/>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53" name="Group 352">
            <a:extLst>
              <a:ext uri="{FF2B5EF4-FFF2-40B4-BE49-F238E27FC236}">
                <a16:creationId xmlns:a16="http://schemas.microsoft.com/office/drawing/2014/main" id="{3B6D0D89-750E-CBD0-7C5B-5F82216D76F4}"/>
              </a:ext>
            </a:extLst>
          </p:cNvPr>
          <p:cNvGrpSpPr/>
          <p:nvPr/>
        </p:nvGrpSpPr>
        <p:grpSpPr>
          <a:xfrm>
            <a:off x="7556377" y="5200226"/>
            <a:ext cx="61116" cy="61116"/>
            <a:chOff x="7180064" y="4358282"/>
            <a:chExt cx="102394" cy="102394"/>
          </a:xfrm>
        </p:grpSpPr>
        <p:cxnSp>
          <p:nvCxnSpPr>
            <p:cNvPr id="354" name="Straight Connector 353">
              <a:extLst>
                <a:ext uri="{FF2B5EF4-FFF2-40B4-BE49-F238E27FC236}">
                  <a16:creationId xmlns:a16="http://schemas.microsoft.com/office/drawing/2014/main" id="{57DBD8E5-3A48-6EEE-EA57-E0662CAD909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55" name="Straight Connector 354">
              <a:extLst>
                <a:ext uri="{FF2B5EF4-FFF2-40B4-BE49-F238E27FC236}">
                  <a16:creationId xmlns:a16="http://schemas.microsoft.com/office/drawing/2014/main" id="{6C208AE5-1BDB-000F-DA52-2D368650A8E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56" name="Group 355">
            <a:extLst>
              <a:ext uri="{FF2B5EF4-FFF2-40B4-BE49-F238E27FC236}">
                <a16:creationId xmlns:a16="http://schemas.microsoft.com/office/drawing/2014/main" id="{E64BD6B1-E529-CBA7-6DE9-A73B3719737A}"/>
              </a:ext>
            </a:extLst>
          </p:cNvPr>
          <p:cNvGrpSpPr/>
          <p:nvPr/>
        </p:nvGrpSpPr>
        <p:grpSpPr>
          <a:xfrm>
            <a:off x="7548535" y="5181515"/>
            <a:ext cx="61116" cy="61116"/>
            <a:chOff x="7180064" y="4358282"/>
            <a:chExt cx="102394" cy="102394"/>
          </a:xfrm>
        </p:grpSpPr>
        <p:cxnSp>
          <p:nvCxnSpPr>
            <p:cNvPr id="357" name="Straight Connector 356">
              <a:extLst>
                <a:ext uri="{FF2B5EF4-FFF2-40B4-BE49-F238E27FC236}">
                  <a16:creationId xmlns:a16="http://schemas.microsoft.com/office/drawing/2014/main" id="{E1FCB3C3-7C4C-85F9-33AF-E4F3CC59DB9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58" name="Straight Connector 357">
              <a:extLst>
                <a:ext uri="{FF2B5EF4-FFF2-40B4-BE49-F238E27FC236}">
                  <a16:creationId xmlns:a16="http://schemas.microsoft.com/office/drawing/2014/main" id="{03A72C30-9956-69F7-3E8B-9DE8BFA69D98}"/>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59" name="Group 358">
            <a:extLst>
              <a:ext uri="{FF2B5EF4-FFF2-40B4-BE49-F238E27FC236}">
                <a16:creationId xmlns:a16="http://schemas.microsoft.com/office/drawing/2014/main" id="{67239293-C9C9-E630-8556-9DA5C67DACF2}"/>
              </a:ext>
            </a:extLst>
          </p:cNvPr>
          <p:cNvGrpSpPr/>
          <p:nvPr/>
        </p:nvGrpSpPr>
        <p:grpSpPr>
          <a:xfrm>
            <a:off x="7602642" y="5193458"/>
            <a:ext cx="61116" cy="61116"/>
            <a:chOff x="7180064" y="4358282"/>
            <a:chExt cx="102394" cy="102394"/>
          </a:xfrm>
        </p:grpSpPr>
        <p:cxnSp>
          <p:nvCxnSpPr>
            <p:cNvPr id="360" name="Straight Connector 359">
              <a:extLst>
                <a:ext uri="{FF2B5EF4-FFF2-40B4-BE49-F238E27FC236}">
                  <a16:creationId xmlns:a16="http://schemas.microsoft.com/office/drawing/2014/main" id="{00BE6369-7B37-892F-EF3A-0E405459A0D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D844E12A-DFB5-1B7F-5DEA-1B4BC8D6040F}"/>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62" name="Group 361">
            <a:extLst>
              <a:ext uri="{FF2B5EF4-FFF2-40B4-BE49-F238E27FC236}">
                <a16:creationId xmlns:a16="http://schemas.microsoft.com/office/drawing/2014/main" id="{87045E22-05D9-F0D8-B6F0-447839C54DB0}"/>
              </a:ext>
            </a:extLst>
          </p:cNvPr>
          <p:cNvGrpSpPr/>
          <p:nvPr/>
        </p:nvGrpSpPr>
        <p:grpSpPr>
          <a:xfrm>
            <a:off x="7626727" y="5195159"/>
            <a:ext cx="61116" cy="61116"/>
            <a:chOff x="7180064" y="4358282"/>
            <a:chExt cx="102394" cy="102394"/>
          </a:xfrm>
        </p:grpSpPr>
        <p:cxnSp>
          <p:nvCxnSpPr>
            <p:cNvPr id="363" name="Straight Connector 362">
              <a:extLst>
                <a:ext uri="{FF2B5EF4-FFF2-40B4-BE49-F238E27FC236}">
                  <a16:creationId xmlns:a16="http://schemas.microsoft.com/office/drawing/2014/main" id="{1EECE7BE-8D14-868A-C91F-7733A345C5B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64" name="Straight Connector 363">
              <a:extLst>
                <a:ext uri="{FF2B5EF4-FFF2-40B4-BE49-F238E27FC236}">
                  <a16:creationId xmlns:a16="http://schemas.microsoft.com/office/drawing/2014/main" id="{5E6B4B2D-8F78-3A4A-1515-826B60B9FAD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65" name="Group 364">
            <a:extLst>
              <a:ext uri="{FF2B5EF4-FFF2-40B4-BE49-F238E27FC236}">
                <a16:creationId xmlns:a16="http://schemas.microsoft.com/office/drawing/2014/main" id="{5B9C936A-B0AE-AB57-0032-5F2E7E2657A7}"/>
              </a:ext>
            </a:extLst>
          </p:cNvPr>
          <p:cNvGrpSpPr/>
          <p:nvPr/>
        </p:nvGrpSpPr>
        <p:grpSpPr>
          <a:xfrm>
            <a:off x="7607034" y="5144963"/>
            <a:ext cx="61116" cy="61116"/>
            <a:chOff x="7180064" y="4358282"/>
            <a:chExt cx="102394" cy="102394"/>
          </a:xfrm>
        </p:grpSpPr>
        <p:cxnSp>
          <p:nvCxnSpPr>
            <p:cNvPr id="366" name="Straight Connector 365">
              <a:extLst>
                <a:ext uri="{FF2B5EF4-FFF2-40B4-BE49-F238E27FC236}">
                  <a16:creationId xmlns:a16="http://schemas.microsoft.com/office/drawing/2014/main" id="{77C8AB6A-7B1A-41F5-02BA-C128B22A6B83}"/>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D1E72D3B-2C46-4597-0280-185EB7DBBE19}"/>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68" name="Group 367">
            <a:extLst>
              <a:ext uri="{FF2B5EF4-FFF2-40B4-BE49-F238E27FC236}">
                <a16:creationId xmlns:a16="http://schemas.microsoft.com/office/drawing/2014/main" id="{FF92C0C7-AEBB-48BA-3F04-4FF90DE3F2EE}"/>
              </a:ext>
            </a:extLst>
          </p:cNvPr>
          <p:cNvGrpSpPr/>
          <p:nvPr/>
        </p:nvGrpSpPr>
        <p:grpSpPr>
          <a:xfrm>
            <a:off x="7572619" y="5135562"/>
            <a:ext cx="61116" cy="61116"/>
            <a:chOff x="7180064" y="4358282"/>
            <a:chExt cx="102394" cy="102394"/>
          </a:xfrm>
        </p:grpSpPr>
        <p:cxnSp>
          <p:nvCxnSpPr>
            <p:cNvPr id="369" name="Straight Connector 368">
              <a:extLst>
                <a:ext uri="{FF2B5EF4-FFF2-40B4-BE49-F238E27FC236}">
                  <a16:creationId xmlns:a16="http://schemas.microsoft.com/office/drawing/2014/main" id="{9BAF25F8-C0E7-6099-EDA9-A773A6871F7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70" name="Straight Connector 369">
              <a:extLst>
                <a:ext uri="{FF2B5EF4-FFF2-40B4-BE49-F238E27FC236}">
                  <a16:creationId xmlns:a16="http://schemas.microsoft.com/office/drawing/2014/main" id="{91558AD0-440B-F7B6-3377-2A43FBF0E0D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71" name="Group 370">
            <a:extLst>
              <a:ext uri="{FF2B5EF4-FFF2-40B4-BE49-F238E27FC236}">
                <a16:creationId xmlns:a16="http://schemas.microsoft.com/office/drawing/2014/main" id="{83AD6387-5B86-0F00-E459-62A474606B17}"/>
              </a:ext>
            </a:extLst>
          </p:cNvPr>
          <p:cNvGrpSpPr/>
          <p:nvPr/>
        </p:nvGrpSpPr>
        <p:grpSpPr>
          <a:xfrm>
            <a:off x="7600079" y="5089445"/>
            <a:ext cx="61116" cy="61116"/>
            <a:chOff x="7180064" y="4358282"/>
            <a:chExt cx="102394" cy="102394"/>
          </a:xfrm>
        </p:grpSpPr>
        <p:cxnSp>
          <p:nvCxnSpPr>
            <p:cNvPr id="372" name="Straight Connector 371">
              <a:extLst>
                <a:ext uri="{FF2B5EF4-FFF2-40B4-BE49-F238E27FC236}">
                  <a16:creationId xmlns:a16="http://schemas.microsoft.com/office/drawing/2014/main" id="{93A98765-52E7-5ADF-2446-864C9BAFC3A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75C01BAA-3027-1E37-AF73-C3AEBAD1DB1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74" name="Group 373">
            <a:extLst>
              <a:ext uri="{FF2B5EF4-FFF2-40B4-BE49-F238E27FC236}">
                <a16:creationId xmlns:a16="http://schemas.microsoft.com/office/drawing/2014/main" id="{C5693754-C800-0CAA-2B50-BAFAF6FDC35D}"/>
              </a:ext>
            </a:extLst>
          </p:cNvPr>
          <p:cNvGrpSpPr/>
          <p:nvPr/>
        </p:nvGrpSpPr>
        <p:grpSpPr>
          <a:xfrm>
            <a:off x="7609139" y="5160989"/>
            <a:ext cx="61116" cy="61116"/>
            <a:chOff x="7180064" y="4358282"/>
            <a:chExt cx="102394" cy="102394"/>
          </a:xfrm>
        </p:grpSpPr>
        <p:cxnSp>
          <p:nvCxnSpPr>
            <p:cNvPr id="375" name="Straight Connector 374">
              <a:extLst>
                <a:ext uri="{FF2B5EF4-FFF2-40B4-BE49-F238E27FC236}">
                  <a16:creationId xmlns:a16="http://schemas.microsoft.com/office/drawing/2014/main" id="{B09BE613-BAF3-506F-76A6-0F1A18C839A9}"/>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76" name="Straight Connector 375">
              <a:extLst>
                <a:ext uri="{FF2B5EF4-FFF2-40B4-BE49-F238E27FC236}">
                  <a16:creationId xmlns:a16="http://schemas.microsoft.com/office/drawing/2014/main" id="{A0CC2B2C-3749-4432-3707-75BC280E277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77" name="Group 376">
            <a:extLst>
              <a:ext uri="{FF2B5EF4-FFF2-40B4-BE49-F238E27FC236}">
                <a16:creationId xmlns:a16="http://schemas.microsoft.com/office/drawing/2014/main" id="{841ABB4C-17B0-7B59-51B9-D7FB82524414}"/>
              </a:ext>
            </a:extLst>
          </p:cNvPr>
          <p:cNvGrpSpPr/>
          <p:nvPr/>
        </p:nvGrpSpPr>
        <p:grpSpPr>
          <a:xfrm>
            <a:off x="7547443" y="5051675"/>
            <a:ext cx="61116" cy="61116"/>
            <a:chOff x="7180064" y="4358282"/>
            <a:chExt cx="102394" cy="102394"/>
          </a:xfrm>
        </p:grpSpPr>
        <p:cxnSp>
          <p:nvCxnSpPr>
            <p:cNvPr id="378" name="Straight Connector 377">
              <a:extLst>
                <a:ext uri="{FF2B5EF4-FFF2-40B4-BE49-F238E27FC236}">
                  <a16:creationId xmlns:a16="http://schemas.microsoft.com/office/drawing/2014/main" id="{3FE912B7-AB74-C1D7-0D38-58712BC56352}"/>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478076E3-4C5E-0911-D31C-D5145C86EB4B}"/>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80" name="Group 379">
            <a:extLst>
              <a:ext uri="{FF2B5EF4-FFF2-40B4-BE49-F238E27FC236}">
                <a16:creationId xmlns:a16="http://schemas.microsoft.com/office/drawing/2014/main" id="{3B72E761-776A-DE1C-B933-66D0829554B7}"/>
              </a:ext>
            </a:extLst>
          </p:cNvPr>
          <p:cNvGrpSpPr/>
          <p:nvPr/>
        </p:nvGrpSpPr>
        <p:grpSpPr>
          <a:xfrm>
            <a:off x="7585222" y="5052231"/>
            <a:ext cx="61116" cy="61116"/>
            <a:chOff x="7180064" y="4358282"/>
            <a:chExt cx="102394" cy="102394"/>
          </a:xfrm>
        </p:grpSpPr>
        <p:cxnSp>
          <p:nvCxnSpPr>
            <p:cNvPr id="381" name="Straight Connector 380">
              <a:extLst>
                <a:ext uri="{FF2B5EF4-FFF2-40B4-BE49-F238E27FC236}">
                  <a16:creationId xmlns:a16="http://schemas.microsoft.com/office/drawing/2014/main" id="{D74D315A-AF72-5860-1D98-F56BE819923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8FB4F1B5-AC0A-A901-7947-4C383A2F4D7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83" name="Group 382">
            <a:extLst>
              <a:ext uri="{FF2B5EF4-FFF2-40B4-BE49-F238E27FC236}">
                <a16:creationId xmlns:a16="http://schemas.microsoft.com/office/drawing/2014/main" id="{332D883E-97EC-0F4E-2253-12E725C1CDA0}"/>
              </a:ext>
            </a:extLst>
          </p:cNvPr>
          <p:cNvGrpSpPr/>
          <p:nvPr/>
        </p:nvGrpSpPr>
        <p:grpSpPr>
          <a:xfrm>
            <a:off x="7532645" y="5052753"/>
            <a:ext cx="61116" cy="61116"/>
            <a:chOff x="7180064" y="4358282"/>
            <a:chExt cx="102394" cy="102394"/>
          </a:xfrm>
        </p:grpSpPr>
        <p:cxnSp>
          <p:nvCxnSpPr>
            <p:cNvPr id="384" name="Straight Connector 383">
              <a:extLst>
                <a:ext uri="{FF2B5EF4-FFF2-40B4-BE49-F238E27FC236}">
                  <a16:creationId xmlns:a16="http://schemas.microsoft.com/office/drawing/2014/main" id="{87AA1870-C6AB-F977-0654-16B2D624246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85" name="Straight Connector 384">
              <a:extLst>
                <a:ext uri="{FF2B5EF4-FFF2-40B4-BE49-F238E27FC236}">
                  <a16:creationId xmlns:a16="http://schemas.microsoft.com/office/drawing/2014/main" id="{10278118-6B9F-DAAB-5DE3-41D05C44405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86" name="Group 385">
            <a:extLst>
              <a:ext uri="{FF2B5EF4-FFF2-40B4-BE49-F238E27FC236}">
                <a16:creationId xmlns:a16="http://schemas.microsoft.com/office/drawing/2014/main" id="{508D6511-A74B-7EB6-9F89-1779ADFE4AA3}"/>
              </a:ext>
            </a:extLst>
          </p:cNvPr>
          <p:cNvGrpSpPr/>
          <p:nvPr/>
        </p:nvGrpSpPr>
        <p:grpSpPr>
          <a:xfrm>
            <a:off x="7492987" y="5065605"/>
            <a:ext cx="61116" cy="61116"/>
            <a:chOff x="7180064" y="4358282"/>
            <a:chExt cx="102394" cy="102394"/>
          </a:xfrm>
        </p:grpSpPr>
        <p:cxnSp>
          <p:nvCxnSpPr>
            <p:cNvPr id="387" name="Straight Connector 386">
              <a:extLst>
                <a:ext uri="{FF2B5EF4-FFF2-40B4-BE49-F238E27FC236}">
                  <a16:creationId xmlns:a16="http://schemas.microsoft.com/office/drawing/2014/main" id="{623FF840-0745-34A8-BAFF-711C6500365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88" name="Straight Connector 387">
              <a:extLst>
                <a:ext uri="{FF2B5EF4-FFF2-40B4-BE49-F238E27FC236}">
                  <a16:creationId xmlns:a16="http://schemas.microsoft.com/office/drawing/2014/main" id="{1F70DBD5-7B80-503D-8BDF-D74D639D1D9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92" name="Group 391">
            <a:extLst>
              <a:ext uri="{FF2B5EF4-FFF2-40B4-BE49-F238E27FC236}">
                <a16:creationId xmlns:a16="http://schemas.microsoft.com/office/drawing/2014/main" id="{2955D03E-3976-5524-DEEC-59E1A6F16388}"/>
              </a:ext>
            </a:extLst>
          </p:cNvPr>
          <p:cNvGrpSpPr/>
          <p:nvPr/>
        </p:nvGrpSpPr>
        <p:grpSpPr>
          <a:xfrm>
            <a:off x="7476317" y="5055890"/>
            <a:ext cx="61116" cy="61116"/>
            <a:chOff x="7180064" y="4358282"/>
            <a:chExt cx="102394" cy="102394"/>
          </a:xfrm>
        </p:grpSpPr>
        <p:cxnSp>
          <p:nvCxnSpPr>
            <p:cNvPr id="393" name="Straight Connector 392">
              <a:extLst>
                <a:ext uri="{FF2B5EF4-FFF2-40B4-BE49-F238E27FC236}">
                  <a16:creationId xmlns:a16="http://schemas.microsoft.com/office/drawing/2014/main" id="{6D7C4826-B5CB-20DB-9138-C7D2CFF94CB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94" name="Straight Connector 393">
              <a:extLst>
                <a:ext uri="{FF2B5EF4-FFF2-40B4-BE49-F238E27FC236}">
                  <a16:creationId xmlns:a16="http://schemas.microsoft.com/office/drawing/2014/main" id="{99C5D440-B4A6-C980-5E76-8EC4F85C66C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95" name="Group 394">
            <a:extLst>
              <a:ext uri="{FF2B5EF4-FFF2-40B4-BE49-F238E27FC236}">
                <a16:creationId xmlns:a16="http://schemas.microsoft.com/office/drawing/2014/main" id="{359DBF67-3D8A-CEB9-6915-9396265C2683}"/>
              </a:ext>
            </a:extLst>
          </p:cNvPr>
          <p:cNvGrpSpPr/>
          <p:nvPr/>
        </p:nvGrpSpPr>
        <p:grpSpPr>
          <a:xfrm>
            <a:off x="7431343" y="5070131"/>
            <a:ext cx="61116" cy="61116"/>
            <a:chOff x="7180064" y="4358282"/>
            <a:chExt cx="102394" cy="102394"/>
          </a:xfrm>
        </p:grpSpPr>
        <p:cxnSp>
          <p:nvCxnSpPr>
            <p:cNvPr id="396" name="Straight Connector 395">
              <a:extLst>
                <a:ext uri="{FF2B5EF4-FFF2-40B4-BE49-F238E27FC236}">
                  <a16:creationId xmlns:a16="http://schemas.microsoft.com/office/drawing/2014/main" id="{03D5C749-D432-D001-6ED2-06693B72246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397" name="Straight Connector 396">
              <a:extLst>
                <a:ext uri="{FF2B5EF4-FFF2-40B4-BE49-F238E27FC236}">
                  <a16:creationId xmlns:a16="http://schemas.microsoft.com/office/drawing/2014/main" id="{F26EA2D5-2731-D73D-6B33-A89F79CED58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398" name="Group 397">
            <a:extLst>
              <a:ext uri="{FF2B5EF4-FFF2-40B4-BE49-F238E27FC236}">
                <a16:creationId xmlns:a16="http://schemas.microsoft.com/office/drawing/2014/main" id="{06877D6D-94E9-79CB-173F-2EE3A76ADD4A}"/>
              </a:ext>
            </a:extLst>
          </p:cNvPr>
          <p:cNvGrpSpPr/>
          <p:nvPr/>
        </p:nvGrpSpPr>
        <p:grpSpPr>
          <a:xfrm>
            <a:off x="7430737" y="4947886"/>
            <a:ext cx="61116" cy="61116"/>
            <a:chOff x="7180064" y="4358282"/>
            <a:chExt cx="102394" cy="102394"/>
          </a:xfrm>
        </p:grpSpPr>
        <p:cxnSp>
          <p:nvCxnSpPr>
            <p:cNvPr id="399" name="Straight Connector 398">
              <a:extLst>
                <a:ext uri="{FF2B5EF4-FFF2-40B4-BE49-F238E27FC236}">
                  <a16:creationId xmlns:a16="http://schemas.microsoft.com/office/drawing/2014/main" id="{8E2C8468-A888-CB72-83A4-12F4A8FBA92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00" name="Straight Connector 399">
              <a:extLst>
                <a:ext uri="{FF2B5EF4-FFF2-40B4-BE49-F238E27FC236}">
                  <a16:creationId xmlns:a16="http://schemas.microsoft.com/office/drawing/2014/main" id="{C9707978-9F3B-E829-F396-27B66EDEBD5B}"/>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01" name="Group 400">
            <a:extLst>
              <a:ext uri="{FF2B5EF4-FFF2-40B4-BE49-F238E27FC236}">
                <a16:creationId xmlns:a16="http://schemas.microsoft.com/office/drawing/2014/main" id="{F0C6A22D-141F-0C1B-C03A-E75161214920}"/>
              </a:ext>
            </a:extLst>
          </p:cNvPr>
          <p:cNvGrpSpPr/>
          <p:nvPr/>
        </p:nvGrpSpPr>
        <p:grpSpPr>
          <a:xfrm>
            <a:off x="7483427" y="4946814"/>
            <a:ext cx="61116" cy="61116"/>
            <a:chOff x="7180064" y="4358282"/>
            <a:chExt cx="102394" cy="102394"/>
          </a:xfrm>
        </p:grpSpPr>
        <p:cxnSp>
          <p:nvCxnSpPr>
            <p:cNvPr id="402" name="Straight Connector 401">
              <a:extLst>
                <a:ext uri="{FF2B5EF4-FFF2-40B4-BE49-F238E27FC236}">
                  <a16:creationId xmlns:a16="http://schemas.microsoft.com/office/drawing/2014/main" id="{363CF5D2-E8BC-D574-B97F-C28CB23B9C7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03" name="Straight Connector 402">
              <a:extLst>
                <a:ext uri="{FF2B5EF4-FFF2-40B4-BE49-F238E27FC236}">
                  <a16:creationId xmlns:a16="http://schemas.microsoft.com/office/drawing/2014/main" id="{856F7A3A-0735-CF68-7967-864F0D4DB18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04" name="Group 403">
            <a:extLst>
              <a:ext uri="{FF2B5EF4-FFF2-40B4-BE49-F238E27FC236}">
                <a16:creationId xmlns:a16="http://schemas.microsoft.com/office/drawing/2014/main" id="{2D135D06-8858-EB52-F7DC-1EA204AE41DD}"/>
              </a:ext>
            </a:extLst>
          </p:cNvPr>
          <p:cNvGrpSpPr/>
          <p:nvPr/>
        </p:nvGrpSpPr>
        <p:grpSpPr>
          <a:xfrm>
            <a:off x="7490354" y="4961283"/>
            <a:ext cx="61116" cy="61116"/>
            <a:chOff x="7180064" y="4358282"/>
            <a:chExt cx="102394" cy="102394"/>
          </a:xfrm>
        </p:grpSpPr>
        <p:cxnSp>
          <p:nvCxnSpPr>
            <p:cNvPr id="405" name="Straight Connector 404">
              <a:extLst>
                <a:ext uri="{FF2B5EF4-FFF2-40B4-BE49-F238E27FC236}">
                  <a16:creationId xmlns:a16="http://schemas.microsoft.com/office/drawing/2014/main" id="{CE4E1B82-48E4-14AF-C43C-9D7C1D05F3E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06" name="Straight Connector 405">
              <a:extLst>
                <a:ext uri="{FF2B5EF4-FFF2-40B4-BE49-F238E27FC236}">
                  <a16:creationId xmlns:a16="http://schemas.microsoft.com/office/drawing/2014/main" id="{FAA1AAA4-7B84-D175-6334-D19219BA3B37}"/>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07" name="Group 406">
            <a:extLst>
              <a:ext uri="{FF2B5EF4-FFF2-40B4-BE49-F238E27FC236}">
                <a16:creationId xmlns:a16="http://schemas.microsoft.com/office/drawing/2014/main" id="{D68807B7-F25B-B31E-66FF-A01C2B9F87B8}"/>
              </a:ext>
            </a:extLst>
          </p:cNvPr>
          <p:cNvGrpSpPr/>
          <p:nvPr/>
        </p:nvGrpSpPr>
        <p:grpSpPr>
          <a:xfrm>
            <a:off x="7558841" y="4961745"/>
            <a:ext cx="61116" cy="61116"/>
            <a:chOff x="7180064" y="4358282"/>
            <a:chExt cx="102394" cy="102394"/>
          </a:xfrm>
        </p:grpSpPr>
        <p:cxnSp>
          <p:nvCxnSpPr>
            <p:cNvPr id="408" name="Straight Connector 407">
              <a:extLst>
                <a:ext uri="{FF2B5EF4-FFF2-40B4-BE49-F238E27FC236}">
                  <a16:creationId xmlns:a16="http://schemas.microsoft.com/office/drawing/2014/main" id="{24915617-C0BD-7FFA-ABA1-AAD8CBF4A653}"/>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09" name="Straight Connector 408">
              <a:extLst>
                <a:ext uri="{FF2B5EF4-FFF2-40B4-BE49-F238E27FC236}">
                  <a16:creationId xmlns:a16="http://schemas.microsoft.com/office/drawing/2014/main" id="{EB8C42B1-14D5-442D-08B7-CA200791A2F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10" name="Group 409">
            <a:extLst>
              <a:ext uri="{FF2B5EF4-FFF2-40B4-BE49-F238E27FC236}">
                <a16:creationId xmlns:a16="http://schemas.microsoft.com/office/drawing/2014/main" id="{16D3566C-93F6-EEAB-1B96-C592C533F6EF}"/>
              </a:ext>
            </a:extLst>
          </p:cNvPr>
          <p:cNvGrpSpPr/>
          <p:nvPr/>
        </p:nvGrpSpPr>
        <p:grpSpPr>
          <a:xfrm>
            <a:off x="7530619" y="4949342"/>
            <a:ext cx="61116" cy="61116"/>
            <a:chOff x="7180064" y="4358282"/>
            <a:chExt cx="102394" cy="102394"/>
          </a:xfrm>
        </p:grpSpPr>
        <p:cxnSp>
          <p:nvCxnSpPr>
            <p:cNvPr id="411" name="Straight Connector 410">
              <a:extLst>
                <a:ext uri="{FF2B5EF4-FFF2-40B4-BE49-F238E27FC236}">
                  <a16:creationId xmlns:a16="http://schemas.microsoft.com/office/drawing/2014/main" id="{780E42E2-C407-B21D-8F4B-A59784D44DBE}"/>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12" name="Straight Connector 411">
              <a:extLst>
                <a:ext uri="{FF2B5EF4-FFF2-40B4-BE49-F238E27FC236}">
                  <a16:creationId xmlns:a16="http://schemas.microsoft.com/office/drawing/2014/main" id="{31D8F8FC-BE23-65FE-9BB7-8558D16D4540}"/>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13" name="Group 412">
            <a:extLst>
              <a:ext uri="{FF2B5EF4-FFF2-40B4-BE49-F238E27FC236}">
                <a16:creationId xmlns:a16="http://schemas.microsoft.com/office/drawing/2014/main" id="{3927E87F-4970-0368-FE14-4FEA79F0A490}"/>
              </a:ext>
            </a:extLst>
          </p:cNvPr>
          <p:cNvGrpSpPr/>
          <p:nvPr/>
        </p:nvGrpSpPr>
        <p:grpSpPr>
          <a:xfrm>
            <a:off x="7487837" y="4856571"/>
            <a:ext cx="61116" cy="61116"/>
            <a:chOff x="7180064" y="4358282"/>
            <a:chExt cx="102394" cy="102394"/>
          </a:xfrm>
        </p:grpSpPr>
        <p:cxnSp>
          <p:nvCxnSpPr>
            <p:cNvPr id="414" name="Straight Connector 413">
              <a:extLst>
                <a:ext uri="{FF2B5EF4-FFF2-40B4-BE49-F238E27FC236}">
                  <a16:creationId xmlns:a16="http://schemas.microsoft.com/office/drawing/2014/main" id="{681E2FDC-AD6B-FB3B-71AF-1AA088146E2E}"/>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15" name="Straight Connector 414">
              <a:extLst>
                <a:ext uri="{FF2B5EF4-FFF2-40B4-BE49-F238E27FC236}">
                  <a16:creationId xmlns:a16="http://schemas.microsoft.com/office/drawing/2014/main" id="{0B418CB5-5E89-C92F-180E-4CA910C7F417}"/>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16" name="Group 415">
            <a:extLst>
              <a:ext uri="{FF2B5EF4-FFF2-40B4-BE49-F238E27FC236}">
                <a16:creationId xmlns:a16="http://schemas.microsoft.com/office/drawing/2014/main" id="{213FB4D6-A409-030B-C4A7-0C6648DB19D9}"/>
              </a:ext>
            </a:extLst>
          </p:cNvPr>
          <p:cNvGrpSpPr/>
          <p:nvPr/>
        </p:nvGrpSpPr>
        <p:grpSpPr>
          <a:xfrm>
            <a:off x="7558841" y="4792349"/>
            <a:ext cx="61116" cy="61116"/>
            <a:chOff x="7180064" y="4358282"/>
            <a:chExt cx="102394" cy="102394"/>
          </a:xfrm>
        </p:grpSpPr>
        <p:cxnSp>
          <p:nvCxnSpPr>
            <p:cNvPr id="417" name="Straight Connector 416">
              <a:extLst>
                <a:ext uri="{FF2B5EF4-FFF2-40B4-BE49-F238E27FC236}">
                  <a16:creationId xmlns:a16="http://schemas.microsoft.com/office/drawing/2014/main" id="{F3E4D597-D60E-770F-47AC-825048A76029}"/>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18" name="Straight Connector 417">
              <a:extLst>
                <a:ext uri="{FF2B5EF4-FFF2-40B4-BE49-F238E27FC236}">
                  <a16:creationId xmlns:a16="http://schemas.microsoft.com/office/drawing/2014/main" id="{0B3BB55A-1F80-D5B4-D92D-24B138D948D7}"/>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19" name="Group 418">
            <a:extLst>
              <a:ext uri="{FF2B5EF4-FFF2-40B4-BE49-F238E27FC236}">
                <a16:creationId xmlns:a16="http://schemas.microsoft.com/office/drawing/2014/main" id="{89BEF3C2-0C40-90AE-D90A-15D02336A2A9}"/>
              </a:ext>
            </a:extLst>
          </p:cNvPr>
          <p:cNvGrpSpPr/>
          <p:nvPr/>
        </p:nvGrpSpPr>
        <p:grpSpPr>
          <a:xfrm>
            <a:off x="7598143" y="4802397"/>
            <a:ext cx="61116" cy="61116"/>
            <a:chOff x="7180064" y="4358282"/>
            <a:chExt cx="102394" cy="102394"/>
          </a:xfrm>
        </p:grpSpPr>
        <p:cxnSp>
          <p:nvCxnSpPr>
            <p:cNvPr id="420" name="Straight Connector 419">
              <a:extLst>
                <a:ext uri="{FF2B5EF4-FFF2-40B4-BE49-F238E27FC236}">
                  <a16:creationId xmlns:a16="http://schemas.microsoft.com/office/drawing/2014/main" id="{520B239F-87E9-42DE-96B1-B1C31A77894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21" name="Straight Connector 420">
              <a:extLst>
                <a:ext uri="{FF2B5EF4-FFF2-40B4-BE49-F238E27FC236}">
                  <a16:creationId xmlns:a16="http://schemas.microsoft.com/office/drawing/2014/main" id="{6B7DC68D-C74A-E099-038A-0969731C52F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22" name="Group 421">
            <a:extLst>
              <a:ext uri="{FF2B5EF4-FFF2-40B4-BE49-F238E27FC236}">
                <a16:creationId xmlns:a16="http://schemas.microsoft.com/office/drawing/2014/main" id="{F2FE046C-F2D2-386D-FE72-95862CE9B391}"/>
              </a:ext>
            </a:extLst>
          </p:cNvPr>
          <p:cNvGrpSpPr/>
          <p:nvPr/>
        </p:nvGrpSpPr>
        <p:grpSpPr>
          <a:xfrm>
            <a:off x="8059139" y="5480178"/>
            <a:ext cx="61116" cy="61116"/>
            <a:chOff x="7180064" y="4358282"/>
            <a:chExt cx="102394" cy="102394"/>
          </a:xfrm>
        </p:grpSpPr>
        <p:cxnSp>
          <p:nvCxnSpPr>
            <p:cNvPr id="423" name="Straight Connector 422">
              <a:extLst>
                <a:ext uri="{FF2B5EF4-FFF2-40B4-BE49-F238E27FC236}">
                  <a16:creationId xmlns:a16="http://schemas.microsoft.com/office/drawing/2014/main" id="{90670EE5-116B-8B8B-54BE-350DCDE6AD82}"/>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24" name="Straight Connector 423">
              <a:extLst>
                <a:ext uri="{FF2B5EF4-FFF2-40B4-BE49-F238E27FC236}">
                  <a16:creationId xmlns:a16="http://schemas.microsoft.com/office/drawing/2014/main" id="{2D00A6D0-BFE9-A4C9-2662-262FBB838E4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25" name="Group 424">
            <a:extLst>
              <a:ext uri="{FF2B5EF4-FFF2-40B4-BE49-F238E27FC236}">
                <a16:creationId xmlns:a16="http://schemas.microsoft.com/office/drawing/2014/main" id="{7149568A-1B46-C318-A3BB-BE4131411593}"/>
              </a:ext>
            </a:extLst>
          </p:cNvPr>
          <p:cNvGrpSpPr/>
          <p:nvPr/>
        </p:nvGrpSpPr>
        <p:grpSpPr>
          <a:xfrm>
            <a:off x="8082695" y="5583254"/>
            <a:ext cx="61116" cy="61116"/>
            <a:chOff x="7180064" y="4358282"/>
            <a:chExt cx="102394" cy="102394"/>
          </a:xfrm>
        </p:grpSpPr>
        <p:cxnSp>
          <p:nvCxnSpPr>
            <p:cNvPr id="426" name="Straight Connector 425">
              <a:extLst>
                <a:ext uri="{FF2B5EF4-FFF2-40B4-BE49-F238E27FC236}">
                  <a16:creationId xmlns:a16="http://schemas.microsoft.com/office/drawing/2014/main" id="{A51D415A-FCC6-3B94-8DBB-F11F7CAC801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27" name="Straight Connector 426">
              <a:extLst>
                <a:ext uri="{FF2B5EF4-FFF2-40B4-BE49-F238E27FC236}">
                  <a16:creationId xmlns:a16="http://schemas.microsoft.com/office/drawing/2014/main" id="{C4A1EAE0-3EB1-B03C-2441-6DE4938F4FF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28" name="Group 427">
            <a:extLst>
              <a:ext uri="{FF2B5EF4-FFF2-40B4-BE49-F238E27FC236}">
                <a16:creationId xmlns:a16="http://schemas.microsoft.com/office/drawing/2014/main" id="{714957A3-883E-7B51-021F-FAE1D29421C7}"/>
              </a:ext>
            </a:extLst>
          </p:cNvPr>
          <p:cNvGrpSpPr/>
          <p:nvPr/>
        </p:nvGrpSpPr>
        <p:grpSpPr>
          <a:xfrm>
            <a:off x="8006783" y="5406726"/>
            <a:ext cx="61116" cy="61116"/>
            <a:chOff x="7180064" y="4358282"/>
            <a:chExt cx="102394" cy="102394"/>
          </a:xfrm>
        </p:grpSpPr>
        <p:cxnSp>
          <p:nvCxnSpPr>
            <p:cNvPr id="429" name="Straight Connector 428">
              <a:extLst>
                <a:ext uri="{FF2B5EF4-FFF2-40B4-BE49-F238E27FC236}">
                  <a16:creationId xmlns:a16="http://schemas.microsoft.com/office/drawing/2014/main" id="{CBD10AA3-AE57-FBD1-342F-CEE182298144}"/>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30" name="Straight Connector 429">
              <a:extLst>
                <a:ext uri="{FF2B5EF4-FFF2-40B4-BE49-F238E27FC236}">
                  <a16:creationId xmlns:a16="http://schemas.microsoft.com/office/drawing/2014/main" id="{415DC53F-F39C-79D3-B48B-B5ADD6CB19B8}"/>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31" name="Group 430">
            <a:extLst>
              <a:ext uri="{FF2B5EF4-FFF2-40B4-BE49-F238E27FC236}">
                <a16:creationId xmlns:a16="http://schemas.microsoft.com/office/drawing/2014/main" id="{AFCE525E-117E-5EF3-D04B-D9A021B503E2}"/>
              </a:ext>
            </a:extLst>
          </p:cNvPr>
          <p:cNvGrpSpPr/>
          <p:nvPr/>
        </p:nvGrpSpPr>
        <p:grpSpPr>
          <a:xfrm>
            <a:off x="8041587" y="5420518"/>
            <a:ext cx="61116" cy="61116"/>
            <a:chOff x="7180064" y="4358282"/>
            <a:chExt cx="102394" cy="102394"/>
          </a:xfrm>
        </p:grpSpPr>
        <p:cxnSp>
          <p:nvCxnSpPr>
            <p:cNvPr id="432" name="Straight Connector 431">
              <a:extLst>
                <a:ext uri="{FF2B5EF4-FFF2-40B4-BE49-F238E27FC236}">
                  <a16:creationId xmlns:a16="http://schemas.microsoft.com/office/drawing/2014/main" id="{841382FF-5D67-0AB9-CDFA-8F7CB198384E}"/>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33" name="Straight Connector 432">
              <a:extLst>
                <a:ext uri="{FF2B5EF4-FFF2-40B4-BE49-F238E27FC236}">
                  <a16:creationId xmlns:a16="http://schemas.microsoft.com/office/drawing/2014/main" id="{6E808575-9166-0F18-CA3F-800CB178C34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34" name="Group 433">
            <a:extLst>
              <a:ext uri="{FF2B5EF4-FFF2-40B4-BE49-F238E27FC236}">
                <a16:creationId xmlns:a16="http://schemas.microsoft.com/office/drawing/2014/main" id="{C169255F-99D8-F5B7-1266-F75097242744}"/>
              </a:ext>
            </a:extLst>
          </p:cNvPr>
          <p:cNvGrpSpPr/>
          <p:nvPr/>
        </p:nvGrpSpPr>
        <p:grpSpPr>
          <a:xfrm>
            <a:off x="8089358" y="5392005"/>
            <a:ext cx="61116" cy="61116"/>
            <a:chOff x="7180064" y="4358282"/>
            <a:chExt cx="102394" cy="102394"/>
          </a:xfrm>
        </p:grpSpPr>
        <p:cxnSp>
          <p:nvCxnSpPr>
            <p:cNvPr id="435" name="Straight Connector 434">
              <a:extLst>
                <a:ext uri="{FF2B5EF4-FFF2-40B4-BE49-F238E27FC236}">
                  <a16:creationId xmlns:a16="http://schemas.microsoft.com/office/drawing/2014/main" id="{40A62A31-16E3-4878-6BB5-5BC5AC9F31E4}"/>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36" name="Straight Connector 435">
              <a:extLst>
                <a:ext uri="{FF2B5EF4-FFF2-40B4-BE49-F238E27FC236}">
                  <a16:creationId xmlns:a16="http://schemas.microsoft.com/office/drawing/2014/main" id="{AF297192-6A20-1636-BF2D-0CA47CE685A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37" name="Group 436">
            <a:extLst>
              <a:ext uri="{FF2B5EF4-FFF2-40B4-BE49-F238E27FC236}">
                <a16:creationId xmlns:a16="http://schemas.microsoft.com/office/drawing/2014/main" id="{D0A4D030-DBBD-FC28-0E77-D245A1A1A202}"/>
              </a:ext>
            </a:extLst>
          </p:cNvPr>
          <p:cNvGrpSpPr/>
          <p:nvPr/>
        </p:nvGrpSpPr>
        <p:grpSpPr>
          <a:xfrm>
            <a:off x="8106979" y="5418991"/>
            <a:ext cx="61116" cy="61116"/>
            <a:chOff x="7180064" y="4358282"/>
            <a:chExt cx="102394" cy="102394"/>
          </a:xfrm>
        </p:grpSpPr>
        <p:cxnSp>
          <p:nvCxnSpPr>
            <p:cNvPr id="438" name="Straight Connector 437">
              <a:extLst>
                <a:ext uri="{FF2B5EF4-FFF2-40B4-BE49-F238E27FC236}">
                  <a16:creationId xmlns:a16="http://schemas.microsoft.com/office/drawing/2014/main" id="{8188CA97-9FE1-F7B1-1BB3-F0D8E0CED40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39" name="Straight Connector 438">
              <a:extLst>
                <a:ext uri="{FF2B5EF4-FFF2-40B4-BE49-F238E27FC236}">
                  <a16:creationId xmlns:a16="http://schemas.microsoft.com/office/drawing/2014/main" id="{8410E374-7498-E7A3-C027-9B9318F8144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40" name="Group 439">
            <a:extLst>
              <a:ext uri="{FF2B5EF4-FFF2-40B4-BE49-F238E27FC236}">
                <a16:creationId xmlns:a16="http://schemas.microsoft.com/office/drawing/2014/main" id="{479E3DD6-248B-5F8A-B5A2-AF5687FEF1F8}"/>
              </a:ext>
            </a:extLst>
          </p:cNvPr>
          <p:cNvGrpSpPr/>
          <p:nvPr/>
        </p:nvGrpSpPr>
        <p:grpSpPr>
          <a:xfrm>
            <a:off x="7980089" y="5267122"/>
            <a:ext cx="61116" cy="61116"/>
            <a:chOff x="7180064" y="4358282"/>
            <a:chExt cx="102394" cy="102394"/>
          </a:xfrm>
        </p:grpSpPr>
        <p:cxnSp>
          <p:nvCxnSpPr>
            <p:cNvPr id="441" name="Straight Connector 440">
              <a:extLst>
                <a:ext uri="{FF2B5EF4-FFF2-40B4-BE49-F238E27FC236}">
                  <a16:creationId xmlns:a16="http://schemas.microsoft.com/office/drawing/2014/main" id="{6A8A848D-14CA-6B6A-21F1-7EB326F4966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42" name="Straight Connector 441">
              <a:extLst>
                <a:ext uri="{FF2B5EF4-FFF2-40B4-BE49-F238E27FC236}">
                  <a16:creationId xmlns:a16="http://schemas.microsoft.com/office/drawing/2014/main" id="{5510D6F2-FA42-8CCD-B226-141A73412E5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43" name="Group 442">
            <a:extLst>
              <a:ext uri="{FF2B5EF4-FFF2-40B4-BE49-F238E27FC236}">
                <a16:creationId xmlns:a16="http://schemas.microsoft.com/office/drawing/2014/main" id="{D8E1A989-4DA3-4AAC-AA8C-786CB59387E6}"/>
              </a:ext>
            </a:extLst>
          </p:cNvPr>
          <p:cNvGrpSpPr/>
          <p:nvPr/>
        </p:nvGrpSpPr>
        <p:grpSpPr>
          <a:xfrm>
            <a:off x="8044714" y="5346873"/>
            <a:ext cx="61116" cy="61116"/>
            <a:chOff x="7180064" y="4358282"/>
            <a:chExt cx="102394" cy="102394"/>
          </a:xfrm>
        </p:grpSpPr>
        <p:cxnSp>
          <p:nvCxnSpPr>
            <p:cNvPr id="444" name="Straight Connector 443">
              <a:extLst>
                <a:ext uri="{FF2B5EF4-FFF2-40B4-BE49-F238E27FC236}">
                  <a16:creationId xmlns:a16="http://schemas.microsoft.com/office/drawing/2014/main" id="{B009CDDF-3EA0-A623-E176-61803DDE1B84}"/>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45" name="Straight Connector 444">
              <a:extLst>
                <a:ext uri="{FF2B5EF4-FFF2-40B4-BE49-F238E27FC236}">
                  <a16:creationId xmlns:a16="http://schemas.microsoft.com/office/drawing/2014/main" id="{9161F7FB-27C5-6C64-7B65-89414D623E6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49" name="Group 448">
            <a:extLst>
              <a:ext uri="{FF2B5EF4-FFF2-40B4-BE49-F238E27FC236}">
                <a16:creationId xmlns:a16="http://schemas.microsoft.com/office/drawing/2014/main" id="{60CFE4A2-37BB-A50A-0D3F-1DE70970100F}"/>
              </a:ext>
            </a:extLst>
          </p:cNvPr>
          <p:cNvGrpSpPr/>
          <p:nvPr/>
        </p:nvGrpSpPr>
        <p:grpSpPr>
          <a:xfrm>
            <a:off x="8086891" y="5306403"/>
            <a:ext cx="61116" cy="61116"/>
            <a:chOff x="7180064" y="4358282"/>
            <a:chExt cx="102394" cy="102394"/>
          </a:xfrm>
        </p:grpSpPr>
        <p:cxnSp>
          <p:nvCxnSpPr>
            <p:cNvPr id="450" name="Straight Connector 449">
              <a:extLst>
                <a:ext uri="{FF2B5EF4-FFF2-40B4-BE49-F238E27FC236}">
                  <a16:creationId xmlns:a16="http://schemas.microsoft.com/office/drawing/2014/main" id="{8B6CFF46-2A77-5ABD-8D14-E2BA96B4424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51" name="Straight Connector 450">
              <a:extLst>
                <a:ext uri="{FF2B5EF4-FFF2-40B4-BE49-F238E27FC236}">
                  <a16:creationId xmlns:a16="http://schemas.microsoft.com/office/drawing/2014/main" id="{EA2D7763-63B3-8B05-E8A8-C13C568CB56F}"/>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52" name="Group 451">
            <a:extLst>
              <a:ext uri="{FF2B5EF4-FFF2-40B4-BE49-F238E27FC236}">
                <a16:creationId xmlns:a16="http://schemas.microsoft.com/office/drawing/2014/main" id="{7364276C-5123-2FB1-0730-7798996D3325}"/>
              </a:ext>
            </a:extLst>
          </p:cNvPr>
          <p:cNvGrpSpPr/>
          <p:nvPr/>
        </p:nvGrpSpPr>
        <p:grpSpPr>
          <a:xfrm>
            <a:off x="8091443" y="5226701"/>
            <a:ext cx="61116" cy="61116"/>
            <a:chOff x="7180064" y="4358282"/>
            <a:chExt cx="102394" cy="102394"/>
          </a:xfrm>
        </p:grpSpPr>
        <p:cxnSp>
          <p:nvCxnSpPr>
            <p:cNvPr id="453" name="Straight Connector 452">
              <a:extLst>
                <a:ext uri="{FF2B5EF4-FFF2-40B4-BE49-F238E27FC236}">
                  <a16:creationId xmlns:a16="http://schemas.microsoft.com/office/drawing/2014/main" id="{1B4A9729-8A4C-1890-088E-797A56C79C4C}"/>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54" name="Straight Connector 453">
              <a:extLst>
                <a:ext uri="{FF2B5EF4-FFF2-40B4-BE49-F238E27FC236}">
                  <a16:creationId xmlns:a16="http://schemas.microsoft.com/office/drawing/2014/main" id="{C8F520F5-9A66-E4E0-74E2-EC4E73DD044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55" name="Group 454">
            <a:extLst>
              <a:ext uri="{FF2B5EF4-FFF2-40B4-BE49-F238E27FC236}">
                <a16:creationId xmlns:a16="http://schemas.microsoft.com/office/drawing/2014/main" id="{6D25E3AD-F67B-D14F-1B1C-5A7C0BD2A923}"/>
              </a:ext>
            </a:extLst>
          </p:cNvPr>
          <p:cNvGrpSpPr/>
          <p:nvPr/>
        </p:nvGrpSpPr>
        <p:grpSpPr>
          <a:xfrm>
            <a:off x="8016739" y="5240559"/>
            <a:ext cx="61116" cy="61116"/>
            <a:chOff x="7180064" y="4358282"/>
            <a:chExt cx="102394" cy="102394"/>
          </a:xfrm>
        </p:grpSpPr>
        <p:cxnSp>
          <p:nvCxnSpPr>
            <p:cNvPr id="456" name="Straight Connector 455">
              <a:extLst>
                <a:ext uri="{FF2B5EF4-FFF2-40B4-BE49-F238E27FC236}">
                  <a16:creationId xmlns:a16="http://schemas.microsoft.com/office/drawing/2014/main" id="{051E49E8-2CF7-6257-D814-A0B3705E160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57" name="Straight Connector 456">
              <a:extLst>
                <a:ext uri="{FF2B5EF4-FFF2-40B4-BE49-F238E27FC236}">
                  <a16:creationId xmlns:a16="http://schemas.microsoft.com/office/drawing/2014/main" id="{8AAF69EE-2DBA-DCF4-C752-1FE18E74A28F}"/>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58" name="Group 457">
            <a:extLst>
              <a:ext uri="{FF2B5EF4-FFF2-40B4-BE49-F238E27FC236}">
                <a16:creationId xmlns:a16="http://schemas.microsoft.com/office/drawing/2014/main" id="{FC3901F4-ACC0-85AF-4F87-9D15A882C342}"/>
              </a:ext>
            </a:extLst>
          </p:cNvPr>
          <p:cNvGrpSpPr/>
          <p:nvPr/>
        </p:nvGrpSpPr>
        <p:grpSpPr>
          <a:xfrm>
            <a:off x="7971215" y="5194851"/>
            <a:ext cx="61116" cy="61116"/>
            <a:chOff x="7180064" y="4358282"/>
            <a:chExt cx="102394" cy="102394"/>
          </a:xfrm>
        </p:grpSpPr>
        <p:cxnSp>
          <p:nvCxnSpPr>
            <p:cNvPr id="459" name="Straight Connector 458">
              <a:extLst>
                <a:ext uri="{FF2B5EF4-FFF2-40B4-BE49-F238E27FC236}">
                  <a16:creationId xmlns:a16="http://schemas.microsoft.com/office/drawing/2014/main" id="{49AE020C-94A1-0E95-889B-4BE40A79844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60" name="Straight Connector 459">
              <a:extLst>
                <a:ext uri="{FF2B5EF4-FFF2-40B4-BE49-F238E27FC236}">
                  <a16:creationId xmlns:a16="http://schemas.microsoft.com/office/drawing/2014/main" id="{16361EA5-6733-B5B0-E153-43D4D5894250}"/>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61" name="Group 460">
            <a:extLst>
              <a:ext uri="{FF2B5EF4-FFF2-40B4-BE49-F238E27FC236}">
                <a16:creationId xmlns:a16="http://schemas.microsoft.com/office/drawing/2014/main" id="{38995C3E-5810-C461-E67F-0F23DDBB7456}"/>
              </a:ext>
            </a:extLst>
          </p:cNvPr>
          <p:cNvGrpSpPr/>
          <p:nvPr/>
        </p:nvGrpSpPr>
        <p:grpSpPr>
          <a:xfrm>
            <a:off x="7931669" y="5113575"/>
            <a:ext cx="61116" cy="61116"/>
            <a:chOff x="7180064" y="4358282"/>
            <a:chExt cx="102394" cy="102394"/>
          </a:xfrm>
        </p:grpSpPr>
        <p:cxnSp>
          <p:nvCxnSpPr>
            <p:cNvPr id="462" name="Straight Connector 461">
              <a:extLst>
                <a:ext uri="{FF2B5EF4-FFF2-40B4-BE49-F238E27FC236}">
                  <a16:creationId xmlns:a16="http://schemas.microsoft.com/office/drawing/2014/main" id="{11D096F2-7CF8-CD50-F4A7-2CCEF2B9CEE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63" name="Straight Connector 462">
              <a:extLst>
                <a:ext uri="{FF2B5EF4-FFF2-40B4-BE49-F238E27FC236}">
                  <a16:creationId xmlns:a16="http://schemas.microsoft.com/office/drawing/2014/main" id="{04AFE869-1872-F2E5-220B-021AE68EC78F}"/>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64" name="Group 463">
            <a:extLst>
              <a:ext uri="{FF2B5EF4-FFF2-40B4-BE49-F238E27FC236}">
                <a16:creationId xmlns:a16="http://schemas.microsoft.com/office/drawing/2014/main" id="{F188D4C2-53EA-422D-2FF4-D2F4759411E9}"/>
              </a:ext>
            </a:extLst>
          </p:cNvPr>
          <p:cNvGrpSpPr/>
          <p:nvPr/>
        </p:nvGrpSpPr>
        <p:grpSpPr>
          <a:xfrm>
            <a:off x="7967418" y="5084871"/>
            <a:ext cx="61116" cy="61116"/>
            <a:chOff x="7180064" y="4358282"/>
            <a:chExt cx="102394" cy="102394"/>
          </a:xfrm>
        </p:grpSpPr>
        <p:cxnSp>
          <p:nvCxnSpPr>
            <p:cNvPr id="465" name="Straight Connector 464">
              <a:extLst>
                <a:ext uri="{FF2B5EF4-FFF2-40B4-BE49-F238E27FC236}">
                  <a16:creationId xmlns:a16="http://schemas.microsoft.com/office/drawing/2014/main" id="{5D7E4DBC-E572-EBF4-CB10-07F45E368CA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66" name="Straight Connector 465">
              <a:extLst>
                <a:ext uri="{FF2B5EF4-FFF2-40B4-BE49-F238E27FC236}">
                  <a16:creationId xmlns:a16="http://schemas.microsoft.com/office/drawing/2014/main" id="{C4735F99-91B3-FE13-58F5-F776E954A48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67" name="Group 466">
            <a:extLst>
              <a:ext uri="{FF2B5EF4-FFF2-40B4-BE49-F238E27FC236}">
                <a16:creationId xmlns:a16="http://schemas.microsoft.com/office/drawing/2014/main" id="{A65871B2-0589-598A-6E50-32C179E80DB8}"/>
              </a:ext>
            </a:extLst>
          </p:cNvPr>
          <p:cNvGrpSpPr/>
          <p:nvPr/>
        </p:nvGrpSpPr>
        <p:grpSpPr>
          <a:xfrm>
            <a:off x="8012638" y="5136831"/>
            <a:ext cx="61116" cy="61116"/>
            <a:chOff x="7180064" y="4358282"/>
            <a:chExt cx="102394" cy="102394"/>
          </a:xfrm>
        </p:grpSpPr>
        <p:cxnSp>
          <p:nvCxnSpPr>
            <p:cNvPr id="468" name="Straight Connector 467">
              <a:extLst>
                <a:ext uri="{FF2B5EF4-FFF2-40B4-BE49-F238E27FC236}">
                  <a16:creationId xmlns:a16="http://schemas.microsoft.com/office/drawing/2014/main" id="{638B8E5E-B11A-76CC-4070-CBA19DA524D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69" name="Straight Connector 468">
              <a:extLst>
                <a:ext uri="{FF2B5EF4-FFF2-40B4-BE49-F238E27FC236}">
                  <a16:creationId xmlns:a16="http://schemas.microsoft.com/office/drawing/2014/main" id="{A82C4E7E-04B9-3F9D-C242-95A4329B0F2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70" name="Group 469">
            <a:extLst>
              <a:ext uri="{FF2B5EF4-FFF2-40B4-BE49-F238E27FC236}">
                <a16:creationId xmlns:a16="http://schemas.microsoft.com/office/drawing/2014/main" id="{036936C5-9079-1BFF-121F-8AD1AEDCAE79}"/>
              </a:ext>
            </a:extLst>
          </p:cNvPr>
          <p:cNvGrpSpPr/>
          <p:nvPr/>
        </p:nvGrpSpPr>
        <p:grpSpPr>
          <a:xfrm>
            <a:off x="8036827" y="5159337"/>
            <a:ext cx="61116" cy="61116"/>
            <a:chOff x="7180064" y="4358282"/>
            <a:chExt cx="102394" cy="102394"/>
          </a:xfrm>
        </p:grpSpPr>
        <p:cxnSp>
          <p:nvCxnSpPr>
            <p:cNvPr id="471" name="Straight Connector 470">
              <a:extLst>
                <a:ext uri="{FF2B5EF4-FFF2-40B4-BE49-F238E27FC236}">
                  <a16:creationId xmlns:a16="http://schemas.microsoft.com/office/drawing/2014/main" id="{DF0916AB-2793-AA8C-FEA4-6E1469F6EA1C}"/>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72" name="Straight Connector 471">
              <a:extLst>
                <a:ext uri="{FF2B5EF4-FFF2-40B4-BE49-F238E27FC236}">
                  <a16:creationId xmlns:a16="http://schemas.microsoft.com/office/drawing/2014/main" id="{12C5BAAB-BBE1-E625-D7BC-AE572AED15D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73" name="Group 472">
            <a:extLst>
              <a:ext uri="{FF2B5EF4-FFF2-40B4-BE49-F238E27FC236}">
                <a16:creationId xmlns:a16="http://schemas.microsoft.com/office/drawing/2014/main" id="{D18D7991-FE79-AD0C-BAAE-3AB94F380134}"/>
              </a:ext>
            </a:extLst>
          </p:cNvPr>
          <p:cNvGrpSpPr/>
          <p:nvPr/>
        </p:nvGrpSpPr>
        <p:grpSpPr>
          <a:xfrm>
            <a:off x="8084481" y="5162637"/>
            <a:ext cx="61116" cy="61116"/>
            <a:chOff x="7180064" y="4358282"/>
            <a:chExt cx="102394" cy="102394"/>
          </a:xfrm>
        </p:grpSpPr>
        <p:cxnSp>
          <p:nvCxnSpPr>
            <p:cNvPr id="474" name="Straight Connector 473">
              <a:extLst>
                <a:ext uri="{FF2B5EF4-FFF2-40B4-BE49-F238E27FC236}">
                  <a16:creationId xmlns:a16="http://schemas.microsoft.com/office/drawing/2014/main" id="{842CA482-097E-76D9-568E-B2FBC4FAA3EC}"/>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75" name="Straight Connector 474">
              <a:extLst>
                <a:ext uri="{FF2B5EF4-FFF2-40B4-BE49-F238E27FC236}">
                  <a16:creationId xmlns:a16="http://schemas.microsoft.com/office/drawing/2014/main" id="{2B81CAB7-1364-72C2-9F6B-AFF3F12674D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76" name="Group 475">
            <a:extLst>
              <a:ext uri="{FF2B5EF4-FFF2-40B4-BE49-F238E27FC236}">
                <a16:creationId xmlns:a16="http://schemas.microsoft.com/office/drawing/2014/main" id="{C0D81119-35F9-EA22-4529-7C196D6A4BB9}"/>
              </a:ext>
            </a:extLst>
          </p:cNvPr>
          <p:cNvGrpSpPr/>
          <p:nvPr/>
        </p:nvGrpSpPr>
        <p:grpSpPr>
          <a:xfrm>
            <a:off x="8055690" y="5110191"/>
            <a:ext cx="61116" cy="61116"/>
            <a:chOff x="7180064" y="4358282"/>
            <a:chExt cx="102394" cy="102394"/>
          </a:xfrm>
        </p:grpSpPr>
        <p:cxnSp>
          <p:nvCxnSpPr>
            <p:cNvPr id="477" name="Straight Connector 476">
              <a:extLst>
                <a:ext uri="{FF2B5EF4-FFF2-40B4-BE49-F238E27FC236}">
                  <a16:creationId xmlns:a16="http://schemas.microsoft.com/office/drawing/2014/main" id="{1098D788-59DC-3A44-49CA-60B1FDB2F14E}"/>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78" name="Straight Connector 477">
              <a:extLst>
                <a:ext uri="{FF2B5EF4-FFF2-40B4-BE49-F238E27FC236}">
                  <a16:creationId xmlns:a16="http://schemas.microsoft.com/office/drawing/2014/main" id="{04532810-D320-8907-B726-F44CE1AE197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79" name="Group 478">
            <a:extLst>
              <a:ext uri="{FF2B5EF4-FFF2-40B4-BE49-F238E27FC236}">
                <a16:creationId xmlns:a16="http://schemas.microsoft.com/office/drawing/2014/main" id="{1666F1A2-D59B-B79A-D68D-96F83B595482}"/>
              </a:ext>
            </a:extLst>
          </p:cNvPr>
          <p:cNvGrpSpPr/>
          <p:nvPr/>
        </p:nvGrpSpPr>
        <p:grpSpPr>
          <a:xfrm>
            <a:off x="7922771" y="5041033"/>
            <a:ext cx="61116" cy="61116"/>
            <a:chOff x="7180064" y="4358282"/>
            <a:chExt cx="102394" cy="102394"/>
          </a:xfrm>
        </p:grpSpPr>
        <p:cxnSp>
          <p:nvCxnSpPr>
            <p:cNvPr id="480" name="Straight Connector 479">
              <a:extLst>
                <a:ext uri="{FF2B5EF4-FFF2-40B4-BE49-F238E27FC236}">
                  <a16:creationId xmlns:a16="http://schemas.microsoft.com/office/drawing/2014/main" id="{9E66916B-A651-0251-12CD-54BE3D5A11D7}"/>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81" name="Straight Connector 480">
              <a:extLst>
                <a:ext uri="{FF2B5EF4-FFF2-40B4-BE49-F238E27FC236}">
                  <a16:creationId xmlns:a16="http://schemas.microsoft.com/office/drawing/2014/main" id="{D0187E09-5C9F-B2CC-DD52-9DE6CFFED7EB}"/>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82" name="Group 481">
            <a:extLst>
              <a:ext uri="{FF2B5EF4-FFF2-40B4-BE49-F238E27FC236}">
                <a16:creationId xmlns:a16="http://schemas.microsoft.com/office/drawing/2014/main" id="{B07E3673-F364-EFC6-7C4D-E67D6EAD8DFB}"/>
              </a:ext>
            </a:extLst>
          </p:cNvPr>
          <p:cNvGrpSpPr/>
          <p:nvPr/>
        </p:nvGrpSpPr>
        <p:grpSpPr>
          <a:xfrm>
            <a:off x="7975637" y="4953803"/>
            <a:ext cx="61116" cy="61116"/>
            <a:chOff x="7180064" y="4358282"/>
            <a:chExt cx="102394" cy="102394"/>
          </a:xfrm>
        </p:grpSpPr>
        <p:cxnSp>
          <p:nvCxnSpPr>
            <p:cNvPr id="483" name="Straight Connector 482">
              <a:extLst>
                <a:ext uri="{FF2B5EF4-FFF2-40B4-BE49-F238E27FC236}">
                  <a16:creationId xmlns:a16="http://schemas.microsoft.com/office/drawing/2014/main" id="{95D585EC-9895-CA2A-B676-E4B295696F29}"/>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84" name="Straight Connector 483">
              <a:extLst>
                <a:ext uri="{FF2B5EF4-FFF2-40B4-BE49-F238E27FC236}">
                  <a16:creationId xmlns:a16="http://schemas.microsoft.com/office/drawing/2014/main" id="{ABA1C0E1-D2EC-5A1C-F783-94C822E0A068}"/>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85" name="Group 484">
            <a:extLst>
              <a:ext uri="{FF2B5EF4-FFF2-40B4-BE49-F238E27FC236}">
                <a16:creationId xmlns:a16="http://schemas.microsoft.com/office/drawing/2014/main" id="{373C4BCD-A176-7928-4DB8-A9E51A79C491}"/>
              </a:ext>
            </a:extLst>
          </p:cNvPr>
          <p:cNvGrpSpPr/>
          <p:nvPr/>
        </p:nvGrpSpPr>
        <p:grpSpPr>
          <a:xfrm>
            <a:off x="8049469" y="4945931"/>
            <a:ext cx="61116" cy="61116"/>
            <a:chOff x="7180064" y="4358282"/>
            <a:chExt cx="102394" cy="102394"/>
          </a:xfrm>
        </p:grpSpPr>
        <p:cxnSp>
          <p:nvCxnSpPr>
            <p:cNvPr id="486" name="Straight Connector 485">
              <a:extLst>
                <a:ext uri="{FF2B5EF4-FFF2-40B4-BE49-F238E27FC236}">
                  <a16:creationId xmlns:a16="http://schemas.microsoft.com/office/drawing/2014/main" id="{4F53179B-BE02-E53F-D7CF-840A8DC24BB7}"/>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87" name="Straight Connector 486">
              <a:extLst>
                <a:ext uri="{FF2B5EF4-FFF2-40B4-BE49-F238E27FC236}">
                  <a16:creationId xmlns:a16="http://schemas.microsoft.com/office/drawing/2014/main" id="{8C68B48F-EC06-B0CC-1B64-9239EF263527}"/>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88" name="Group 487">
            <a:extLst>
              <a:ext uri="{FF2B5EF4-FFF2-40B4-BE49-F238E27FC236}">
                <a16:creationId xmlns:a16="http://schemas.microsoft.com/office/drawing/2014/main" id="{0FFDC85F-D4A1-3330-13DB-D4DD889538D9}"/>
              </a:ext>
            </a:extLst>
          </p:cNvPr>
          <p:cNvGrpSpPr/>
          <p:nvPr/>
        </p:nvGrpSpPr>
        <p:grpSpPr>
          <a:xfrm>
            <a:off x="8012803" y="4927585"/>
            <a:ext cx="61116" cy="61116"/>
            <a:chOff x="7180064" y="4358282"/>
            <a:chExt cx="102394" cy="102394"/>
          </a:xfrm>
        </p:grpSpPr>
        <p:cxnSp>
          <p:nvCxnSpPr>
            <p:cNvPr id="489" name="Straight Connector 488">
              <a:extLst>
                <a:ext uri="{FF2B5EF4-FFF2-40B4-BE49-F238E27FC236}">
                  <a16:creationId xmlns:a16="http://schemas.microsoft.com/office/drawing/2014/main" id="{15E5EFA3-974C-4016-0C8C-3E8E043B4D29}"/>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90" name="Straight Connector 489">
              <a:extLst>
                <a:ext uri="{FF2B5EF4-FFF2-40B4-BE49-F238E27FC236}">
                  <a16:creationId xmlns:a16="http://schemas.microsoft.com/office/drawing/2014/main" id="{75A3AAC2-6C91-FB3F-9172-54827096F536}"/>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91" name="Group 490">
            <a:extLst>
              <a:ext uri="{FF2B5EF4-FFF2-40B4-BE49-F238E27FC236}">
                <a16:creationId xmlns:a16="http://schemas.microsoft.com/office/drawing/2014/main" id="{C73172FE-09F0-BDBB-C8EA-7B76690F3695}"/>
              </a:ext>
            </a:extLst>
          </p:cNvPr>
          <p:cNvGrpSpPr/>
          <p:nvPr/>
        </p:nvGrpSpPr>
        <p:grpSpPr>
          <a:xfrm>
            <a:off x="7931705" y="4868435"/>
            <a:ext cx="61116" cy="61116"/>
            <a:chOff x="7180064" y="4358282"/>
            <a:chExt cx="102394" cy="102394"/>
          </a:xfrm>
        </p:grpSpPr>
        <p:cxnSp>
          <p:nvCxnSpPr>
            <p:cNvPr id="492" name="Straight Connector 491">
              <a:extLst>
                <a:ext uri="{FF2B5EF4-FFF2-40B4-BE49-F238E27FC236}">
                  <a16:creationId xmlns:a16="http://schemas.microsoft.com/office/drawing/2014/main" id="{84F96831-EACB-06B6-E117-D58083748862}"/>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93" name="Straight Connector 492">
              <a:extLst>
                <a:ext uri="{FF2B5EF4-FFF2-40B4-BE49-F238E27FC236}">
                  <a16:creationId xmlns:a16="http://schemas.microsoft.com/office/drawing/2014/main" id="{2B616920-74FB-B18E-F84C-DEB63B27B3E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94" name="Group 493">
            <a:extLst>
              <a:ext uri="{FF2B5EF4-FFF2-40B4-BE49-F238E27FC236}">
                <a16:creationId xmlns:a16="http://schemas.microsoft.com/office/drawing/2014/main" id="{99681575-95DF-598D-D5B2-3181960ED8F8}"/>
              </a:ext>
            </a:extLst>
          </p:cNvPr>
          <p:cNvGrpSpPr/>
          <p:nvPr/>
        </p:nvGrpSpPr>
        <p:grpSpPr>
          <a:xfrm>
            <a:off x="7986265" y="4818433"/>
            <a:ext cx="61116" cy="61116"/>
            <a:chOff x="7180064" y="4358282"/>
            <a:chExt cx="102394" cy="102394"/>
          </a:xfrm>
        </p:grpSpPr>
        <p:cxnSp>
          <p:nvCxnSpPr>
            <p:cNvPr id="495" name="Straight Connector 494">
              <a:extLst>
                <a:ext uri="{FF2B5EF4-FFF2-40B4-BE49-F238E27FC236}">
                  <a16:creationId xmlns:a16="http://schemas.microsoft.com/office/drawing/2014/main" id="{D401F23E-04AF-1932-1BC2-2D287519EAB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96" name="Straight Connector 495">
              <a:extLst>
                <a:ext uri="{FF2B5EF4-FFF2-40B4-BE49-F238E27FC236}">
                  <a16:creationId xmlns:a16="http://schemas.microsoft.com/office/drawing/2014/main" id="{7A37E330-ED51-EEB4-E582-C78511EACB6B}"/>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497" name="Group 496">
            <a:extLst>
              <a:ext uri="{FF2B5EF4-FFF2-40B4-BE49-F238E27FC236}">
                <a16:creationId xmlns:a16="http://schemas.microsoft.com/office/drawing/2014/main" id="{E5555649-71DC-32CD-B3D4-BB1203B9FD74}"/>
              </a:ext>
            </a:extLst>
          </p:cNvPr>
          <p:cNvGrpSpPr/>
          <p:nvPr/>
        </p:nvGrpSpPr>
        <p:grpSpPr>
          <a:xfrm>
            <a:off x="8003267" y="4848601"/>
            <a:ext cx="61116" cy="61116"/>
            <a:chOff x="7180064" y="4358282"/>
            <a:chExt cx="102394" cy="102394"/>
          </a:xfrm>
        </p:grpSpPr>
        <p:cxnSp>
          <p:nvCxnSpPr>
            <p:cNvPr id="498" name="Straight Connector 497">
              <a:extLst>
                <a:ext uri="{FF2B5EF4-FFF2-40B4-BE49-F238E27FC236}">
                  <a16:creationId xmlns:a16="http://schemas.microsoft.com/office/drawing/2014/main" id="{7DAFBE9A-CD47-9EF7-E08B-B5BA79F8D1FF}"/>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499" name="Straight Connector 498">
              <a:extLst>
                <a:ext uri="{FF2B5EF4-FFF2-40B4-BE49-F238E27FC236}">
                  <a16:creationId xmlns:a16="http://schemas.microsoft.com/office/drawing/2014/main" id="{5087DEBB-24C7-03D8-967B-4DB2AD4CD89E}"/>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00" name="Group 499">
            <a:extLst>
              <a:ext uri="{FF2B5EF4-FFF2-40B4-BE49-F238E27FC236}">
                <a16:creationId xmlns:a16="http://schemas.microsoft.com/office/drawing/2014/main" id="{CD404141-E0B5-8C6E-8844-7A02E2598D30}"/>
              </a:ext>
            </a:extLst>
          </p:cNvPr>
          <p:cNvGrpSpPr/>
          <p:nvPr/>
        </p:nvGrpSpPr>
        <p:grpSpPr>
          <a:xfrm>
            <a:off x="8001774" y="4881117"/>
            <a:ext cx="61116" cy="61116"/>
            <a:chOff x="7180064" y="4358282"/>
            <a:chExt cx="102394" cy="102394"/>
          </a:xfrm>
        </p:grpSpPr>
        <p:cxnSp>
          <p:nvCxnSpPr>
            <p:cNvPr id="501" name="Straight Connector 500">
              <a:extLst>
                <a:ext uri="{FF2B5EF4-FFF2-40B4-BE49-F238E27FC236}">
                  <a16:creationId xmlns:a16="http://schemas.microsoft.com/office/drawing/2014/main" id="{70B575A3-8DD7-7287-A883-FEDDB24F1EE4}"/>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02" name="Straight Connector 501">
              <a:extLst>
                <a:ext uri="{FF2B5EF4-FFF2-40B4-BE49-F238E27FC236}">
                  <a16:creationId xmlns:a16="http://schemas.microsoft.com/office/drawing/2014/main" id="{3587C63A-DC2E-6F06-3600-17A0AFC13FA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03" name="Group 502">
            <a:extLst>
              <a:ext uri="{FF2B5EF4-FFF2-40B4-BE49-F238E27FC236}">
                <a16:creationId xmlns:a16="http://schemas.microsoft.com/office/drawing/2014/main" id="{8BC6C90F-C639-1905-DF50-CDAA25B3E241}"/>
              </a:ext>
            </a:extLst>
          </p:cNvPr>
          <p:cNvGrpSpPr/>
          <p:nvPr/>
        </p:nvGrpSpPr>
        <p:grpSpPr>
          <a:xfrm>
            <a:off x="8061175" y="4841711"/>
            <a:ext cx="61116" cy="61116"/>
            <a:chOff x="7180064" y="4358282"/>
            <a:chExt cx="102394" cy="102394"/>
          </a:xfrm>
        </p:grpSpPr>
        <p:cxnSp>
          <p:nvCxnSpPr>
            <p:cNvPr id="504" name="Straight Connector 503">
              <a:extLst>
                <a:ext uri="{FF2B5EF4-FFF2-40B4-BE49-F238E27FC236}">
                  <a16:creationId xmlns:a16="http://schemas.microsoft.com/office/drawing/2014/main" id="{65CF3BA5-362B-6950-AAFF-DA5BC5DB049C}"/>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05" name="Straight Connector 504">
              <a:extLst>
                <a:ext uri="{FF2B5EF4-FFF2-40B4-BE49-F238E27FC236}">
                  <a16:creationId xmlns:a16="http://schemas.microsoft.com/office/drawing/2014/main" id="{01D0EED8-684D-4A86-18C9-23482901A34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06" name="Group 505">
            <a:extLst>
              <a:ext uri="{FF2B5EF4-FFF2-40B4-BE49-F238E27FC236}">
                <a16:creationId xmlns:a16="http://schemas.microsoft.com/office/drawing/2014/main" id="{9279AED1-2863-E0F9-8E7A-84A44E949FBB}"/>
              </a:ext>
            </a:extLst>
          </p:cNvPr>
          <p:cNvGrpSpPr/>
          <p:nvPr/>
        </p:nvGrpSpPr>
        <p:grpSpPr>
          <a:xfrm>
            <a:off x="8107499" y="4825415"/>
            <a:ext cx="61116" cy="61116"/>
            <a:chOff x="7180064" y="4358282"/>
            <a:chExt cx="102394" cy="102394"/>
          </a:xfrm>
        </p:grpSpPr>
        <p:cxnSp>
          <p:nvCxnSpPr>
            <p:cNvPr id="507" name="Straight Connector 506">
              <a:extLst>
                <a:ext uri="{FF2B5EF4-FFF2-40B4-BE49-F238E27FC236}">
                  <a16:creationId xmlns:a16="http://schemas.microsoft.com/office/drawing/2014/main" id="{502628D9-8532-20B1-5C18-CE2BED3051E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08" name="Straight Connector 507">
              <a:extLst>
                <a:ext uri="{FF2B5EF4-FFF2-40B4-BE49-F238E27FC236}">
                  <a16:creationId xmlns:a16="http://schemas.microsoft.com/office/drawing/2014/main" id="{EBBB7D3D-7E34-0FBD-DEAB-D8D0658982A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09" name="Group 508">
            <a:extLst>
              <a:ext uri="{FF2B5EF4-FFF2-40B4-BE49-F238E27FC236}">
                <a16:creationId xmlns:a16="http://schemas.microsoft.com/office/drawing/2014/main" id="{356876A0-F0EC-CDD5-E632-17295435C36F}"/>
              </a:ext>
            </a:extLst>
          </p:cNvPr>
          <p:cNvGrpSpPr/>
          <p:nvPr/>
        </p:nvGrpSpPr>
        <p:grpSpPr>
          <a:xfrm>
            <a:off x="8089699" y="4825415"/>
            <a:ext cx="61116" cy="61116"/>
            <a:chOff x="7180064" y="4358282"/>
            <a:chExt cx="102394" cy="102394"/>
          </a:xfrm>
        </p:grpSpPr>
        <p:cxnSp>
          <p:nvCxnSpPr>
            <p:cNvPr id="510" name="Straight Connector 509">
              <a:extLst>
                <a:ext uri="{FF2B5EF4-FFF2-40B4-BE49-F238E27FC236}">
                  <a16:creationId xmlns:a16="http://schemas.microsoft.com/office/drawing/2014/main" id="{C71E33F9-4BAA-D24A-71F1-9A45FB3A21D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11" name="Straight Connector 510">
              <a:extLst>
                <a:ext uri="{FF2B5EF4-FFF2-40B4-BE49-F238E27FC236}">
                  <a16:creationId xmlns:a16="http://schemas.microsoft.com/office/drawing/2014/main" id="{3F734B56-2E22-A2C7-0458-8A991BD38E1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12" name="Group 511">
            <a:extLst>
              <a:ext uri="{FF2B5EF4-FFF2-40B4-BE49-F238E27FC236}">
                <a16:creationId xmlns:a16="http://schemas.microsoft.com/office/drawing/2014/main" id="{516119D2-3FAA-2CC6-F36E-67192D901D7F}"/>
              </a:ext>
            </a:extLst>
          </p:cNvPr>
          <p:cNvGrpSpPr/>
          <p:nvPr/>
        </p:nvGrpSpPr>
        <p:grpSpPr>
          <a:xfrm>
            <a:off x="8121235" y="4770989"/>
            <a:ext cx="61116" cy="61116"/>
            <a:chOff x="7180064" y="4358282"/>
            <a:chExt cx="102394" cy="102394"/>
          </a:xfrm>
        </p:grpSpPr>
        <p:cxnSp>
          <p:nvCxnSpPr>
            <p:cNvPr id="513" name="Straight Connector 512">
              <a:extLst>
                <a:ext uri="{FF2B5EF4-FFF2-40B4-BE49-F238E27FC236}">
                  <a16:creationId xmlns:a16="http://schemas.microsoft.com/office/drawing/2014/main" id="{0BAE38D6-47FE-2766-C2C2-52D69A9AF74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14" name="Straight Connector 513">
              <a:extLst>
                <a:ext uri="{FF2B5EF4-FFF2-40B4-BE49-F238E27FC236}">
                  <a16:creationId xmlns:a16="http://schemas.microsoft.com/office/drawing/2014/main" id="{9E5D65AF-6CAE-21C9-E774-4338D360D51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15" name="Group 514">
            <a:extLst>
              <a:ext uri="{FF2B5EF4-FFF2-40B4-BE49-F238E27FC236}">
                <a16:creationId xmlns:a16="http://schemas.microsoft.com/office/drawing/2014/main" id="{A42F9FEF-044E-6BEA-96F9-B61F0A057172}"/>
              </a:ext>
            </a:extLst>
          </p:cNvPr>
          <p:cNvGrpSpPr/>
          <p:nvPr/>
        </p:nvGrpSpPr>
        <p:grpSpPr>
          <a:xfrm>
            <a:off x="8041859" y="4700235"/>
            <a:ext cx="61116" cy="61116"/>
            <a:chOff x="7180064" y="4358282"/>
            <a:chExt cx="102394" cy="102394"/>
          </a:xfrm>
        </p:grpSpPr>
        <p:cxnSp>
          <p:nvCxnSpPr>
            <p:cNvPr id="516" name="Straight Connector 515">
              <a:extLst>
                <a:ext uri="{FF2B5EF4-FFF2-40B4-BE49-F238E27FC236}">
                  <a16:creationId xmlns:a16="http://schemas.microsoft.com/office/drawing/2014/main" id="{95E66896-89BB-BAB3-187A-FA281FF0E4EF}"/>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17" name="Straight Connector 516">
              <a:extLst>
                <a:ext uri="{FF2B5EF4-FFF2-40B4-BE49-F238E27FC236}">
                  <a16:creationId xmlns:a16="http://schemas.microsoft.com/office/drawing/2014/main" id="{D4ABD2FE-539D-2077-D2E7-D8E8A76F794B}"/>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18" name="Group 517">
            <a:extLst>
              <a:ext uri="{FF2B5EF4-FFF2-40B4-BE49-F238E27FC236}">
                <a16:creationId xmlns:a16="http://schemas.microsoft.com/office/drawing/2014/main" id="{E9BCCE47-7DC3-0D15-BAF1-D17780F921A1}"/>
              </a:ext>
            </a:extLst>
          </p:cNvPr>
          <p:cNvGrpSpPr/>
          <p:nvPr/>
        </p:nvGrpSpPr>
        <p:grpSpPr>
          <a:xfrm>
            <a:off x="7992785" y="4674277"/>
            <a:ext cx="61116" cy="61116"/>
            <a:chOff x="7180064" y="4358282"/>
            <a:chExt cx="102394" cy="102394"/>
          </a:xfrm>
        </p:grpSpPr>
        <p:cxnSp>
          <p:nvCxnSpPr>
            <p:cNvPr id="519" name="Straight Connector 518">
              <a:extLst>
                <a:ext uri="{FF2B5EF4-FFF2-40B4-BE49-F238E27FC236}">
                  <a16:creationId xmlns:a16="http://schemas.microsoft.com/office/drawing/2014/main" id="{E6FD29F8-2140-8118-9392-7D4F1E930FE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20" name="Straight Connector 519">
              <a:extLst>
                <a:ext uri="{FF2B5EF4-FFF2-40B4-BE49-F238E27FC236}">
                  <a16:creationId xmlns:a16="http://schemas.microsoft.com/office/drawing/2014/main" id="{D9F6AEE6-D53E-FC77-C364-9115E7773F3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21" name="Group 520">
            <a:extLst>
              <a:ext uri="{FF2B5EF4-FFF2-40B4-BE49-F238E27FC236}">
                <a16:creationId xmlns:a16="http://schemas.microsoft.com/office/drawing/2014/main" id="{036A174A-BE48-E848-A8D7-2A62CDF2E857}"/>
              </a:ext>
            </a:extLst>
          </p:cNvPr>
          <p:cNvGrpSpPr/>
          <p:nvPr/>
        </p:nvGrpSpPr>
        <p:grpSpPr>
          <a:xfrm>
            <a:off x="8114509" y="4379518"/>
            <a:ext cx="61116" cy="61116"/>
            <a:chOff x="7180064" y="4358282"/>
            <a:chExt cx="102394" cy="102394"/>
          </a:xfrm>
        </p:grpSpPr>
        <p:cxnSp>
          <p:nvCxnSpPr>
            <p:cNvPr id="522" name="Straight Connector 521">
              <a:extLst>
                <a:ext uri="{FF2B5EF4-FFF2-40B4-BE49-F238E27FC236}">
                  <a16:creationId xmlns:a16="http://schemas.microsoft.com/office/drawing/2014/main" id="{043232BF-2090-93C2-1CF9-6617A621086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23" name="Straight Connector 522">
              <a:extLst>
                <a:ext uri="{FF2B5EF4-FFF2-40B4-BE49-F238E27FC236}">
                  <a16:creationId xmlns:a16="http://schemas.microsoft.com/office/drawing/2014/main" id="{E06FD487-7BDD-CFF1-F91A-D0DC478F530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24" name="Group 523">
            <a:extLst>
              <a:ext uri="{FF2B5EF4-FFF2-40B4-BE49-F238E27FC236}">
                <a16:creationId xmlns:a16="http://schemas.microsoft.com/office/drawing/2014/main" id="{A687C233-457A-BA22-FBE8-466C7EB7E136}"/>
              </a:ext>
            </a:extLst>
          </p:cNvPr>
          <p:cNvGrpSpPr/>
          <p:nvPr/>
        </p:nvGrpSpPr>
        <p:grpSpPr>
          <a:xfrm>
            <a:off x="8464531" y="4666382"/>
            <a:ext cx="61116" cy="61116"/>
            <a:chOff x="7180064" y="4358282"/>
            <a:chExt cx="102394" cy="102394"/>
          </a:xfrm>
        </p:grpSpPr>
        <p:cxnSp>
          <p:nvCxnSpPr>
            <p:cNvPr id="525" name="Straight Connector 524">
              <a:extLst>
                <a:ext uri="{FF2B5EF4-FFF2-40B4-BE49-F238E27FC236}">
                  <a16:creationId xmlns:a16="http://schemas.microsoft.com/office/drawing/2014/main" id="{B42AF435-27CC-48EE-11D4-A3D02162D4E4}"/>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26" name="Straight Connector 525">
              <a:extLst>
                <a:ext uri="{FF2B5EF4-FFF2-40B4-BE49-F238E27FC236}">
                  <a16:creationId xmlns:a16="http://schemas.microsoft.com/office/drawing/2014/main" id="{0FD24304-C185-4FE5-BF95-919E4E91798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27" name="Group 526">
            <a:extLst>
              <a:ext uri="{FF2B5EF4-FFF2-40B4-BE49-F238E27FC236}">
                <a16:creationId xmlns:a16="http://schemas.microsoft.com/office/drawing/2014/main" id="{A118C64B-1A2F-8030-8267-C6ABDE408C35}"/>
              </a:ext>
            </a:extLst>
          </p:cNvPr>
          <p:cNvGrpSpPr/>
          <p:nvPr/>
        </p:nvGrpSpPr>
        <p:grpSpPr>
          <a:xfrm>
            <a:off x="8473577" y="4751135"/>
            <a:ext cx="61116" cy="61116"/>
            <a:chOff x="7180064" y="4358282"/>
            <a:chExt cx="102394" cy="102394"/>
          </a:xfrm>
        </p:grpSpPr>
        <p:cxnSp>
          <p:nvCxnSpPr>
            <p:cNvPr id="528" name="Straight Connector 527">
              <a:extLst>
                <a:ext uri="{FF2B5EF4-FFF2-40B4-BE49-F238E27FC236}">
                  <a16:creationId xmlns:a16="http://schemas.microsoft.com/office/drawing/2014/main" id="{0B22C52A-7D93-2846-4FC6-DDBFAC88030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29" name="Straight Connector 528">
              <a:extLst>
                <a:ext uri="{FF2B5EF4-FFF2-40B4-BE49-F238E27FC236}">
                  <a16:creationId xmlns:a16="http://schemas.microsoft.com/office/drawing/2014/main" id="{FEB5F6A3-F9AD-BF8F-D83B-3FF38F50EC1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30" name="Group 529">
            <a:extLst>
              <a:ext uri="{FF2B5EF4-FFF2-40B4-BE49-F238E27FC236}">
                <a16:creationId xmlns:a16="http://schemas.microsoft.com/office/drawing/2014/main" id="{70A3647D-396B-2410-BCC7-325B6F8C1D5B}"/>
              </a:ext>
            </a:extLst>
          </p:cNvPr>
          <p:cNvGrpSpPr/>
          <p:nvPr/>
        </p:nvGrpSpPr>
        <p:grpSpPr>
          <a:xfrm>
            <a:off x="8566150" y="4624946"/>
            <a:ext cx="61116" cy="61116"/>
            <a:chOff x="7180064" y="4358282"/>
            <a:chExt cx="102394" cy="102394"/>
          </a:xfrm>
        </p:grpSpPr>
        <p:cxnSp>
          <p:nvCxnSpPr>
            <p:cNvPr id="531" name="Straight Connector 530">
              <a:extLst>
                <a:ext uri="{FF2B5EF4-FFF2-40B4-BE49-F238E27FC236}">
                  <a16:creationId xmlns:a16="http://schemas.microsoft.com/office/drawing/2014/main" id="{5D961214-9460-E094-3FF1-6D3E5201318B}"/>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32" name="Straight Connector 531">
              <a:extLst>
                <a:ext uri="{FF2B5EF4-FFF2-40B4-BE49-F238E27FC236}">
                  <a16:creationId xmlns:a16="http://schemas.microsoft.com/office/drawing/2014/main" id="{B182D977-71F2-870C-B55F-6E054163CDCB}"/>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33" name="Group 532">
            <a:extLst>
              <a:ext uri="{FF2B5EF4-FFF2-40B4-BE49-F238E27FC236}">
                <a16:creationId xmlns:a16="http://schemas.microsoft.com/office/drawing/2014/main" id="{5DF085DC-BEB4-560C-C868-FD28DBA90B3A}"/>
              </a:ext>
            </a:extLst>
          </p:cNvPr>
          <p:cNvGrpSpPr/>
          <p:nvPr/>
        </p:nvGrpSpPr>
        <p:grpSpPr>
          <a:xfrm>
            <a:off x="8616363" y="4520011"/>
            <a:ext cx="61116" cy="61116"/>
            <a:chOff x="7180064" y="4358282"/>
            <a:chExt cx="102394" cy="102394"/>
          </a:xfrm>
        </p:grpSpPr>
        <p:cxnSp>
          <p:nvCxnSpPr>
            <p:cNvPr id="534" name="Straight Connector 533">
              <a:extLst>
                <a:ext uri="{FF2B5EF4-FFF2-40B4-BE49-F238E27FC236}">
                  <a16:creationId xmlns:a16="http://schemas.microsoft.com/office/drawing/2014/main" id="{853B6B20-81FA-9FA8-2003-F68A13E4FA5B}"/>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35" name="Straight Connector 534">
              <a:extLst>
                <a:ext uri="{FF2B5EF4-FFF2-40B4-BE49-F238E27FC236}">
                  <a16:creationId xmlns:a16="http://schemas.microsoft.com/office/drawing/2014/main" id="{7C55D012-BC09-2E79-C462-69A9817E4F9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36" name="Group 535">
            <a:extLst>
              <a:ext uri="{FF2B5EF4-FFF2-40B4-BE49-F238E27FC236}">
                <a16:creationId xmlns:a16="http://schemas.microsoft.com/office/drawing/2014/main" id="{B859488D-B01F-CAB4-2173-0BD3AF42B296}"/>
              </a:ext>
            </a:extLst>
          </p:cNvPr>
          <p:cNvGrpSpPr/>
          <p:nvPr/>
        </p:nvGrpSpPr>
        <p:grpSpPr>
          <a:xfrm>
            <a:off x="8492486" y="4369358"/>
            <a:ext cx="61116" cy="61116"/>
            <a:chOff x="7180064" y="4358282"/>
            <a:chExt cx="102394" cy="102394"/>
          </a:xfrm>
        </p:grpSpPr>
        <p:cxnSp>
          <p:nvCxnSpPr>
            <p:cNvPr id="537" name="Straight Connector 536">
              <a:extLst>
                <a:ext uri="{FF2B5EF4-FFF2-40B4-BE49-F238E27FC236}">
                  <a16:creationId xmlns:a16="http://schemas.microsoft.com/office/drawing/2014/main" id="{E8C5C815-7A51-2E62-9D0B-09763481670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38" name="Straight Connector 537">
              <a:extLst>
                <a:ext uri="{FF2B5EF4-FFF2-40B4-BE49-F238E27FC236}">
                  <a16:creationId xmlns:a16="http://schemas.microsoft.com/office/drawing/2014/main" id="{C9732700-A91E-ABFA-BD2E-77E19C8BF1E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39" name="Group 538">
            <a:extLst>
              <a:ext uri="{FF2B5EF4-FFF2-40B4-BE49-F238E27FC236}">
                <a16:creationId xmlns:a16="http://schemas.microsoft.com/office/drawing/2014/main" id="{9247CA97-731E-84CA-94E3-9EBAA2F737B0}"/>
              </a:ext>
            </a:extLst>
          </p:cNvPr>
          <p:cNvGrpSpPr/>
          <p:nvPr/>
        </p:nvGrpSpPr>
        <p:grpSpPr>
          <a:xfrm>
            <a:off x="8431210" y="4369358"/>
            <a:ext cx="61116" cy="61116"/>
            <a:chOff x="7180064" y="4358282"/>
            <a:chExt cx="102394" cy="102394"/>
          </a:xfrm>
        </p:grpSpPr>
        <p:cxnSp>
          <p:nvCxnSpPr>
            <p:cNvPr id="540" name="Straight Connector 539">
              <a:extLst>
                <a:ext uri="{FF2B5EF4-FFF2-40B4-BE49-F238E27FC236}">
                  <a16:creationId xmlns:a16="http://schemas.microsoft.com/office/drawing/2014/main" id="{01C0A827-E0A1-E152-E582-DFDBE2E1340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41" name="Straight Connector 540">
              <a:extLst>
                <a:ext uri="{FF2B5EF4-FFF2-40B4-BE49-F238E27FC236}">
                  <a16:creationId xmlns:a16="http://schemas.microsoft.com/office/drawing/2014/main" id="{5BC06A45-08B0-A6E2-0A52-85A08400321F}"/>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42" name="Group 541">
            <a:extLst>
              <a:ext uri="{FF2B5EF4-FFF2-40B4-BE49-F238E27FC236}">
                <a16:creationId xmlns:a16="http://schemas.microsoft.com/office/drawing/2014/main" id="{99D13105-1F6B-87AC-E709-304DB4897430}"/>
              </a:ext>
            </a:extLst>
          </p:cNvPr>
          <p:cNvGrpSpPr/>
          <p:nvPr/>
        </p:nvGrpSpPr>
        <p:grpSpPr>
          <a:xfrm>
            <a:off x="8484275" y="4272641"/>
            <a:ext cx="61116" cy="61116"/>
            <a:chOff x="7180064" y="4358282"/>
            <a:chExt cx="102394" cy="102394"/>
          </a:xfrm>
        </p:grpSpPr>
        <p:cxnSp>
          <p:nvCxnSpPr>
            <p:cNvPr id="543" name="Straight Connector 542">
              <a:extLst>
                <a:ext uri="{FF2B5EF4-FFF2-40B4-BE49-F238E27FC236}">
                  <a16:creationId xmlns:a16="http://schemas.microsoft.com/office/drawing/2014/main" id="{A0DB824D-8945-44A0-2D92-C0F1A7F6912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44" name="Straight Connector 543">
              <a:extLst>
                <a:ext uri="{FF2B5EF4-FFF2-40B4-BE49-F238E27FC236}">
                  <a16:creationId xmlns:a16="http://schemas.microsoft.com/office/drawing/2014/main" id="{AA2FE7D5-356D-AF7F-8F0B-953A1594D39B}"/>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45" name="Group 544">
            <a:extLst>
              <a:ext uri="{FF2B5EF4-FFF2-40B4-BE49-F238E27FC236}">
                <a16:creationId xmlns:a16="http://schemas.microsoft.com/office/drawing/2014/main" id="{A909955D-F22D-B7F5-DA94-2808E536BBF4}"/>
              </a:ext>
            </a:extLst>
          </p:cNvPr>
          <p:cNvGrpSpPr/>
          <p:nvPr/>
        </p:nvGrpSpPr>
        <p:grpSpPr>
          <a:xfrm>
            <a:off x="8566699" y="4308242"/>
            <a:ext cx="61116" cy="61116"/>
            <a:chOff x="7180064" y="4358282"/>
            <a:chExt cx="102394" cy="102394"/>
          </a:xfrm>
        </p:grpSpPr>
        <p:cxnSp>
          <p:nvCxnSpPr>
            <p:cNvPr id="546" name="Straight Connector 545">
              <a:extLst>
                <a:ext uri="{FF2B5EF4-FFF2-40B4-BE49-F238E27FC236}">
                  <a16:creationId xmlns:a16="http://schemas.microsoft.com/office/drawing/2014/main" id="{C955EF1C-6D82-522E-6A3F-6410F1B16607}"/>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47" name="Straight Connector 546">
              <a:extLst>
                <a:ext uri="{FF2B5EF4-FFF2-40B4-BE49-F238E27FC236}">
                  <a16:creationId xmlns:a16="http://schemas.microsoft.com/office/drawing/2014/main" id="{526611FA-D1B0-2DCC-C6C9-53E1979F812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48" name="Group 547">
            <a:extLst>
              <a:ext uri="{FF2B5EF4-FFF2-40B4-BE49-F238E27FC236}">
                <a16:creationId xmlns:a16="http://schemas.microsoft.com/office/drawing/2014/main" id="{056BE538-FFD4-84E2-DAB2-65214793B607}"/>
              </a:ext>
            </a:extLst>
          </p:cNvPr>
          <p:cNvGrpSpPr/>
          <p:nvPr/>
        </p:nvGrpSpPr>
        <p:grpSpPr>
          <a:xfrm>
            <a:off x="8566150" y="4200527"/>
            <a:ext cx="61116" cy="61116"/>
            <a:chOff x="7180064" y="4358282"/>
            <a:chExt cx="102394" cy="102394"/>
          </a:xfrm>
        </p:grpSpPr>
        <p:cxnSp>
          <p:nvCxnSpPr>
            <p:cNvPr id="549" name="Straight Connector 548">
              <a:extLst>
                <a:ext uri="{FF2B5EF4-FFF2-40B4-BE49-F238E27FC236}">
                  <a16:creationId xmlns:a16="http://schemas.microsoft.com/office/drawing/2014/main" id="{EA46B90E-471B-74CE-14B9-89AD1EA57D92}"/>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50" name="Straight Connector 549">
              <a:extLst>
                <a:ext uri="{FF2B5EF4-FFF2-40B4-BE49-F238E27FC236}">
                  <a16:creationId xmlns:a16="http://schemas.microsoft.com/office/drawing/2014/main" id="{1DDAFC5C-9A32-CDAB-B564-D81C4D6B6A3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51" name="Group 550">
            <a:extLst>
              <a:ext uri="{FF2B5EF4-FFF2-40B4-BE49-F238E27FC236}">
                <a16:creationId xmlns:a16="http://schemas.microsoft.com/office/drawing/2014/main" id="{36D8B3D5-07AA-422D-F6AE-401808F60D55}"/>
              </a:ext>
            </a:extLst>
          </p:cNvPr>
          <p:cNvGrpSpPr/>
          <p:nvPr/>
        </p:nvGrpSpPr>
        <p:grpSpPr>
          <a:xfrm>
            <a:off x="8612591" y="4204055"/>
            <a:ext cx="61116" cy="61116"/>
            <a:chOff x="7180064" y="4358282"/>
            <a:chExt cx="102394" cy="102394"/>
          </a:xfrm>
        </p:grpSpPr>
        <p:cxnSp>
          <p:nvCxnSpPr>
            <p:cNvPr id="552" name="Straight Connector 551">
              <a:extLst>
                <a:ext uri="{FF2B5EF4-FFF2-40B4-BE49-F238E27FC236}">
                  <a16:creationId xmlns:a16="http://schemas.microsoft.com/office/drawing/2014/main" id="{224A1554-C830-3D5B-FFDB-90704E6C5149}"/>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53" name="Straight Connector 552">
              <a:extLst>
                <a:ext uri="{FF2B5EF4-FFF2-40B4-BE49-F238E27FC236}">
                  <a16:creationId xmlns:a16="http://schemas.microsoft.com/office/drawing/2014/main" id="{75098F86-D805-B6FC-F7E0-2A28D714F679}"/>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54" name="Group 553">
            <a:extLst>
              <a:ext uri="{FF2B5EF4-FFF2-40B4-BE49-F238E27FC236}">
                <a16:creationId xmlns:a16="http://schemas.microsoft.com/office/drawing/2014/main" id="{06897971-5295-A5B9-F0FF-36F03839E46A}"/>
              </a:ext>
            </a:extLst>
          </p:cNvPr>
          <p:cNvGrpSpPr/>
          <p:nvPr/>
        </p:nvGrpSpPr>
        <p:grpSpPr>
          <a:xfrm>
            <a:off x="8496215" y="4167191"/>
            <a:ext cx="61116" cy="61116"/>
            <a:chOff x="7180064" y="4358282"/>
            <a:chExt cx="102394" cy="102394"/>
          </a:xfrm>
        </p:grpSpPr>
        <p:cxnSp>
          <p:nvCxnSpPr>
            <p:cNvPr id="555" name="Straight Connector 554">
              <a:extLst>
                <a:ext uri="{FF2B5EF4-FFF2-40B4-BE49-F238E27FC236}">
                  <a16:creationId xmlns:a16="http://schemas.microsoft.com/office/drawing/2014/main" id="{E69A24C9-B763-177A-3AAC-1862CD3493A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56" name="Straight Connector 555">
              <a:extLst>
                <a:ext uri="{FF2B5EF4-FFF2-40B4-BE49-F238E27FC236}">
                  <a16:creationId xmlns:a16="http://schemas.microsoft.com/office/drawing/2014/main" id="{879410A5-42BF-BB80-32E8-45FA700D118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60" name="Group 559">
            <a:extLst>
              <a:ext uri="{FF2B5EF4-FFF2-40B4-BE49-F238E27FC236}">
                <a16:creationId xmlns:a16="http://schemas.microsoft.com/office/drawing/2014/main" id="{A67F6FD5-9B4E-B749-E528-F6CDC5832840}"/>
              </a:ext>
            </a:extLst>
          </p:cNvPr>
          <p:cNvGrpSpPr/>
          <p:nvPr/>
        </p:nvGrpSpPr>
        <p:grpSpPr>
          <a:xfrm>
            <a:off x="8466138" y="4061742"/>
            <a:ext cx="61116" cy="61116"/>
            <a:chOff x="7180064" y="4358282"/>
            <a:chExt cx="102394" cy="102394"/>
          </a:xfrm>
        </p:grpSpPr>
        <p:cxnSp>
          <p:nvCxnSpPr>
            <p:cNvPr id="561" name="Straight Connector 560">
              <a:extLst>
                <a:ext uri="{FF2B5EF4-FFF2-40B4-BE49-F238E27FC236}">
                  <a16:creationId xmlns:a16="http://schemas.microsoft.com/office/drawing/2014/main" id="{43ED1161-ED3C-1CFC-DAFA-1F5B2DE535C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62" name="Straight Connector 561">
              <a:extLst>
                <a:ext uri="{FF2B5EF4-FFF2-40B4-BE49-F238E27FC236}">
                  <a16:creationId xmlns:a16="http://schemas.microsoft.com/office/drawing/2014/main" id="{AB708124-DA7F-570A-D1C7-7A0F41C581D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63" name="Group 562">
            <a:extLst>
              <a:ext uri="{FF2B5EF4-FFF2-40B4-BE49-F238E27FC236}">
                <a16:creationId xmlns:a16="http://schemas.microsoft.com/office/drawing/2014/main" id="{A05BBB58-D7F7-6FD3-E409-C7E3E44231E6}"/>
              </a:ext>
            </a:extLst>
          </p:cNvPr>
          <p:cNvGrpSpPr/>
          <p:nvPr/>
        </p:nvGrpSpPr>
        <p:grpSpPr>
          <a:xfrm>
            <a:off x="8452683" y="3943117"/>
            <a:ext cx="61116" cy="61116"/>
            <a:chOff x="7180064" y="4358282"/>
            <a:chExt cx="102394" cy="102394"/>
          </a:xfrm>
        </p:grpSpPr>
        <p:cxnSp>
          <p:nvCxnSpPr>
            <p:cNvPr id="564" name="Straight Connector 563">
              <a:extLst>
                <a:ext uri="{FF2B5EF4-FFF2-40B4-BE49-F238E27FC236}">
                  <a16:creationId xmlns:a16="http://schemas.microsoft.com/office/drawing/2014/main" id="{0E6DEE67-E2E5-2809-11FF-702E8BD7F372}"/>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65" name="Straight Connector 564">
              <a:extLst>
                <a:ext uri="{FF2B5EF4-FFF2-40B4-BE49-F238E27FC236}">
                  <a16:creationId xmlns:a16="http://schemas.microsoft.com/office/drawing/2014/main" id="{6700AA37-3B6A-0606-E969-2AB896CFA6B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66" name="Group 565">
            <a:extLst>
              <a:ext uri="{FF2B5EF4-FFF2-40B4-BE49-F238E27FC236}">
                <a16:creationId xmlns:a16="http://schemas.microsoft.com/office/drawing/2014/main" id="{732B95DF-7B18-F9BA-772F-80AE3297B2B2}"/>
              </a:ext>
            </a:extLst>
          </p:cNvPr>
          <p:cNvGrpSpPr/>
          <p:nvPr/>
        </p:nvGrpSpPr>
        <p:grpSpPr>
          <a:xfrm>
            <a:off x="8619531" y="3969051"/>
            <a:ext cx="61116" cy="61116"/>
            <a:chOff x="7180064" y="4358282"/>
            <a:chExt cx="102394" cy="102394"/>
          </a:xfrm>
        </p:grpSpPr>
        <p:cxnSp>
          <p:nvCxnSpPr>
            <p:cNvPr id="567" name="Straight Connector 566">
              <a:extLst>
                <a:ext uri="{FF2B5EF4-FFF2-40B4-BE49-F238E27FC236}">
                  <a16:creationId xmlns:a16="http://schemas.microsoft.com/office/drawing/2014/main" id="{6D5935C0-151F-571A-5676-32889CD283A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568" name="Straight Connector 567">
              <a:extLst>
                <a:ext uri="{FF2B5EF4-FFF2-40B4-BE49-F238E27FC236}">
                  <a16:creationId xmlns:a16="http://schemas.microsoft.com/office/drawing/2014/main" id="{71498C78-0CA0-1C3C-0723-CE7A6BEAFDE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569" name="Group 568">
            <a:extLst>
              <a:ext uri="{FF2B5EF4-FFF2-40B4-BE49-F238E27FC236}">
                <a16:creationId xmlns:a16="http://schemas.microsoft.com/office/drawing/2014/main" id="{7A730997-F4EE-17EF-03EB-9015C2352BCC}"/>
              </a:ext>
            </a:extLst>
          </p:cNvPr>
          <p:cNvGrpSpPr/>
          <p:nvPr/>
        </p:nvGrpSpPr>
        <p:grpSpPr>
          <a:xfrm>
            <a:off x="9126098" y="3960074"/>
            <a:ext cx="309702" cy="1820074"/>
            <a:chOff x="6420956" y="3960073"/>
            <a:chExt cx="309702" cy="1820074"/>
          </a:xfrm>
        </p:grpSpPr>
        <p:sp>
          <p:nvSpPr>
            <p:cNvPr id="570" name="TextBox 569">
              <a:extLst>
                <a:ext uri="{FF2B5EF4-FFF2-40B4-BE49-F238E27FC236}">
                  <a16:creationId xmlns:a16="http://schemas.microsoft.com/office/drawing/2014/main" id="{89B52819-5A0B-F6C3-C8C4-83EA3744E678}"/>
                </a:ext>
              </a:extLst>
            </p:cNvPr>
            <p:cNvSpPr txBox="1"/>
            <p:nvPr/>
          </p:nvSpPr>
          <p:spPr bwMode="auto">
            <a:xfrm>
              <a:off x="6467444" y="3960073"/>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377" eaLnBrk="0" fontAlgn="base" hangingPunct="0">
                <a:spcBef>
                  <a:spcPct val="50000"/>
                </a:spcBef>
                <a:spcAft>
                  <a:spcPct val="0"/>
                </a:spcAft>
                <a:defRPr/>
              </a:pPr>
              <a:r>
                <a:rPr lang="en-US" sz="1200" dirty="0">
                  <a:solidFill>
                    <a:srgbClr val="000000"/>
                  </a:solidFill>
                  <a:latin typeface="Calibri" panose="020F0502020204030204" pitchFamily="34" charset="0"/>
                  <a:cs typeface="Arial" panose="020B0604020202020204" pitchFamily="34" charset="0"/>
                </a:rPr>
                <a:t>3</a:t>
              </a:r>
            </a:p>
          </p:txBody>
        </p:sp>
        <p:sp>
          <p:nvSpPr>
            <p:cNvPr id="571" name="TextBox 570">
              <a:extLst>
                <a:ext uri="{FF2B5EF4-FFF2-40B4-BE49-F238E27FC236}">
                  <a16:creationId xmlns:a16="http://schemas.microsoft.com/office/drawing/2014/main" id="{555F0971-3458-CB58-A22F-E7633064A48C}"/>
                </a:ext>
              </a:extLst>
            </p:cNvPr>
            <p:cNvSpPr txBox="1"/>
            <p:nvPr/>
          </p:nvSpPr>
          <p:spPr bwMode="auto">
            <a:xfrm>
              <a:off x="6467444" y="4205330"/>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377" eaLnBrk="0" fontAlgn="base" hangingPunct="0">
                <a:spcBef>
                  <a:spcPct val="50000"/>
                </a:spcBef>
                <a:spcAft>
                  <a:spcPct val="0"/>
                </a:spcAft>
                <a:defRPr/>
              </a:pPr>
              <a:r>
                <a:rPr lang="en-US" sz="1200" dirty="0">
                  <a:solidFill>
                    <a:srgbClr val="000000"/>
                  </a:solidFill>
                  <a:latin typeface="Calibri" panose="020F0502020204030204" pitchFamily="34" charset="0"/>
                  <a:cs typeface="Arial" panose="020B0604020202020204" pitchFamily="34" charset="0"/>
                </a:rPr>
                <a:t>2</a:t>
              </a:r>
            </a:p>
          </p:txBody>
        </p:sp>
        <p:sp>
          <p:nvSpPr>
            <p:cNvPr id="572" name="TextBox 571">
              <a:extLst>
                <a:ext uri="{FF2B5EF4-FFF2-40B4-BE49-F238E27FC236}">
                  <a16:creationId xmlns:a16="http://schemas.microsoft.com/office/drawing/2014/main" id="{78A7D50C-61DC-AB06-95D2-91F43A07A9D5}"/>
                </a:ext>
              </a:extLst>
            </p:cNvPr>
            <p:cNvSpPr txBox="1"/>
            <p:nvPr/>
          </p:nvSpPr>
          <p:spPr bwMode="auto">
            <a:xfrm>
              <a:off x="6467444" y="4468622"/>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377" eaLnBrk="0" fontAlgn="base" hangingPunct="0">
                <a:spcBef>
                  <a:spcPct val="50000"/>
                </a:spcBef>
                <a:spcAft>
                  <a:spcPct val="0"/>
                </a:spcAft>
                <a:defRPr/>
              </a:pPr>
              <a:r>
                <a:rPr lang="en-US" sz="1200" dirty="0">
                  <a:solidFill>
                    <a:srgbClr val="000000"/>
                  </a:solidFill>
                  <a:latin typeface="Calibri" panose="020F0502020204030204" pitchFamily="34" charset="0"/>
                  <a:cs typeface="Arial" panose="020B0604020202020204" pitchFamily="34" charset="0"/>
                </a:rPr>
                <a:t>1</a:t>
              </a:r>
            </a:p>
          </p:txBody>
        </p:sp>
        <p:sp>
          <p:nvSpPr>
            <p:cNvPr id="573" name="TextBox 572">
              <a:extLst>
                <a:ext uri="{FF2B5EF4-FFF2-40B4-BE49-F238E27FC236}">
                  <a16:creationId xmlns:a16="http://schemas.microsoft.com/office/drawing/2014/main" id="{E43C9693-E723-DFCE-3599-3DB2266C63A4}"/>
                </a:ext>
              </a:extLst>
            </p:cNvPr>
            <p:cNvSpPr txBox="1"/>
            <p:nvPr/>
          </p:nvSpPr>
          <p:spPr bwMode="auto">
            <a:xfrm>
              <a:off x="6467444" y="4729756"/>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377" eaLnBrk="0" fontAlgn="base" hangingPunct="0">
                <a:spcBef>
                  <a:spcPct val="50000"/>
                </a:spcBef>
                <a:spcAft>
                  <a:spcPct val="0"/>
                </a:spcAft>
                <a:defRPr/>
              </a:pPr>
              <a:r>
                <a:rPr lang="en-US" sz="1200" dirty="0">
                  <a:solidFill>
                    <a:srgbClr val="000000"/>
                  </a:solidFill>
                  <a:latin typeface="Calibri" panose="020F0502020204030204" pitchFamily="34" charset="0"/>
                  <a:cs typeface="Arial" panose="020B0604020202020204" pitchFamily="34" charset="0"/>
                </a:rPr>
                <a:t>0</a:t>
              </a:r>
            </a:p>
          </p:txBody>
        </p:sp>
        <p:sp>
          <p:nvSpPr>
            <p:cNvPr id="574" name="TextBox 573">
              <a:extLst>
                <a:ext uri="{FF2B5EF4-FFF2-40B4-BE49-F238E27FC236}">
                  <a16:creationId xmlns:a16="http://schemas.microsoft.com/office/drawing/2014/main" id="{ED5EC836-37A8-7966-91A5-693E3D42F672}"/>
                </a:ext>
              </a:extLst>
            </p:cNvPr>
            <p:cNvSpPr txBox="1"/>
            <p:nvPr/>
          </p:nvSpPr>
          <p:spPr bwMode="auto">
            <a:xfrm>
              <a:off x="6420956" y="4986720"/>
              <a:ext cx="309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377" eaLnBrk="0" fontAlgn="base" hangingPunct="0">
                <a:spcBef>
                  <a:spcPct val="50000"/>
                </a:spcBef>
                <a:spcAft>
                  <a:spcPct val="0"/>
                </a:spcAft>
                <a:defRPr/>
              </a:pPr>
              <a:r>
                <a:rPr lang="en-US" sz="1200" dirty="0">
                  <a:solidFill>
                    <a:srgbClr val="000000"/>
                  </a:solidFill>
                  <a:latin typeface="Calibri" panose="020F0502020204030204" pitchFamily="34" charset="0"/>
                  <a:cs typeface="Arial" panose="020B0604020202020204" pitchFamily="34" charset="0"/>
                </a:rPr>
                <a:t>-1</a:t>
              </a:r>
            </a:p>
          </p:txBody>
        </p:sp>
        <p:sp>
          <p:nvSpPr>
            <p:cNvPr id="575" name="TextBox 574">
              <a:extLst>
                <a:ext uri="{FF2B5EF4-FFF2-40B4-BE49-F238E27FC236}">
                  <a16:creationId xmlns:a16="http://schemas.microsoft.com/office/drawing/2014/main" id="{4C83A61E-3E77-19AA-1392-3759F208BADB}"/>
                </a:ext>
              </a:extLst>
            </p:cNvPr>
            <p:cNvSpPr txBox="1"/>
            <p:nvPr/>
          </p:nvSpPr>
          <p:spPr bwMode="auto">
            <a:xfrm>
              <a:off x="6420957" y="5242292"/>
              <a:ext cx="309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377" eaLnBrk="0" fontAlgn="base" hangingPunct="0">
                <a:spcBef>
                  <a:spcPct val="50000"/>
                </a:spcBef>
                <a:spcAft>
                  <a:spcPct val="0"/>
                </a:spcAft>
                <a:defRPr/>
              </a:pPr>
              <a:r>
                <a:rPr lang="en-US" sz="1200" dirty="0">
                  <a:solidFill>
                    <a:srgbClr val="000000"/>
                  </a:solidFill>
                  <a:latin typeface="Calibri" panose="020F0502020204030204" pitchFamily="34" charset="0"/>
                  <a:cs typeface="Arial" panose="020B0604020202020204" pitchFamily="34" charset="0"/>
                </a:rPr>
                <a:t>-2</a:t>
              </a:r>
            </a:p>
          </p:txBody>
        </p:sp>
        <p:sp>
          <p:nvSpPr>
            <p:cNvPr id="576" name="TextBox 575">
              <a:extLst>
                <a:ext uri="{FF2B5EF4-FFF2-40B4-BE49-F238E27FC236}">
                  <a16:creationId xmlns:a16="http://schemas.microsoft.com/office/drawing/2014/main" id="{3E32AD8E-E71D-8880-4D3D-ED3C5D440B86}"/>
                </a:ext>
              </a:extLst>
            </p:cNvPr>
            <p:cNvSpPr txBox="1"/>
            <p:nvPr/>
          </p:nvSpPr>
          <p:spPr bwMode="auto">
            <a:xfrm>
              <a:off x="6420957" y="5503148"/>
              <a:ext cx="309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377" eaLnBrk="0" fontAlgn="base" hangingPunct="0">
                <a:spcBef>
                  <a:spcPct val="50000"/>
                </a:spcBef>
                <a:spcAft>
                  <a:spcPct val="0"/>
                </a:spcAft>
                <a:defRPr/>
              </a:pPr>
              <a:r>
                <a:rPr lang="en-US" sz="1200" dirty="0">
                  <a:solidFill>
                    <a:srgbClr val="000000"/>
                  </a:solidFill>
                  <a:latin typeface="Calibri" panose="020F0502020204030204" pitchFamily="34" charset="0"/>
                  <a:cs typeface="Arial" panose="020B0604020202020204" pitchFamily="34" charset="0"/>
                </a:rPr>
                <a:t>-3</a:t>
              </a:r>
            </a:p>
          </p:txBody>
        </p:sp>
      </p:grpSp>
      <p:sp>
        <p:nvSpPr>
          <p:cNvPr id="577" name="Freeform: Shape 576">
            <a:extLst>
              <a:ext uri="{FF2B5EF4-FFF2-40B4-BE49-F238E27FC236}">
                <a16:creationId xmlns:a16="http://schemas.microsoft.com/office/drawing/2014/main" id="{0FC29273-2BFD-4E16-8D61-3CF7D8525A16}"/>
              </a:ext>
            </a:extLst>
          </p:cNvPr>
          <p:cNvSpPr/>
          <p:nvPr/>
        </p:nvSpPr>
        <p:spPr bwMode="auto">
          <a:xfrm>
            <a:off x="9426618" y="3911601"/>
            <a:ext cx="2165351" cy="1946275"/>
          </a:xfrm>
          <a:custGeom>
            <a:avLst/>
            <a:gdLst>
              <a:gd name="connsiteX0" fmla="*/ 0 w 2165350"/>
              <a:gd name="connsiteY0" fmla="*/ 0 h 1946275"/>
              <a:gd name="connsiteX1" fmla="*/ 0 w 2165350"/>
              <a:gd name="connsiteY1" fmla="*/ 1946275 h 1946275"/>
              <a:gd name="connsiteX2" fmla="*/ 2165350 w 2165350"/>
              <a:gd name="connsiteY2" fmla="*/ 1946275 h 1946275"/>
            </a:gdLst>
            <a:ahLst/>
            <a:cxnLst>
              <a:cxn ang="0">
                <a:pos x="connsiteX0" y="connsiteY0"/>
              </a:cxn>
              <a:cxn ang="0">
                <a:pos x="connsiteX1" y="connsiteY1"/>
              </a:cxn>
              <a:cxn ang="0">
                <a:pos x="connsiteX2" y="connsiteY2"/>
              </a:cxn>
            </a:cxnLst>
            <a:rect l="l" t="t" r="r" b="b"/>
            <a:pathLst>
              <a:path w="2165350" h="1946275">
                <a:moveTo>
                  <a:pt x="0" y="0"/>
                </a:moveTo>
                <a:lnTo>
                  <a:pt x="0" y="1946275"/>
                </a:lnTo>
                <a:lnTo>
                  <a:pt x="2165350" y="1946275"/>
                </a:lnTo>
              </a:path>
            </a:pathLst>
          </a:custGeom>
          <a:noFill/>
          <a:ln w="28575">
            <a:solidFill>
              <a:schemeClr val="bg1"/>
            </a:solidFill>
            <a:miter lim="800000"/>
            <a:headEnd/>
            <a:tailEnd/>
          </a:ln>
        </p:spPr>
        <p:txBody>
          <a:bodyPr rtlCol="0" anchor="ctr"/>
          <a:lstStyle/>
          <a:p>
            <a:pPr algn="ctr" defTabSz="914377" eaLnBrk="0" fontAlgn="base" hangingPunct="0">
              <a:spcBef>
                <a:spcPct val="0"/>
              </a:spcBef>
              <a:spcAft>
                <a:spcPct val="0"/>
              </a:spcAft>
              <a:defRPr/>
            </a:pPr>
            <a:endParaRPr lang="en-US" sz="1800" b="1">
              <a:solidFill>
                <a:srgbClr val="FFFFFF"/>
              </a:solidFill>
              <a:latin typeface="Arial" panose="020B0604020202020204" pitchFamily="34" charset="0"/>
              <a:cs typeface="Arial" panose="020B0604020202020204" pitchFamily="34" charset="0"/>
            </a:endParaRPr>
          </a:p>
        </p:txBody>
      </p:sp>
      <p:sp>
        <p:nvSpPr>
          <p:cNvPr id="586" name="TextBox 585">
            <a:extLst>
              <a:ext uri="{FF2B5EF4-FFF2-40B4-BE49-F238E27FC236}">
                <a16:creationId xmlns:a16="http://schemas.microsoft.com/office/drawing/2014/main" id="{1C05BFD0-AA70-FFC3-DFAD-C9C3B8544286}"/>
              </a:ext>
            </a:extLst>
          </p:cNvPr>
          <p:cNvSpPr txBox="1"/>
          <p:nvPr/>
        </p:nvSpPr>
        <p:spPr bwMode="auto">
          <a:xfrm>
            <a:off x="9538386" y="5849735"/>
            <a:ext cx="6367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377" eaLnBrk="0" fontAlgn="base" hangingPunct="0">
              <a:spcBef>
                <a:spcPct val="50000"/>
              </a:spcBef>
              <a:spcAft>
                <a:spcPct val="0"/>
              </a:spcAft>
              <a:defRPr/>
            </a:pPr>
            <a:r>
              <a:rPr lang="en-US" sz="1200" b="1" dirty="0">
                <a:solidFill>
                  <a:srgbClr val="000000"/>
                </a:solidFill>
                <a:latin typeface="Calibri"/>
                <a:cs typeface="Arial" panose="020B0604020202020204" pitchFamily="34" charset="0"/>
              </a:rPr>
              <a:t>HER2 0</a:t>
            </a:r>
          </a:p>
        </p:txBody>
      </p:sp>
      <p:sp>
        <p:nvSpPr>
          <p:cNvPr id="587" name="TextBox 586">
            <a:extLst>
              <a:ext uri="{FF2B5EF4-FFF2-40B4-BE49-F238E27FC236}">
                <a16:creationId xmlns:a16="http://schemas.microsoft.com/office/drawing/2014/main" id="{7F302F6D-3C71-8707-A8DC-9F2F668DA6AB}"/>
              </a:ext>
            </a:extLst>
          </p:cNvPr>
          <p:cNvSpPr txBox="1"/>
          <p:nvPr/>
        </p:nvSpPr>
        <p:spPr bwMode="auto">
          <a:xfrm>
            <a:off x="10154337" y="5849735"/>
            <a:ext cx="8063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377" eaLnBrk="0" fontAlgn="base" hangingPunct="0">
              <a:spcBef>
                <a:spcPct val="50000"/>
              </a:spcBef>
              <a:spcAft>
                <a:spcPct val="0"/>
              </a:spcAft>
              <a:defRPr/>
            </a:pPr>
            <a:r>
              <a:rPr lang="en-US" sz="1200" b="1" dirty="0">
                <a:solidFill>
                  <a:srgbClr val="000000"/>
                </a:solidFill>
                <a:latin typeface="Calibri"/>
                <a:cs typeface="Arial" panose="020B0604020202020204" pitchFamily="34" charset="0"/>
              </a:rPr>
              <a:t>HER2-low</a:t>
            </a:r>
          </a:p>
        </p:txBody>
      </p:sp>
      <p:grpSp>
        <p:nvGrpSpPr>
          <p:cNvPr id="589" name="Group 588">
            <a:extLst>
              <a:ext uri="{FF2B5EF4-FFF2-40B4-BE49-F238E27FC236}">
                <a16:creationId xmlns:a16="http://schemas.microsoft.com/office/drawing/2014/main" id="{A3B05DD0-6E29-9513-7D8F-0C3B83A372E3}"/>
              </a:ext>
            </a:extLst>
          </p:cNvPr>
          <p:cNvGrpSpPr/>
          <p:nvPr/>
        </p:nvGrpSpPr>
        <p:grpSpPr>
          <a:xfrm>
            <a:off x="9848851" y="5849735"/>
            <a:ext cx="1330325" cy="78863"/>
            <a:chOff x="7061200" y="5503148"/>
            <a:chExt cx="990600" cy="425450"/>
          </a:xfrm>
        </p:grpSpPr>
        <p:cxnSp>
          <p:nvCxnSpPr>
            <p:cNvPr id="590" name="Straight Connector 589">
              <a:extLst>
                <a:ext uri="{FF2B5EF4-FFF2-40B4-BE49-F238E27FC236}">
                  <a16:creationId xmlns:a16="http://schemas.microsoft.com/office/drawing/2014/main" id="{E963CBAA-1644-1C2A-9942-15CC493E0431}"/>
                </a:ext>
              </a:extLst>
            </p:cNvPr>
            <p:cNvCxnSpPr>
              <a:cxnSpLocks/>
            </p:cNvCxnSpPr>
            <p:nvPr/>
          </p:nvCxnSpPr>
          <p:spPr bwMode="auto">
            <a:xfrm>
              <a:off x="7061200" y="5503148"/>
              <a:ext cx="0" cy="425450"/>
            </a:xfrm>
            <a:prstGeom prst="line">
              <a:avLst/>
            </a:prstGeom>
            <a:noFill/>
            <a:ln w="28575" cap="flat" cmpd="sng" algn="ctr">
              <a:solidFill>
                <a:schemeClr val="bg1"/>
              </a:solidFill>
              <a:prstDash val="solid"/>
              <a:round/>
              <a:headEnd type="none" w="med" len="med"/>
              <a:tailEnd type="none" w="med" len="med"/>
            </a:ln>
            <a:effectLst/>
          </p:spPr>
        </p:cxnSp>
        <p:cxnSp>
          <p:nvCxnSpPr>
            <p:cNvPr id="591" name="Straight Connector 590">
              <a:extLst>
                <a:ext uri="{FF2B5EF4-FFF2-40B4-BE49-F238E27FC236}">
                  <a16:creationId xmlns:a16="http://schemas.microsoft.com/office/drawing/2014/main" id="{766AF337-9727-907F-4F1B-8EC8D8D3295A}"/>
                </a:ext>
              </a:extLst>
            </p:cNvPr>
            <p:cNvCxnSpPr>
              <a:cxnSpLocks/>
            </p:cNvCxnSpPr>
            <p:nvPr/>
          </p:nvCxnSpPr>
          <p:spPr bwMode="auto">
            <a:xfrm>
              <a:off x="7559675" y="5503148"/>
              <a:ext cx="0" cy="425450"/>
            </a:xfrm>
            <a:prstGeom prst="line">
              <a:avLst/>
            </a:prstGeom>
            <a:noFill/>
            <a:ln w="28575" cap="flat" cmpd="sng" algn="ctr">
              <a:solidFill>
                <a:schemeClr val="bg1"/>
              </a:solidFill>
              <a:prstDash val="solid"/>
              <a:round/>
              <a:headEnd type="none" w="med" len="med"/>
              <a:tailEnd type="none" w="med" len="med"/>
            </a:ln>
            <a:effectLst/>
          </p:spPr>
        </p:cxnSp>
        <p:cxnSp>
          <p:nvCxnSpPr>
            <p:cNvPr id="592" name="Straight Connector 591">
              <a:extLst>
                <a:ext uri="{FF2B5EF4-FFF2-40B4-BE49-F238E27FC236}">
                  <a16:creationId xmlns:a16="http://schemas.microsoft.com/office/drawing/2014/main" id="{B0B9E748-2A81-27F2-F083-44727FD2D341}"/>
                </a:ext>
              </a:extLst>
            </p:cNvPr>
            <p:cNvCxnSpPr>
              <a:cxnSpLocks/>
            </p:cNvCxnSpPr>
            <p:nvPr/>
          </p:nvCxnSpPr>
          <p:spPr bwMode="auto">
            <a:xfrm>
              <a:off x="8051800" y="5503148"/>
              <a:ext cx="0" cy="425450"/>
            </a:xfrm>
            <a:prstGeom prst="line">
              <a:avLst/>
            </a:prstGeom>
            <a:noFill/>
            <a:ln w="28575" cap="flat" cmpd="sng" algn="ctr">
              <a:solidFill>
                <a:schemeClr val="bg1"/>
              </a:solidFill>
              <a:prstDash val="solid"/>
              <a:round/>
              <a:headEnd type="none" w="med" len="med"/>
              <a:tailEnd type="none" w="med" len="med"/>
            </a:ln>
            <a:effectLst/>
          </p:spPr>
        </p:cxnSp>
      </p:grpSp>
      <p:grpSp>
        <p:nvGrpSpPr>
          <p:cNvPr id="606" name="Group 605">
            <a:extLst>
              <a:ext uri="{FF2B5EF4-FFF2-40B4-BE49-F238E27FC236}">
                <a16:creationId xmlns:a16="http://schemas.microsoft.com/office/drawing/2014/main" id="{2E92C62F-D408-357C-417B-0A7F096330C7}"/>
              </a:ext>
            </a:extLst>
          </p:cNvPr>
          <p:cNvGrpSpPr/>
          <p:nvPr/>
        </p:nvGrpSpPr>
        <p:grpSpPr>
          <a:xfrm>
            <a:off x="9755999" y="4837698"/>
            <a:ext cx="61116" cy="61116"/>
            <a:chOff x="7180064" y="4358282"/>
            <a:chExt cx="102394" cy="102394"/>
          </a:xfrm>
        </p:grpSpPr>
        <p:cxnSp>
          <p:nvCxnSpPr>
            <p:cNvPr id="607" name="Straight Connector 606">
              <a:extLst>
                <a:ext uri="{FF2B5EF4-FFF2-40B4-BE49-F238E27FC236}">
                  <a16:creationId xmlns:a16="http://schemas.microsoft.com/office/drawing/2014/main" id="{4971057C-44AA-6E29-0DBA-70240D090312}"/>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08" name="Straight Connector 607">
              <a:extLst>
                <a:ext uri="{FF2B5EF4-FFF2-40B4-BE49-F238E27FC236}">
                  <a16:creationId xmlns:a16="http://schemas.microsoft.com/office/drawing/2014/main" id="{710D259D-72F3-FCFF-044E-4B1601EBEE5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09" name="Group 608">
            <a:extLst>
              <a:ext uri="{FF2B5EF4-FFF2-40B4-BE49-F238E27FC236}">
                <a16:creationId xmlns:a16="http://schemas.microsoft.com/office/drawing/2014/main" id="{853C25DC-2791-A3CE-45D4-8355AD2C9BA2}"/>
              </a:ext>
            </a:extLst>
          </p:cNvPr>
          <p:cNvGrpSpPr/>
          <p:nvPr/>
        </p:nvGrpSpPr>
        <p:grpSpPr>
          <a:xfrm>
            <a:off x="9783319" y="4907939"/>
            <a:ext cx="61116" cy="61116"/>
            <a:chOff x="7180064" y="4358282"/>
            <a:chExt cx="102394" cy="102394"/>
          </a:xfrm>
        </p:grpSpPr>
        <p:cxnSp>
          <p:nvCxnSpPr>
            <p:cNvPr id="610" name="Straight Connector 609">
              <a:extLst>
                <a:ext uri="{FF2B5EF4-FFF2-40B4-BE49-F238E27FC236}">
                  <a16:creationId xmlns:a16="http://schemas.microsoft.com/office/drawing/2014/main" id="{2FC18F47-FA0C-F687-DBAA-9046E93E623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11" name="Straight Connector 610">
              <a:extLst>
                <a:ext uri="{FF2B5EF4-FFF2-40B4-BE49-F238E27FC236}">
                  <a16:creationId xmlns:a16="http://schemas.microsoft.com/office/drawing/2014/main" id="{CD7098EA-0299-3FB5-0AB2-7F6F6D3F56E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12" name="Group 611">
            <a:extLst>
              <a:ext uri="{FF2B5EF4-FFF2-40B4-BE49-F238E27FC236}">
                <a16:creationId xmlns:a16="http://schemas.microsoft.com/office/drawing/2014/main" id="{CB16584D-A102-F392-89DE-047194331E3D}"/>
              </a:ext>
            </a:extLst>
          </p:cNvPr>
          <p:cNvGrpSpPr/>
          <p:nvPr/>
        </p:nvGrpSpPr>
        <p:grpSpPr>
          <a:xfrm>
            <a:off x="9712027" y="5017903"/>
            <a:ext cx="61116" cy="61116"/>
            <a:chOff x="7180064" y="4358282"/>
            <a:chExt cx="102394" cy="102394"/>
          </a:xfrm>
        </p:grpSpPr>
        <p:cxnSp>
          <p:nvCxnSpPr>
            <p:cNvPr id="613" name="Straight Connector 612">
              <a:extLst>
                <a:ext uri="{FF2B5EF4-FFF2-40B4-BE49-F238E27FC236}">
                  <a16:creationId xmlns:a16="http://schemas.microsoft.com/office/drawing/2014/main" id="{11A1F7C0-4116-A202-453C-8526C508CDD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14" name="Straight Connector 613">
              <a:extLst>
                <a:ext uri="{FF2B5EF4-FFF2-40B4-BE49-F238E27FC236}">
                  <a16:creationId xmlns:a16="http://schemas.microsoft.com/office/drawing/2014/main" id="{BE4D79D5-A459-6F67-7592-2782B6125200}"/>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15" name="Group 614">
            <a:extLst>
              <a:ext uri="{FF2B5EF4-FFF2-40B4-BE49-F238E27FC236}">
                <a16:creationId xmlns:a16="http://schemas.microsoft.com/office/drawing/2014/main" id="{C32F695F-A7DC-EC36-83C4-695A55472875}"/>
              </a:ext>
            </a:extLst>
          </p:cNvPr>
          <p:cNvGrpSpPr/>
          <p:nvPr/>
        </p:nvGrpSpPr>
        <p:grpSpPr>
          <a:xfrm>
            <a:off x="9711139" y="5059621"/>
            <a:ext cx="61116" cy="61116"/>
            <a:chOff x="7180064" y="4358282"/>
            <a:chExt cx="102394" cy="102394"/>
          </a:xfrm>
        </p:grpSpPr>
        <p:cxnSp>
          <p:nvCxnSpPr>
            <p:cNvPr id="616" name="Straight Connector 615">
              <a:extLst>
                <a:ext uri="{FF2B5EF4-FFF2-40B4-BE49-F238E27FC236}">
                  <a16:creationId xmlns:a16="http://schemas.microsoft.com/office/drawing/2014/main" id="{071C1ABD-83F7-A3E0-9A57-8B6A95B2256C}"/>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17" name="Straight Connector 616">
              <a:extLst>
                <a:ext uri="{FF2B5EF4-FFF2-40B4-BE49-F238E27FC236}">
                  <a16:creationId xmlns:a16="http://schemas.microsoft.com/office/drawing/2014/main" id="{BC20C19B-C382-FD86-2BF5-9303DE012CF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18" name="Group 617">
            <a:extLst>
              <a:ext uri="{FF2B5EF4-FFF2-40B4-BE49-F238E27FC236}">
                <a16:creationId xmlns:a16="http://schemas.microsoft.com/office/drawing/2014/main" id="{413C98C0-CF5B-2667-EA3A-DA2540371984}"/>
              </a:ext>
            </a:extLst>
          </p:cNvPr>
          <p:cNvGrpSpPr/>
          <p:nvPr/>
        </p:nvGrpSpPr>
        <p:grpSpPr>
          <a:xfrm>
            <a:off x="9772255" y="5078147"/>
            <a:ext cx="61116" cy="61116"/>
            <a:chOff x="7180064" y="4358282"/>
            <a:chExt cx="102394" cy="102394"/>
          </a:xfrm>
        </p:grpSpPr>
        <p:cxnSp>
          <p:nvCxnSpPr>
            <p:cNvPr id="619" name="Straight Connector 618">
              <a:extLst>
                <a:ext uri="{FF2B5EF4-FFF2-40B4-BE49-F238E27FC236}">
                  <a16:creationId xmlns:a16="http://schemas.microsoft.com/office/drawing/2014/main" id="{E9F70D7E-FC0F-E3CB-0405-78EF882FC5D7}"/>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20" name="Straight Connector 619">
              <a:extLst>
                <a:ext uri="{FF2B5EF4-FFF2-40B4-BE49-F238E27FC236}">
                  <a16:creationId xmlns:a16="http://schemas.microsoft.com/office/drawing/2014/main" id="{3CC82343-EB4E-A204-90FA-2CCC7F40C5B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21" name="Group 620">
            <a:extLst>
              <a:ext uri="{FF2B5EF4-FFF2-40B4-BE49-F238E27FC236}">
                <a16:creationId xmlns:a16="http://schemas.microsoft.com/office/drawing/2014/main" id="{84B4F35A-2FD8-F4C7-DFC1-7055DF81CC6E}"/>
              </a:ext>
            </a:extLst>
          </p:cNvPr>
          <p:cNvGrpSpPr/>
          <p:nvPr/>
        </p:nvGrpSpPr>
        <p:grpSpPr>
          <a:xfrm>
            <a:off x="9811101" y="5075915"/>
            <a:ext cx="61116" cy="61116"/>
            <a:chOff x="7180064" y="4358282"/>
            <a:chExt cx="102394" cy="102394"/>
          </a:xfrm>
        </p:grpSpPr>
        <p:cxnSp>
          <p:nvCxnSpPr>
            <p:cNvPr id="622" name="Straight Connector 621">
              <a:extLst>
                <a:ext uri="{FF2B5EF4-FFF2-40B4-BE49-F238E27FC236}">
                  <a16:creationId xmlns:a16="http://schemas.microsoft.com/office/drawing/2014/main" id="{36FB0678-E395-21E2-0489-C823FF46482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23" name="Straight Connector 622">
              <a:extLst>
                <a:ext uri="{FF2B5EF4-FFF2-40B4-BE49-F238E27FC236}">
                  <a16:creationId xmlns:a16="http://schemas.microsoft.com/office/drawing/2014/main" id="{6E4140CE-E72B-7710-AC46-E2B8211184F8}"/>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24" name="Group 623">
            <a:extLst>
              <a:ext uri="{FF2B5EF4-FFF2-40B4-BE49-F238E27FC236}">
                <a16:creationId xmlns:a16="http://schemas.microsoft.com/office/drawing/2014/main" id="{675B212E-DAE7-DA18-DDA2-4C75DA392EA4}"/>
              </a:ext>
            </a:extLst>
          </p:cNvPr>
          <p:cNvGrpSpPr/>
          <p:nvPr/>
        </p:nvGrpSpPr>
        <p:grpSpPr>
          <a:xfrm>
            <a:off x="9844435" y="5109034"/>
            <a:ext cx="61116" cy="61116"/>
            <a:chOff x="7180064" y="4358282"/>
            <a:chExt cx="102394" cy="102394"/>
          </a:xfrm>
        </p:grpSpPr>
        <p:cxnSp>
          <p:nvCxnSpPr>
            <p:cNvPr id="625" name="Straight Connector 624">
              <a:extLst>
                <a:ext uri="{FF2B5EF4-FFF2-40B4-BE49-F238E27FC236}">
                  <a16:creationId xmlns:a16="http://schemas.microsoft.com/office/drawing/2014/main" id="{E6FEF2D7-ACD5-E1EB-D2AA-8E751A71C03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26" name="Straight Connector 625">
              <a:extLst>
                <a:ext uri="{FF2B5EF4-FFF2-40B4-BE49-F238E27FC236}">
                  <a16:creationId xmlns:a16="http://schemas.microsoft.com/office/drawing/2014/main" id="{A8FB073F-0554-9138-D48C-E36C9AEE79A9}"/>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27" name="Group 626">
            <a:extLst>
              <a:ext uri="{FF2B5EF4-FFF2-40B4-BE49-F238E27FC236}">
                <a16:creationId xmlns:a16="http://schemas.microsoft.com/office/drawing/2014/main" id="{B93AA506-FD66-F639-A82B-D3CDC380C4D6}"/>
              </a:ext>
            </a:extLst>
          </p:cNvPr>
          <p:cNvGrpSpPr/>
          <p:nvPr/>
        </p:nvGrpSpPr>
        <p:grpSpPr>
          <a:xfrm>
            <a:off x="9926727" y="5084747"/>
            <a:ext cx="61116" cy="61116"/>
            <a:chOff x="7180064" y="4358282"/>
            <a:chExt cx="102394" cy="102394"/>
          </a:xfrm>
        </p:grpSpPr>
        <p:cxnSp>
          <p:nvCxnSpPr>
            <p:cNvPr id="628" name="Straight Connector 627">
              <a:extLst>
                <a:ext uri="{FF2B5EF4-FFF2-40B4-BE49-F238E27FC236}">
                  <a16:creationId xmlns:a16="http://schemas.microsoft.com/office/drawing/2014/main" id="{886D4862-DD35-1BAE-DDE9-C8E6D95E88F7}"/>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29" name="Straight Connector 628">
              <a:extLst>
                <a:ext uri="{FF2B5EF4-FFF2-40B4-BE49-F238E27FC236}">
                  <a16:creationId xmlns:a16="http://schemas.microsoft.com/office/drawing/2014/main" id="{602EB913-6B20-3FB6-4D5D-58DF28543CA9}"/>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30" name="Group 629">
            <a:extLst>
              <a:ext uri="{FF2B5EF4-FFF2-40B4-BE49-F238E27FC236}">
                <a16:creationId xmlns:a16="http://schemas.microsoft.com/office/drawing/2014/main" id="{EF3FBF2B-5E4B-1735-154F-3AC311BC80B6}"/>
              </a:ext>
            </a:extLst>
          </p:cNvPr>
          <p:cNvGrpSpPr/>
          <p:nvPr/>
        </p:nvGrpSpPr>
        <p:grpSpPr>
          <a:xfrm>
            <a:off x="9917671" y="5150957"/>
            <a:ext cx="61116" cy="61116"/>
            <a:chOff x="7180064" y="4358282"/>
            <a:chExt cx="102394" cy="102394"/>
          </a:xfrm>
        </p:grpSpPr>
        <p:cxnSp>
          <p:nvCxnSpPr>
            <p:cNvPr id="631" name="Straight Connector 630">
              <a:extLst>
                <a:ext uri="{FF2B5EF4-FFF2-40B4-BE49-F238E27FC236}">
                  <a16:creationId xmlns:a16="http://schemas.microsoft.com/office/drawing/2014/main" id="{3D9F7612-D729-3673-467C-E78CE354DAC2}"/>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32" name="Straight Connector 631">
              <a:extLst>
                <a:ext uri="{FF2B5EF4-FFF2-40B4-BE49-F238E27FC236}">
                  <a16:creationId xmlns:a16="http://schemas.microsoft.com/office/drawing/2014/main" id="{F9EA3981-B305-448D-02FC-1434DFF15AA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33" name="Group 632">
            <a:extLst>
              <a:ext uri="{FF2B5EF4-FFF2-40B4-BE49-F238E27FC236}">
                <a16:creationId xmlns:a16="http://schemas.microsoft.com/office/drawing/2014/main" id="{A4AF3517-F643-37B9-32F5-CF6B8C051B1C}"/>
              </a:ext>
            </a:extLst>
          </p:cNvPr>
          <p:cNvGrpSpPr/>
          <p:nvPr/>
        </p:nvGrpSpPr>
        <p:grpSpPr>
          <a:xfrm>
            <a:off x="9884193" y="5136711"/>
            <a:ext cx="61116" cy="61116"/>
            <a:chOff x="7180064" y="4358282"/>
            <a:chExt cx="102394" cy="102394"/>
          </a:xfrm>
        </p:grpSpPr>
        <p:cxnSp>
          <p:nvCxnSpPr>
            <p:cNvPr id="634" name="Straight Connector 633">
              <a:extLst>
                <a:ext uri="{FF2B5EF4-FFF2-40B4-BE49-F238E27FC236}">
                  <a16:creationId xmlns:a16="http://schemas.microsoft.com/office/drawing/2014/main" id="{A41A7CE0-BF44-B405-BAAF-E772A804073C}"/>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35" name="Straight Connector 634">
              <a:extLst>
                <a:ext uri="{FF2B5EF4-FFF2-40B4-BE49-F238E27FC236}">
                  <a16:creationId xmlns:a16="http://schemas.microsoft.com/office/drawing/2014/main" id="{F1990433-1677-6890-9CAA-E174B134601B}"/>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36" name="Group 635">
            <a:extLst>
              <a:ext uri="{FF2B5EF4-FFF2-40B4-BE49-F238E27FC236}">
                <a16:creationId xmlns:a16="http://schemas.microsoft.com/office/drawing/2014/main" id="{E2C1FA20-26B5-5D54-103E-44F5ADDEE92D}"/>
              </a:ext>
            </a:extLst>
          </p:cNvPr>
          <p:cNvGrpSpPr/>
          <p:nvPr/>
        </p:nvGrpSpPr>
        <p:grpSpPr>
          <a:xfrm>
            <a:off x="9758071" y="5169902"/>
            <a:ext cx="61116" cy="61116"/>
            <a:chOff x="7180064" y="4358282"/>
            <a:chExt cx="102394" cy="102394"/>
          </a:xfrm>
        </p:grpSpPr>
        <p:cxnSp>
          <p:nvCxnSpPr>
            <p:cNvPr id="637" name="Straight Connector 636">
              <a:extLst>
                <a:ext uri="{FF2B5EF4-FFF2-40B4-BE49-F238E27FC236}">
                  <a16:creationId xmlns:a16="http://schemas.microsoft.com/office/drawing/2014/main" id="{4DFC9F7A-8CA5-AD30-132E-E6A6C6C2534B}"/>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38" name="Straight Connector 637">
              <a:extLst>
                <a:ext uri="{FF2B5EF4-FFF2-40B4-BE49-F238E27FC236}">
                  <a16:creationId xmlns:a16="http://schemas.microsoft.com/office/drawing/2014/main" id="{388943B6-4595-A74B-7F9A-B0877E2D82C7}"/>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39" name="Group 638">
            <a:extLst>
              <a:ext uri="{FF2B5EF4-FFF2-40B4-BE49-F238E27FC236}">
                <a16:creationId xmlns:a16="http://schemas.microsoft.com/office/drawing/2014/main" id="{B3E8E024-BEDD-CA47-1EF8-A9FFAB8FCAF8}"/>
              </a:ext>
            </a:extLst>
          </p:cNvPr>
          <p:cNvGrpSpPr/>
          <p:nvPr/>
        </p:nvGrpSpPr>
        <p:grpSpPr>
          <a:xfrm>
            <a:off x="9853777" y="5179195"/>
            <a:ext cx="61116" cy="61116"/>
            <a:chOff x="7180064" y="4358282"/>
            <a:chExt cx="102394" cy="102394"/>
          </a:xfrm>
        </p:grpSpPr>
        <p:cxnSp>
          <p:nvCxnSpPr>
            <p:cNvPr id="640" name="Straight Connector 639">
              <a:extLst>
                <a:ext uri="{FF2B5EF4-FFF2-40B4-BE49-F238E27FC236}">
                  <a16:creationId xmlns:a16="http://schemas.microsoft.com/office/drawing/2014/main" id="{A2CDCA8B-9FB9-FCB1-3786-2F5DBE22312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41" name="Straight Connector 640">
              <a:extLst>
                <a:ext uri="{FF2B5EF4-FFF2-40B4-BE49-F238E27FC236}">
                  <a16:creationId xmlns:a16="http://schemas.microsoft.com/office/drawing/2014/main" id="{6A97437A-3898-6060-D893-5405ED69EDB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42" name="Group 641">
            <a:extLst>
              <a:ext uri="{FF2B5EF4-FFF2-40B4-BE49-F238E27FC236}">
                <a16:creationId xmlns:a16="http://schemas.microsoft.com/office/drawing/2014/main" id="{AF97B263-8BAA-9F08-B082-614DDB3FA17C}"/>
              </a:ext>
            </a:extLst>
          </p:cNvPr>
          <p:cNvGrpSpPr/>
          <p:nvPr/>
        </p:nvGrpSpPr>
        <p:grpSpPr>
          <a:xfrm>
            <a:off x="9882823" y="5186609"/>
            <a:ext cx="61116" cy="61116"/>
            <a:chOff x="7180064" y="4358282"/>
            <a:chExt cx="102394" cy="102394"/>
          </a:xfrm>
        </p:grpSpPr>
        <p:cxnSp>
          <p:nvCxnSpPr>
            <p:cNvPr id="643" name="Straight Connector 642">
              <a:extLst>
                <a:ext uri="{FF2B5EF4-FFF2-40B4-BE49-F238E27FC236}">
                  <a16:creationId xmlns:a16="http://schemas.microsoft.com/office/drawing/2014/main" id="{43DC1587-00A3-57D2-1468-C1FA8C6328E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44" name="Straight Connector 643">
              <a:extLst>
                <a:ext uri="{FF2B5EF4-FFF2-40B4-BE49-F238E27FC236}">
                  <a16:creationId xmlns:a16="http://schemas.microsoft.com/office/drawing/2014/main" id="{060428D6-C9EC-8632-313A-3C8B2F44515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45" name="Group 644">
            <a:extLst>
              <a:ext uri="{FF2B5EF4-FFF2-40B4-BE49-F238E27FC236}">
                <a16:creationId xmlns:a16="http://schemas.microsoft.com/office/drawing/2014/main" id="{FC7BDA3B-DF5A-6BE5-FB1C-C2752C13D758}"/>
              </a:ext>
            </a:extLst>
          </p:cNvPr>
          <p:cNvGrpSpPr/>
          <p:nvPr/>
        </p:nvGrpSpPr>
        <p:grpSpPr>
          <a:xfrm>
            <a:off x="9942118" y="5212865"/>
            <a:ext cx="61116" cy="61116"/>
            <a:chOff x="7180064" y="4358282"/>
            <a:chExt cx="102394" cy="102394"/>
          </a:xfrm>
        </p:grpSpPr>
        <p:cxnSp>
          <p:nvCxnSpPr>
            <p:cNvPr id="646" name="Straight Connector 645">
              <a:extLst>
                <a:ext uri="{FF2B5EF4-FFF2-40B4-BE49-F238E27FC236}">
                  <a16:creationId xmlns:a16="http://schemas.microsoft.com/office/drawing/2014/main" id="{84B29F13-E68A-CC2E-C8C7-D5CCC5F2146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47" name="Straight Connector 646">
              <a:extLst>
                <a:ext uri="{FF2B5EF4-FFF2-40B4-BE49-F238E27FC236}">
                  <a16:creationId xmlns:a16="http://schemas.microsoft.com/office/drawing/2014/main" id="{3EDFBC0A-6B23-4728-9C01-4964B36F8CD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48" name="Group 647">
            <a:extLst>
              <a:ext uri="{FF2B5EF4-FFF2-40B4-BE49-F238E27FC236}">
                <a16:creationId xmlns:a16="http://schemas.microsoft.com/office/drawing/2014/main" id="{12F6F20A-3555-2E47-C4CF-B7D5276CA18C}"/>
              </a:ext>
            </a:extLst>
          </p:cNvPr>
          <p:cNvGrpSpPr/>
          <p:nvPr/>
        </p:nvGrpSpPr>
        <p:grpSpPr>
          <a:xfrm>
            <a:off x="9865611" y="5240138"/>
            <a:ext cx="61116" cy="61116"/>
            <a:chOff x="7180064" y="4358282"/>
            <a:chExt cx="102394" cy="102394"/>
          </a:xfrm>
        </p:grpSpPr>
        <p:cxnSp>
          <p:nvCxnSpPr>
            <p:cNvPr id="649" name="Straight Connector 648">
              <a:extLst>
                <a:ext uri="{FF2B5EF4-FFF2-40B4-BE49-F238E27FC236}">
                  <a16:creationId xmlns:a16="http://schemas.microsoft.com/office/drawing/2014/main" id="{9A66983A-E0AD-AA8F-66EA-BACA73F12CAE}"/>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50" name="Straight Connector 649">
              <a:extLst>
                <a:ext uri="{FF2B5EF4-FFF2-40B4-BE49-F238E27FC236}">
                  <a16:creationId xmlns:a16="http://schemas.microsoft.com/office/drawing/2014/main" id="{8FD1F3EC-A45F-F5DF-C3E0-070200455F9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51" name="Group 650">
            <a:extLst>
              <a:ext uri="{FF2B5EF4-FFF2-40B4-BE49-F238E27FC236}">
                <a16:creationId xmlns:a16="http://schemas.microsoft.com/office/drawing/2014/main" id="{DB041381-827A-99DF-4A38-E66742114FD0}"/>
              </a:ext>
            </a:extLst>
          </p:cNvPr>
          <p:cNvGrpSpPr/>
          <p:nvPr/>
        </p:nvGrpSpPr>
        <p:grpSpPr>
          <a:xfrm>
            <a:off x="9893507" y="5297551"/>
            <a:ext cx="61116" cy="61116"/>
            <a:chOff x="7180064" y="4358282"/>
            <a:chExt cx="102394" cy="102394"/>
          </a:xfrm>
        </p:grpSpPr>
        <p:cxnSp>
          <p:nvCxnSpPr>
            <p:cNvPr id="652" name="Straight Connector 651">
              <a:extLst>
                <a:ext uri="{FF2B5EF4-FFF2-40B4-BE49-F238E27FC236}">
                  <a16:creationId xmlns:a16="http://schemas.microsoft.com/office/drawing/2014/main" id="{790E9FAC-6633-0699-4B0A-D6D4FD1668D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53" name="Straight Connector 652">
              <a:extLst>
                <a:ext uri="{FF2B5EF4-FFF2-40B4-BE49-F238E27FC236}">
                  <a16:creationId xmlns:a16="http://schemas.microsoft.com/office/drawing/2014/main" id="{BCEB7F2F-89DD-65E9-683B-9B70421BF84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57" name="Group 656">
            <a:extLst>
              <a:ext uri="{FF2B5EF4-FFF2-40B4-BE49-F238E27FC236}">
                <a16:creationId xmlns:a16="http://schemas.microsoft.com/office/drawing/2014/main" id="{C9E70747-81AD-4863-C58D-3C8DA6DD0939}"/>
              </a:ext>
            </a:extLst>
          </p:cNvPr>
          <p:cNvGrpSpPr/>
          <p:nvPr/>
        </p:nvGrpSpPr>
        <p:grpSpPr>
          <a:xfrm>
            <a:off x="9864307" y="5311529"/>
            <a:ext cx="61116" cy="61116"/>
            <a:chOff x="7180064" y="4358282"/>
            <a:chExt cx="102394" cy="102394"/>
          </a:xfrm>
        </p:grpSpPr>
        <p:cxnSp>
          <p:nvCxnSpPr>
            <p:cNvPr id="658" name="Straight Connector 657">
              <a:extLst>
                <a:ext uri="{FF2B5EF4-FFF2-40B4-BE49-F238E27FC236}">
                  <a16:creationId xmlns:a16="http://schemas.microsoft.com/office/drawing/2014/main" id="{9F16DFA0-8C10-2CCB-7502-1127CDC677B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59" name="Straight Connector 658">
              <a:extLst>
                <a:ext uri="{FF2B5EF4-FFF2-40B4-BE49-F238E27FC236}">
                  <a16:creationId xmlns:a16="http://schemas.microsoft.com/office/drawing/2014/main" id="{04630899-906D-CDBD-F2AC-890B4BE33297}"/>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60" name="Group 659">
            <a:extLst>
              <a:ext uri="{FF2B5EF4-FFF2-40B4-BE49-F238E27FC236}">
                <a16:creationId xmlns:a16="http://schemas.microsoft.com/office/drawing/2014/main" id="{5A5778C9-9B98-92BA-0472-E3576F20B09A}"/>
              </a:ext>
            </a:extLst>
          </p:cNvPr>
          <p:cNvGrpSpPr/>
          <p:nvPr/>
        </p:nvGrpSpPr>
        <p:grpSpPr>
          <a:xfrm>
            <a:off x="9846915" y="5313122"/>
            <a:ext cx="61116" cy="61116"/>
            <a:chOff x="7180064" y="4358282"/>
            <a:chExt cx="102394" cy="102394"/>
          </a:xfrm>
        </p:grpSpPr>
        <p:cxnSp>
          <p:nvCxnSpPr>
            <p:cNvPr id="661" name="Straight Connector 660">
              <a:extLst>
                <a:ext uri="{FF2B5EF4-FFF2-40B4-BE49-F238E27FC236}">
                  <a16:creationId xmlns:a16="http://schemas.microsoft.com/office/drawing/2014/main" id="{62D00DB8-D6B4-B3B4-5F9D-E6D4276A713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62" name="Straight Connector 661">
              <a:extLst>
                <a:ext uri="{FF2B5EF4-FFF2-40B4-BE49-F238E27FC236}">
                  <a16:creationId xmlns:a16="http://schemas.microsoft.com/office/drawing/2014/main" id="{E48A7FCC-9285-A8F3-11CE-DFF1F1E561C0}"/>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63" name="Group 662">
            <a:extLst>
              <a:ext uri="{FF2B5EF4-FFF2-40B4-BE49-F238E27FC236}">
                <a16:creationId xmlns:a16="http://schemas.microsoft.com/office/drawing/2014/main" id="{D4E4FFCA-0459-4D7B-0A1B-BFB46CF3FDDA}"/>
              </a:ext>
            </a:extLst>
          </p:cNvPr>
          <p:cNvGrpSpPr/>
          <p:nvPr/>
        </p:nvGrpSpPr>
        <p:grpSpPr>
          <a:xfrm>
            <a:off x="9828598" y="5355705"/>
            <a:ext cx="61116" cy="61116"/>
            <a:chOff x="7180064" y="4358282"/>
            <a:chExt cx="102394" cy="102394"/>
          </a:xfrm>
        </p:grpSpPr>
        <p:cxnSp>
          <p:nvCxnSpPr>
            <p:cNvPr id="664" name="Straight Connector 663">
              <a:extLst>
                <a:ext uri="{FF2B5EF4-FFF2-40B4-BE49-F238E27FC236}">
                  <a16:creationId xmlns:a16="http://schemas.microsoft.com/office/drawing/2014/main" id="{20F44713-B7C2-34F5-7D43-0CF16816D3C9}"/>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65" name="Straight Connector 664">
              <a:extLst>
                <a:ext uri="{FF2B5EF4-FFF2-40B4-BE49-F238E27FC236}">
                  <a16:creationId xmlns:a16="http://schemas.microsoft.com/office/drawing/2014/main" id="{69A05A95-4F5A-C429-A2D6-679A84B26C2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66" name="Group 665">
            <a:extLst>
              <a:ext uri="{FF2B5EF4-FFF2-40B4-BE49-F238E27FC236}">
                <a16:creationId xmlns:a16="http://schemas.microsoft.com/office/drawing/2014/main" id="{CD551532-30E8-1A58-F081-1D04BECA190A}"/>
              </a:ext>
            </a:extLst>
          </p:cNvPr>
          <p:cNvGrpSpPr/>
          <p:nvPr/>
        </p:nvGrpSpPr>
        <p:grpSpPr>
          <a:xfrm>
            <a:off x="9776946" y="5337103"/>
            <a:ext cx="61116" cy="61116"/>
            <a:chOff x="7180064" y="4358282"/>
            <a:chExt cx="102394" cy="102394"/>
          </a:xfrm>
        </p:grpSpPr>
        <p:cxnSp>
          <p:nvCxnSpPr>
            <p:cNvPr id="667" name="Straight Connector 666">
              <a:extLst>
                <a:ext uri="{FF2B5EF4-FFF2-40B4-BE49-F238E27FC236}">
                  <a16:creationId xmlns:a16="http://schemas.microsoft.com/office/drawing/2014/main" id="{F7C3ED62-8819-D22A-BCDB-D69B7E81E9EE}"/>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68" name="Straight Connector 667">
              <a:extLst>
                <a:ext uri="{FF2B5EF4-FFF2-40B4-BE49-F238E27FC236}">
                  <a16:creationId xmlns:a16="http://schemas.microsoft.com/office/drawing/2014/main" id="{69465C76-BA65-325C-3491-B9EE3FE5BC16}"/>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69" name="Group 668">
            <a:extLst>
              <a:ext uri="{FF2B5EF4-FFF2-40B4-BE49-F238E27FC236}">
                <a16:creationId xmlns:a16="http://schemas.microsoft.com/office/drawing/2014/main" id="{2B3BA54E-4A04-9647-97CD-170E85525E39}"/>
              </a:ext>
            </a:extLst>
          </p:cNvPr>
          <p:cNvGrpSpPr/>
          <p:nvPr/>
        </p:nvGrpSpPr>
        <p:grpSpPr>
          <a:xfrm>
            <a:off x="9771215" y="5297133"/>
            <a:ext cx="61116" cy="61116"/>
            <a:chOff x="7180064" y="4358282"/>
            <a:chExt cx="102394" cy="102394"/>
          </a:xfrm>
        </p:grpSpPr>
        <p:cxnSp>
          <p:nvCxnSpPr>
            <p:cNvPr id="670" name="Straight Connector 669">
              <a:extLst>
                <a:ext uri="{FF2B5EF4-FFF2-40B4-BE49-F238E27FC236}">
                  <a16:creationId xmlns:a16="http://schemas.microsoft.com/office/drawing/2014/main" id="{AF31A8AE-B909-C664-5D51-7871A3EADE3E}"/>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71" name="Straight Connector 670">
              <a:extLst>
                <a:ext uri="{FF2B5EF4-FFF2-40B4-BE49-F238E27FC236}">
                  <a16:creationId xmlns:a16="http://schemas.microsoft.com/office/drawing/2014/main" id="{68FD9FEE-2AA1-2DD4-2C39-6654571CD1F6}"/>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72" name="Group 671">
            <a:extLst>
              <a:ext uri="{FF2B5EF4-FFF2-40B4-BE49-F238E27FC236}">
                <a16:creationId xmlns:a16="http://schemas.microsoft.com/office/drawing/2014/main" id="{0EAC4D5A-84B9-D0CF-C63A-BEF87A3D6CB6}"/>
              </a:ext>
            </a:extLst>
          </p:cNvPr>
          <p:cNvGrpSpPr/>
          <p:nvPr/>
        </p:nvGrpSpPr>
        <p:grpSpPr>
          <a:xfrm>
            <a:off x="9721051" y="5273981"/>
            <a:ext cx="61116" cy="61116"/>
            <a:chOff x="7180064" y="4358282"/>
            <a:chExt cx="102394" cy="102394"/>
          </a:xfrm>
        </p:grpSpPr>
        <p:cxnSp>
          <p:nvCxnSpPr>
            <p:cNvPr id="673" name="Straight Connector 672">
              <a:extLst>
                <a:ext uri="{FF2B5EF4-FFF2-40B4-BE49-F238E27FC236}">
                  <a16:creationId xmlns:a16="http://schemas.microsoft.com/office/drawing/2014/main" id="{8E1E397F-5A11-B2FE-30AF-7310FCE63C82}"/>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74" name="Straight Connector 673">
              <a:extLst>
                <a:ext uri="{FF2B5EF4-FFF2-40B4-BE49-F238E27FC236}">
                  <a16:creationId xmlns:a16="http://schemas.microsoft.com/office/drawing/2014/main" id="{AB08AF29-E9CF-67C2-F6AC-D7B4A015DC1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75" name="Group 674">
            <a:extLst>
              <a:ext uri="{FF2B5EF4-FFF2-40B4-BE49-F238E27FC236}">
                <a16:creationId xmlns:a16="http://schemas.microsoft.com/office/drawing/2014/main" id="{875D99E7-0361-0C5E-63DB-55E25F516B14}"/>
              </a:ext>
            </a:extLst>
          </p:cNvPr>
          <p:cNvGrpSpPr/>
          <p:nvPr/>
        </p:nvGrpSpPr>
        <p:grpSpPr>
          <a:xfrm>
            <a:off x="9742585" y="5422563"/>
            <a:ext cx="61116" cy="61116"/>
            <a:chOff x="7180064" y="4358282"/>
            <a:chExt cx="102394" cy="102394"/>
          </a:xfrm>
        </p:grpSpPr>
        <p:cxnSp>
          <p:nvCxnSpPr>
            <p:cNvPr id="676" name="Straight Connector 675">
              <a:extLst>
                <a:ext uri="{FF2B5EF4-FFF2-40B4-BE49-F238E27FC236}">
                  <a16:creationId xmlns:a16="http://schemas.microsoft.com/office/drawing/2014/main" id="{FBDD0BD3-B149-0EC3-14BF-A646A0116B0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77" name="Straight Connector 676">
              <a:extLst>
                <a:ext uri="{FF2B5EF4-FFF2-40B4-BE49-F238E27FC236}">
                  <a16:creationId xmlns:a16="http://schemas.microsoft.com/office/drawing/2014/main" id="{0930B825-7533-FA11-3D63-47998FF809E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78" name="Group 677">
            <a:extLst>
              <a:ext uri="{FF2B5EF4-FFF2-40B4-BE49-F238E27FC236}">
                <a16:creationId xmlns:a16="http://schemas.microsoft.com/office/drawing/2014/main" id="{54456137-B333-071C-E25E-E89E14EC552C}"/>
              </a:ext>
            </a:extLst>
          </p:cNvPr>
          <p:cNvGrpSpPr/>
          <p:nvPr/>
        </p:nvGrpSpPr>
        <p:grpSpPr>
          <a:xfrm>
            <a:off x="9777587" y="5422563"/>
            <a:ext cx="61116" cy="61116"/>
            <a:chOff x="7180064" y="4358282"/>
            <a:chExt cx="102394" cy="102394"/>
          </a:xfrm>
        </p:grpSpPr>
        <p:cxnSp>
          <p:nvCxnSpPr>
            <p:cNvPr id="679" name="Straight Connector 678">
              <a:extLst>
                <a:ext uri="{FF2B5EF4-FFF2-40B4-BE49-F238E27FC236}">
                  <a16:creationId xmlns:a16="http://schemas.microsoft.com/office/drawing/2014/main" id="{544EA736-CB69-2871-CDA6-1AEB5C952E6E}"/>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80" name="Straight Connector 679">
              <a:extLst>
                <a:ext uri="{FF2B5EF4-FFF2-40B4-BE49-F238E27FC236}">
                  <a16:creationId xmlns:a16="http://schemas.microsoft.com/office/drawing/2014/main" id="{1CBDE491-B2A3-9DB5-CD64-4C882727D60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81" name="Group 680">
            <a:extLst>
              <a:ext uri="{FF2B5EF4-FFF2-40B4-BE49-F238E27FC236}">
                <a16:creationId xmlns:a16="http://schemas.microsoft.com/office/drawing/2014/main" id="{EE78C40E-8B3E-E129-6C3A-53BFF23EBBD6}"/>
              </a:ext>
            </a:extLst>
          </p:cNvPr>
          <p:cNvGrpSpPr/>
          <p:nvPr/>
        </p:nvGrpSpPr>
        <p:grpSpPr>
          <a:xfrm>
            <a:off x="9832331" y="5422563"/>
            <a:ext cx="61116" cy="61116"/>
            <a:chOff x="7180064" y="4358282"/>
            <a:chExt cx="102394" cy="102394"/>
          </a:xfrm>
        </p:grpSpPr>
        <p:cxnSp>
          <p:nvCxnSpPr>
            <p:cNvPr id="682" name="Straight Connector 681">
              <a:extLst>
                <a:ext uri="{FF2B5EF4-FFF2-40B4-BE49-F238E27FC236}">
                  <a16:creationId xmlns:a16="http://schemas.microsoft.com/office/drawing/2014/main" id="{D1142880-759F-67F8-2D16-920D6BBC3BB9}"/>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83" name="Straight Connector 682">
              <a:extLst>
                <a:ext uri="{FF2B5EF4-FFF2-40B4-BE49-F238E27FC236}">
                  <a16:creationId xmlns:a16="http://schemas.microsoft.com/office/drawing/2014/main" id="{D5580EE6-54A1-B734-2057-A7D0F245B78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84" name="Group 683">
            <a:extLst>
              <a:ext uri="{FF2B5EF4-FFF2-40B4-BE49-F238E27FC236}">
                <a16:creationId xmlns:a16="http://schemas.microsoft.com/office/drawing/2014/main" id="{7981F70F-7513-B09F-E610-B98CF1713C91}"/>
              </a:ext>
            </a:extLst>
          </p:cNvPr>
          <p:cNvGrpSpPr/>
          <p:nvPr/>
        </p:nvGrpSpPr>
        <p:grpSpPr>
          <a:xfrm>
            <a:off x="9859689" y="5411967"/>
            <a:ext cx="61116" cy="61116"/>
            <a:chOff x="7180064" y="4358282"/>
            <a:chExt cx="102394" cy="102394"/>
          </a:xfrm>
        </p:grpSpPr>
        <p:cxnSp>
          <p:nvCxnSpPr>
            <p:cNvPr id="685" name="Straight Connector 684">
              <a:extLst>
                <a:ext uri="{FF2B5EF4-FFF2-40B4-BE49-F238E27FC236}">
                  <a16:creationId xmlns:a16="http://schemas.microsoft.com/office/drawing/2014/main" id="{C9B293A4-E496-1A08-5E85-B48F5BA1AB7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86" name="Straight Connector 685">
              <a:extLst>
                <a:ext uri="{FF2B5EF4-FFF2-40B4-BE49-F238E27FC236}">
                  <a16:creationId xmlns:a16="http://schemas.microsoft.com/office/drawing/2014/main" id="{16081AD5-9AFE-47F4-7DA1-31BFC30AAFC8}"/>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93" name="Group 692">
            <a:extLst>
              <a:ext uri="{FF2B5EF4-FFF2-40B4-BE49-F238E27FC236}">
                <a16:creationId xmlns:a16="http://schemas.microsoft.com/office/drawing/2014/main" id="{D53E1D28-2294-1C4A-46C0-DCF13CA17326}"/>
              </a:ext>
            </a:extLst>
          </p:cNvPr>
          <p:cNvGrpSpPr/>
          <p:nvPr/>
        </p:nvGrpSpPr>
        <p:grpSpPr>
          <a:xfrm>
            <a:off x="9695691" y="5517435"/>
            <a:ext cx="61116" cy="61116"/>
            <a:chOff x="7180064" y="4358282"/>
            <a:chExt cx="102394" cy="102394"/>
          </a:xfrm>
        </p:grpSpPr>
        <p:cxnSp>
          <p:nvCxnSpPr>
            <p:cNvPr id="694" name="Straight Connector 693">
              <a:extLst>
                <a:ext uri="{FF2B5EF4-FFF2-40B4-BE49-F238E27FC236}">
                  <a16:creationId xmlns:a16="http://schemas.microsoft.com/office/drawing/2014/main" id="{7FC48A56-929A-6193-85B3-BBA404BA338B}"/>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95" name="Straight Connector 694">
              <a:extLst>
                <a:ext uri="{FF2B5EF4-FFF2-40B4-BE49-F238E27FC236}">
                  <a16:creationId xmlns:a16="http://schemas.microsoft.com/office/drawing/2014/main" id="{77B504FF-898E-AD82-F4AE-4A3B300BEEC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96" name="Group 695">
            <a:extLst>
              <a:ext uri="{FF2B5EF4-FFF2-40B4-BE49-F238E27FC236}">
                <a16:creationId xmlns:a16="http://schemas.microsoft.com/office/drawing/2014/main" id="{D682CAB2-E954-FC94-DFA6-FEF1DE79AB8C}"/>
              </a:ext>
            </a:extLst>
          </p:cNvPr>
          <p:cNvGrpSpPr/>
          <p:nvPr/>
        </p:nvGrpSpPr>
        <p:grpSpPr>
          <a:xfrm>
            <a:off x="9746619" y="5602589"/>
            <a:ext cx="61116" cy="61116"/>
            <a:chOff x="7180064" y="4358282"/>
            <a:chExt cx="102394" cy="102394"/>
          </a:xfrm>
        </p:grpSpPr>
        <p:cxnSp>
          <p:nvCxnSpPr>
            <p:cNvPr id="697" name="Straight Connector 696">
              <a:extLst>
                <a:ext uri="{FF2B5EF4-FFF2-40B4-BE49-F238E27FC236}">
                  <a16:creationId xmlns:a16="http://schemas.microsoft.com/office/drawing/2014/main" id="{BC2ACCA0-D513-5BEB-E16C-ED7C4745FACC}"/>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698" name="Straight Connector 697">
              <a:extLst>
                <a:ext uri="{FF2B5EF4-FFF2-40B4-BE49-F238E27FC236}">
                  <a16:creationId xmlns:a16="http://schemas.microsoft.com/office/drawing/2014/main" id="{FD368148-7234-5FB6-95D4-D4D01CFD7A4F}"/>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699" name="Group 698">
            <a:extLst>
              <a:ext uri="{FF2B5EF4-FFF2-40B4-BE49-F238E27FC236}">
                <a16:creationId xmlns:a16="http://schemas.microsoft.com/office/drawing/2014/main" id="{0B2FC0D7-6D0A-271F-20E5-A9301A635ABD}"/>
              </a:ext>
            </a:extLst>
          </p:cNvPr>
          <p:cNvGrpSpPr/>
          <p:nvPr/>
        </p:nvGrpSpPr>
        <p:grpSpPr>
          <a:xfrm>
            <a:off x="9781883" y="5644103"/>
            <a:ext cx="61116" cy="61116"/>
            <a:chOff x="7180064" y="4358282"/>
            <a:chExt cx="102394" cy="102394"/>
          </a:xfrm>
        </p:grpSpPr>
        <p:cxnSp>
          <p:nvCxnSpPr>
            <p:cNvPr id="700" name="Straight Connector 699">
              <a:extLst>
                <a:ext uri="{FF2B5EF4-FFF2-40B4-BE49-F238E27FC236}">
                  <a16:creationId xmlns:a16="http://schemas.microsoft.com/office/drawing/2014/main" id="{2671285E-E4AF-F93D-2004-55B40A0C70BB}"/>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01" name="Straight Connector 700">
              <a:extLst>
                <a:ext uri="{FF2B5EF4-FFF2-40B4-BE49-F238E27FC236}">
                  <a16:creationId xmlns:a16="http://schemas.microsoft.com/office/drawing/2014/main" id="{08043816-EC85-1C52-DF7A-875B48596B3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02" name="Group 701">
            <a:extLst>
              <a:ext uri="{FF2B5EF4-FFF2-40B4-BE49-F238E27FC236}">
                <a16:creationId xmlns:a16="http://schemas.microsoft.com/office/drawing/2014/main" id="{E9764937-0B47-8ACE-451F-91CDEA79B27C}"/>
              </a:ext>
            </a:extLst>
          </p:cNvPr>
          <p:cNvGrpSpPr/>
          <p:nvPr/>
        </p:nvGrpSpPr>
        <p:grpSpPr>
          <a:xfrm>
            <a:off x="9774411" y="5718301"/>
            <a:ext cx="61116" cy="61116"/>
            <a:chOff x="7180064" y="4358282"/>
            <a:chExt cx="102394" cy="102394"/>
          </a:xfrm>
        </p:grpSpPr>
        <p:cxnSp>
          <p:nvCxnSpPr>
            <p:cNvPr id="703" name="Straight Connector 702">
              <a:extLst>
                <a:ext uri="{FF2B5EF4-FFF2-40B4-BE49-F238E27FC236}">
                  <a16:creationId xmlns:a16="http://schemas.microsoft.com/office/drawing/2014/main" id="{A9C56C31-FD0A-43E4-2188-F2078A10C607}"/>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04" name="Straight Connector 703">
              <a:extLst>
                <a:ext uri="{FF2B5EF4-FFF2-40B4-BE49-F238E27FC236}">
                  <a16:creationId xmlns:a16="http://schemas.microsoft.com/office/drawing/2014/main" id="{D483BB80-E62E-5DD7-14B6-E716274214F0}"/>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05" name="Group 704">
            <a:extLst>
              <a:ext uri="{FF2B5EF4-FFF2-40B4-BE49-F238E27FC236}">
                <a16:creationId xmlns:a16="http://schemas.microsoft.com/office/drawing/2014/main" id="{326698FE-B16A-BF4E-C170-97F16867FB6B}"/>
              </a:ext>
            </a:extLst>
          </p:cNvPr>
          <p:cNvGrpSpPr/>
          <p:nvPr/>
        </p:nvGrpSpPr>
        <p:grpSpPr>
          <a:xfrm>
            <a:off x="9835599" y="5701649"/>
            <a:ext cx="61116" cy="61116"/>
            <a:chOff x="7180064" y="4358282"/>
            <a:chExt cx="102394" cy="102394"/>
          </a:xfrm>
        </p:grpSpPr>
        <p:cxnSp>
          <p:nvCxnSpPr>
            <p:cNvPr id="706" name="Straight Connector 705">
              <a:extLst>
                <a:ext uri="{FF2B5EF4-FFF2-40B4-BE49-F238E27FC236}">
                  <a16:creationId xmlns:a16="http://schemas.microsoft.com/office/drawing/2014/main" id="{1DA4E58F-B10D-8147-2642-F7E13A36FD8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07" name="Straight Connector 706">
              <a:extLst>
                <a:ext uri="{FF2B5EF4-FFF2-40B4-BE49-F238E27FC236}">
                  <a16:creationId xmlns:a16="http://schemas.microsoft.com/office/drawing/2014/main" id="{9DB49BEC-2CD2-6808-8024-F8F4F28A8A5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08" name="Group 707">
            <a:extLst>
              <a:ext uri="{FF2B5EF4-FFF2-40B4-BE49-F238E27FC236}">
                <a16:creationId xmlns:a16="http://schemas.microsoft.com/office/drawing/2014/main" id="{C3C6072C-6899-740C-994D-3F2835AD6C00}"/>
              </a:ext>
            </a:extLst>
          </p:cNvPr>
          <p:cNvGrpSpPr/>
          <p:nvPr/>
        </p:nvGrpSpPr>
        <p:grpSpPr>
          <a:xfrm>
            <a:off x="9872314" y="5620667"/>
            <a:ext cx="61116" cy="61116"/>
            <a:chOff x="7180064" y="4358282"/>
            <a:chExt cx="102394" cy="102394"/>
          </a:xfrm>
        </p:grpSpPr>
        <p:cxnSp>
          <p:nvCxnSpPr>
            <p:cNvPr id="709" name="Straight Connector 708">
              <a:extLst>
                <a:ext uri="{FF2B5EF4-FFF2-40B4-BE49-F238E27FC236}">
                  <a16:creationId xmlns:a16="http://schemas.microsoft.com/office/drawing/2014/main" id="{E24FDCDF-E9FE-CFD5-1C93-2BAD4793F987}"/>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10" name="Straight Connector 709">
              <a:extLst>
                <a:ext uri="{FF2B5EF4-FFF2-40B4-BE49-F238E27FC236}">
                  <a16:creationId xmlns:a16="http://schemas.microsoft.com/office/drawing/2014/main" id="{23165C88-90AA-162B-48BB-1DA6E59209C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11" name="Group 710">
            <a:extLst>
              <a:ext uri="{FF2B5EF4-FFF2-40B4-BE49-F238E27FC236}">
                <a16:creationId xmlns:a16="http://schemas.microsoft.com/office/drawing/2014/main" id="{600C3197-B9D2-6835-65F9-5C3B1A2CDB3A}"/>
              </a:ext>
            </a:extLst>
          </p:cNvPr>
          <p:cNvGrpSpPr/>
          <p:nvPr/>
        </p:nvGrpSpPr>
        <p:grpSpPr>
          <a:xfrm>
            <a:off x="9914751" y="5742526"/>
            <a:ext cx="61116" cy="61116"/>
            <a:chOff x="7180064" y="4358282"/>
            <a:chExt cx="102394" cy="102394"/>
          </a:xfrm>
        </p:grpSpPr>
        <p:cxnSp>
          <p:nvCxnSpPr>
            <p:cNvPr id="712" name="Straight Connector 711">
              <a:extLst>
                <a:ext uri="{FF2B5EF4-FFF2-40B4-BE49-F238E27FC236}">
                  <a16:creationId xmlns:a16="http://schemas.microsoft.com/office/drawing/2014/main" id="{F7392860-00E0-636C-9B89-2E561DDCEBBE}"/>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13" name="Straight Connector 712">
              <a:extLst>
                <a:ext uri="{FF2B5EF4-FFF2-40B4-BE49-F238E27FC236}">
                  <a16:creationId xmlns:a16="http://schemas.microsoft.com/office/drawing/2014/main" id="{F10ED08E-ED44-6BA3-F5F8-ABB739A76E4F}"/>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14" name="Group 713">
            <a:extLst>
              <a:ext uri="{FF2B5EF4-FFF2-40B4-BE49-F238E27FC236}">
                <a16:creationId xmlns:a16="http://schemas.microsoft.com/office/drawing/2014/main" id="{D112C25F-963F-68AD-CB65-B2051211619A}"/>
              </a:ext>
            </a:extLst>
          </p:cNvPr>
          <p:cNvGrpSpPr/>
          <p:nvPr/>
        </p:nvGrpSpPr>
        <p:grpSpPr>
          <a:xfrm>
            <a:off x="10374386" y="5493795"/>
            <a:ext cx="61116" cy="61116"/>
            <a:chOff x="7180064" y="4358282"/>
            <a:chExt cx="102394" cy="102394"/>
          </a:xfrm>
        </p:grpSpPr>
        <p:cxnSp>
          <p:nvCxnSpPr>
            <p:cNvPr id="715" name="Straight Connector 714">
              <a:extLst>
                <a:ext uri="{FF2B5EF4-FFF2-40B4-BE49-F238E27FC236}">
                  <a16:creationId xmlns:a16="http://schemas.microsoft.com/office/drawing/2014/main" id="{33514806-1486-2A64-B36F-382315704A6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16" name="Straight Connector 715">
              <a:extLst>
                <a:ext uri="{FF2B5EF4-FFF2-40B4-BE49-F238E27FC236}">
                  <a16:creationId xmlns:a16="http://schemas.microsoft.com/office/drawing/2014/main" id="{83A29AD2-B0A1-D35D-7E70-BD6CDA27DD8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17" name="Group 716">
            <a:extLst>
              <a:ext uri="{FF2B5EF4-FFF2-40B4-BE49-F238E27FC236}">
                <a16:creationId xmlns:a16="http://schemas.microsoft.com/office/drawing/2014/main" id="{FBFE9562-26B9-8361-F284-80510CE851D1}"/>
              </a:ext>
            </a:extLst>
          </p:cNvPr>
          <p:cNvGrpSpPr/>
          <p:nvPr/>
        </p:nvGrpSpPr>
        <p:grpSpPr>
          <a:xfrm>
            <a:off x="10533873" y="5583254"/>
            <a:ext cx="61116" cy="61116"/>
            <a:chOff x="7180064" y="4358282"/>
            <a:chExt cx="102394" cy="102394"/>
          </a:xfrm>
        </p:grpSpPr>
        <p:cxnSp>
          <p:nvCxnSpPr>
            <p:cNvPr id="718" name="Straight Connector 717">
              <a:extLst>
                <a:ext uri="{FF2B5EF4-FFF2-40B4-BE49-F238E27FC236}">
                  <a16:creationId xmlns:a16="http://schemas.microsoft.com/office/drawing/2014/main" id="{61961FA4-F1F7-46B8-D918-41139D5DDFE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19" name="Straight Connector 718">
              <a:extLst>
                <a:ext uri="{FF2B5EF4-FFF2-40B4-BE49-F238E27FC236}">
                  <a16:creationId xmlns:a16="http://schemas.microsoft.com/office/drawing/2014/main" id="{40E8C54C-1ECE-2735-7425-2A4412D55B2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20" name="Group 719">
            <a:extLst>
              <a:ext uri="{FF2B5EF4-FFF2-40B4-BE49-F238E27FC236}">
                <a16:creationId xmlns:a16="http://schemas.microsoft.com/office/drawing/2014/main" id="{0B6A4EC0-122D-A880-663D-058881104607}"/>
              </a:ext>
            </a:extLst>
          </p:cNvPr>
          <p:cNvGrpSpPr/>
          <p:nvPr/>
        </p:nvGrpSpPr>
        <p:grpSpPr>
          <a:xfrm>
            <a:off x="10600442" y="5485675"/>
            <a:ext cx="61116" cy="61116"/>
            <a:chOff x="7180064" y="4358282"/>
            <a:chExt cx="102394" cy="102394"/>
          </a:xfrm>
        </p:grpSpPr>
        <p:cxnSp>
          <p:nvCxnSpPr>
            <p:cNvPr id="721" name="Straight Connector 720">
              <a:extLst>
                <a:ext uri="{FF2B5EF4-FFF2-40B4-BE49-F238E27FC236}">
                  <a16:creationId xmlns:a16="http://schemas.microsoft.com/office/drawing/2014/main" id="{E3095621-ECE3-99B8-4604-73151E66EE29}"/>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22" name="Straight Connector 721">
              <a:extLst>
                <a:ext uri="{FF2B5EF4-FFF2-40B4-BE49-F238E27FC236}">
                  <a16:creationId xmlns:a16="http://schemas.microsoft.com/office/drawing/2014/main" id="{6483455F-A324-E0AD-8D1F-79A1298EA7E0}"/>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23" name="Group 722">
            <a:extLst>
              <a:ext uri="{FF2B5EF4-FFF2-40B4-BE49-F238E27FC236}">
                <a16:creationId xmlns:a16="http://schemas.microsoft.com/office/drawing/2014/main" id="{1274FCA2-6906-A5E5-9A18-5DFF907F8B09}"/>
              </a:ext>
            </a:extLst>
          </p:cNvPr>
          <p:cNvGrpSpPr/>
          <p:nvPr/>
        </p:nvGrpSpPr>
        <p:grpSpPr>
          <a:xfrm>
            <a:off x="10582945" y="5463115"/>
            <a:ext cx="61116" cy="61116"/>
            <a:chOff x="7180064" y="4358282"/>
            <a:chExt cx="102394" cy="102394"/>
          </a:xfrm>
        </p:grpSpPr>
        <p:cxnSp>
          <p:nvCxnSpPr>
            <p:cNvPr id="724" name="Straight Connector 723">
              <a:extLst>
                <a:ext uri="{FF2B5EF4-FFF2-40B4-BE49-F238E27FC236}">
                  <a16:creationId xmlns:a16="http://schemas.microsoft.com/office/drawing/2014/main" id="{847F99F2-DF0D-BB3A-96E3-5F516D2824E2}"/>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25" name="Straight Connector 724">
              <a:extLst>
                <a:ext uri="{FF2B5EF4-FFF2-40B4-BE49-F238E27FC236}">
                  <a16:creationId xmlns:a16="http://schemas.microsoft.com/office/drawing/2014/main" id="{35CA6CA3-3385-F207-F972-BD0818C731A8}"/>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26" name="Group 725">
            <a:extLst>
              <a:ext uri="{FF2B5EF4-FFF2-40B4-BE49-F238E27FC236}">
                <a16:creationId xmlns:a16="http://schemas.microsoft.com/office/drawing/2014/main" id="{BC341920-E5BF-5E59-56A6-0E5E938E7034}"/>
              </a:ext>
            </a:extLst>
          </p:cNvPr>
          <p:cNvGrpSpPr/>
          <p:nvPr/>
        </p:nvGrpSpPr>
        <p:grpSpPr>
          <a:xfrm>
            <a:off x="10489883" y="5500059"/>
            <a:ext cx="61116" cy="61116"/>
            <a:chOff x="7180064" y="4358282"/>
            <a:chExt cx="102394" cy="102394"/>
          </a:xfrm>
        </p:grpSpPr>
        <p:cxnSp>
          <p:nvCxnSpPr>
            <p:cNvPr id="727" name="Straight Connector 726">
              <a:extLst>
                <a:ext uri="{FF2B5EF4-FFF2-40B4-BE49-F238E27FC236}">
                  <a16:creationId xmlns:a16="http://schemas.microsoft.com/office/drawing/2014/main" id="{9A189D83-F18A-8D39-7818-1E45FF1E2C0F}"/>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28" name="Straight Connector 727">
              <a:extLst>
                <a:ext uri="{FF2B5EF4-FFF2-40B4-BE49-F238E27FC236}">
                  <a16:creationId xmlns:a16="http://schemas.microsoft.com/office/drawing/2014/main" id="{8EB35B49-8AA9-0CFB-1BB9-E82F4833508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29" name="Group 728">
            <a:extLst>
              <a:ext uri="{FF2B5EF4-FFF2-40B4-BE49-F238E27FC236}">
                <a16:creationId xmlns:a16="http://schemas.microsoft.com/office/drawing/2014/main" id="{F32D824D-11F6-3054-D4B8-579E387641BE}"/>
              </a:ext>
            </a:extLst>
          </p:cNvPr>
          <p:cNvGrpSpPr/>
          <p:nvPr/>
        </p:nvGrpSpPr>
        <p:grpSpPr>
          <a:xfrm>
            <a:off x="10441511" y="5479921"/>
            <a:ext cx="61116" cy="61116"/>
            <a:chOff x="7180064" y="4358282"/>
            <a:chExt cx="102394" cy="102394"/>
          </a:xfrm>
        </p:grpSpPr>
        <p:cxnSp>
          <p:nvCxnSpPr>
            <p:cNvPr id="730" name="Straight Connector 729">
              <a:extLst>
                <a:ext uri="{FF2B5EF4-FFF2-40B4-BE49-F238E27FC236}">
                  <a16:creationId xmlns:a16="http://schemas.microsoft.com/office/drawing/2014/main" id="{1C2CFBAD-DF04-8E61-B67A-08CA5BB95A1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31" name="Straight Connector 730">
              <a:extLst>
                <a:ext uri="{FF2B5EF4-FFF2-40B4-BE49-F238E27FC236}">
                  <a16:creationId xmlns:a16="http://schemas.microsoft.com/office/drawing/2014/main" id="{E8DCF176-8A8D-15E8-37ED-43F286B612FB}"/>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32" name="Group 731">
            <a:extLst>
              <a:ext uri="{FF2B5EF4-FFF2-40B4-BE49-F238E27FC236}">
                <a16:creationId xmlns:a16="http://schemas.microsoft.com/office/drawing/2014/main" id="{2232DEEB-B9D4-E497-7C1A-CC4398AD6125}"/>
              </a:ext>
            </a:extLst>
          </p:cNvPr>
          <p:cNvGrpSpPr/>
          <p:nvPr/>
        </p:nvGrpSpPr>
        <p:grpSpPr>
          <a:xfrm>
            <a:off x="10355070" y="5411967"/>
            <a:ext cx="61116" cy="61116"/>
            <a:chOff x="7180064" y="4358282"/>
            <a:chExt cx="102394" cy="102394"/>
          </a:xfrm>
        </p:grpSpPr>
        <p:cxnSp>
          <p:nvCxnSpPr>
            <p:cNvPr id="733" name="Straight Connector 732">
              <a:extLst>
                <a:ext uri="{FF2B5EF4-FFF2-40B4-BE49-F238E27FC236}">
                  <a16:creationId xmlns:a16="http://schemas.microsoft.com/office/drawing/2014/main" id="{5CA89D43-9FBE-07AC-95D8-57CC5E146902}"/>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34" name="Straight Connector 733">
              <a:extLst>
                <a:ext uri="{FF2B5EF4-FFF2-40B4-BE49-F238E27FC236}">
                  <a16:creationId xmlns:a16="http://schemas.microsoft.com/office/drawing/2014/main" id="{AFD79FFC-2E02-3924-2298-C89DB3CEE337}"/>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35" name="Group 734">
            <a:extLst>
              <a:ext uri="{FF2B5EF4-FFF2-40B4-BE49-F238E27FC236}">
                <a16:creationId xmlns:a16="http://schemas.microsoft.com/office/drawing/2014/main" id="{04E05D5A-6D91-3BB6-FAC3-BEBC3CCA7106}"/>
              </a:ext>
            </a:extLst>
          </p:cNvPr>
          <p:cNvGrpSpPr/>
          <p:nvPr/>
        </p:nvGrpSpPr>
        <p:grpSpPr>
          <a:xfrm>
            <a:off x="10410526" y="5407286"/>
            <a:ext cx="61116" cy="61116"/>
            <a:chOff x="7180064" y="4358282"/>
            <a:chExt cx="102394" cy="102394"/>
          </a:xfrm>
        </p:grpSpPr>
        <p:cxnSp>
          <p:nvCxnSpPr>
            <p:cNvPr id="736" name="Straight Connector 735">
              <a:extLst>
                <a:ext uri="{FF2B5EF4-FFF2-40B4-BE49-F238E27FC236}">
                  <a16:creationId xmlns:a16="http://schemas.microsoft.com/office/drawing/2014/main" id="{CE980B53-793F-6C2A-BFB6-6B8F5B31765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37" name="Straight Connector 736">
              <a:extLst>
                <a:ext uri="{FF2B5EF4-FFF2-40B4-BE49-F238E27FC236}">
                  <a16:creationId xmlns:a16="http://schemas.microsoft.com/office/drawing/2014/main" id="{58DB156E-3888-97AF-9F1D-A180726B6D9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38" name="Group 737">
            <a:extLst>
              <a:ext uri="{FF2B5EF4-FFF2-40B4-BE49-F238E27FC236}">
                <a16:creationId xmlns:a16="http://schemas.microsoft.com/office/drawing/2014/main" id="{99E27751-64B4-DBA3-C1FB-71D0B4D10005}"/>
              </a:ext>
            </a:extLst>
          </p:cNvPr>
          <p:cNvGrpSpPr/>
          <p:nvPr/>
        </p:nvGrpSpPr>
        <p:grpSpPr>
          <a:xfrm>
            <a:off x="10455123" y="5428226"/>
            <a:ext cx="61116" cy="61116"/>
            <a:chOff x="7180064" y="4358282"/>
            <a:chExt cx="102394" cy="102394"/>
          </a:xfrm>
        </p:grpSpPr>
        <p:cxnSp>
          <p:nvCxnSpPr>
            <p:cNvPr id="739" name="Straight Connector 738">
              <a:extLst>
                <a:ext uri="{FF2B5EF4-FFF2-40B4-BE49-F238E27FC236}">
                  <a16:creationId xmlns:a16="http://schemas.microsoft.com/office/drawing/2014/main" id="{B971E7C9-91F2-7855-4110-4727563E5E0B}"/>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40" name="Straight Connector 739">
              <a:extLst>
                <a:ext uri="{FF2B5EF4-FFF2-40B4-BE49-F238E27FC236}">
                  <a16:creationId xmlns:a16="http://schemas.microsoft.com/office/drawing/2014/main" id="{6EFF21D0-002F-933B-3AE0-7B0FFAD166CE}"/>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41" name="Group 740">
            <a:extLst>
              <a:ext uri="{FF2B5EF4-FFF2-40B4-BE49-F238E27FC236}">
                <a16:creationId xmlns:a16="http://schemas.microsoft.com/office/drawing/2014/main" id="{F9DC1C8E-77C0-D6CF-8AC4-E0AB0380F1B1}"/>
              </a:ext>
            </a:extLst>
          </p:cNvPr>
          <p:cNvGrpSpPr/>
          <p:nvPr/>
        </p:nvGrpSpPr>
        <p:grpSpPr>
          <a:xfrm>
            <a:off x="10496186" y="5454223"/>
            <a:ext cx="61116" cy="61116"/>
            <a:chOff x="7180064" y="4358282"/>
            <a:chExt cx="102394" cy="102394"/>
          </a:xfrm>
        </p:grpSpPr>
        <p:cxnSp>
          <p:nvCxnSpPr>
            <p:cNvPr id="742" name="Straight Connector 741">
              <a:extLst>
                <a:ext uri="{FF2B5EF4-FFF2-40B4-BE49-F238E27FC236}">
                  <a16:creationId xmlns:a16="http://schemas.microsoft.com/office/drawing/2014/main" id="{2A059B0E-0029-6F54-3D48-C00D161D64FE}"/>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43" name="Straight Connector 742">
              <a:extLst>
                <a:ext uri="{FF2B5EF4-FFF2-40B4-BE49-F238E27FC236}">
                  <a16:creationId xmlns:a16="http://schemas.microsoft.com/office/drawing/2014/main" id="{DA3E519C-21E5-9546-10A3-022E4498F98E}"/>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44" name="Group 743">
            <a:extLst>
              <a:ext uri="{FF2B5EF4-FFF2-40B4-BE49-F238E27FC236}">
                <a16:creationId xmlns:a16="http://schemas.microsoft.com/office/drawing/2014/main" id="{B16C5555-754B-4E3E-5BC4-6961176D17AF}"/>
              </a:ext>
            </a:extLst>
          </p:cNvPr>
          <p:cNvGrpSpPr/>
          <p:nvPr/>
        </p:nvGrpSpPr>
        <p:grpSpPr>
          <a:xfrm>
            <a:off x="10507234" y="5401333"/>
            <a:ext cx="61116" cy="61116"/>
            <a:chOff x="7180064" y="4358282"/>
            <a:chExt cx="102394" cy="102394"/>
          </a:xfrm>
        </p:grpSpPr>
        <p:cxnSp>
          <p:nvCxnSpPr>
            <p:cNvPr id="745" name="Straight Connector 744">
              <a:extLst>
                <a:ext uri="{FF2B5EF4-FFF2-40B4-BE49-F238E27FC236}">
                  <a16:creationId xmlns:a16="http://schemas.microsoft.com/office/drawing/2014/main" id="{A206E0A8-BE4C-C700-1516-462EA191F9D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46" name="Straight Connector 745">
              <a:extLst>
                <a:ext uri="{FF2B5EF4-FFF2-40B4-BE49-F238E27FC236}">
                  <a16:creationId xmlns:a16="http://schemas.microsoft.com/office/drawing/2014/main" id="{FD09DCF2-CBC3-9930-2600-8E475CC17E5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47" name="Group 746">
            <a:extLst>
              <a:ext uri="{FF2B5EF4-FFF2-40B4-BE49-F238E27FC236}">
                <a16:creationId xmlns:a16="http://schemas.microsoft.com/office/drawing/2014/main" id="{00B1A19D-011C-6E8E-F8F0-FC4DF48AF0A2}"/>
              </a:ext>
            </a:extLst>
          </p:cNvPr>
          <p:cNvGrpSpPr/>
          <p:nvPr/>
        </p:nvGrpSpPr>
        <p:grpSpPr>
          <a:xfrm>
            <a:off x="10538003" y="5377431"/>
            <a:ext cx="61116" cy="61116"/>
            <a:chOff x="7180064" y="4358282"/>
            <a:chExt cx="102394" cy="102394"/>
          </a:xfrm>
        </p:grpSpPr>
        <p:cxnSp>
          <p:nvCxnSpPr>
            <p:cNvPr id="748" name="Straight Connector 747">
              <a:extLst>
                <a:ext uri="{FF2B5EF4-FFF2-40B4-BE49-F238E27FC236}">
                  <a16:creationId xmlns:a16="http://schemas.microsoft.com/office/drawing/2014/main" id="{7C359EFF-79E3-21B4-0817-B2F4F6D0EB6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49" name="Straight Connector 748">
              <a:extLst>
                <a:ext uri="{FF2B5EF4-FFF2-40B4-BE49-F238E27FC236}">
                  <a16:creationId xmlns:a16="http://schemas.microsoft.com/office/drawing/2014/main" id="{6AA3D1F9-8AA6-B001-90A6-38F5E22F7D00}"/>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50" name="Group 749">
            <a:extLst>
              <a:ext uri="{FF2B5EF4-FFF2-40B4-BE49-F238E27FC236}">
                <a16:creationId xmlns:a16="http://schemas.microsoft.com/office/drawing/2014/main" id="{4EC3BD06-7B0B-2A04-C95E-CE9A73B81F18}"/>
              </a:ext>
            </a:extLst>
          </p:cNvPr>
          <p:cNvGrpSpPr/>
          <p:nvPr/>
        </p:nvGrpSpPr>
        <p:grpSpPr>
          <a:xfrm>
            <a:off x="10566730" y="5382645"/>
            <a:ext cx="61116" cy="61116"/>
            <a:chOff x="7180064" y="4358282"/>
            <a:chExt cx="102394" cy="102394"/>
          </a:xfrm>
        </p:grpSpPr>
        <p:cxnSp>
          <p:nvCxnSpPr>
            <p:cNvPr id="751" name="Straight Connector 750">
              <a:extLst>
                <a:ext uri="{FF2B5EF4-FFF2-40B4-BE49-F238E27FC236}">
                  <a16:creationId xmlns:a16="http://schemas.microsoft.com/office/drawing/2014/main" id="{0BD2F64E-8EB2-2981-930A-5AF5E2F1E8A2}"/>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52" name="Straight Connector 751">
              <a:extLst>
                <a:ext uri="{FF2B5EF4-FFF2-40B4-BE49-F238E27FC236}">
                  <a16:creationId xmlns:a16="http://schemas.microsoft.com/office/drawing/2014/main" id="{AEAFD156-BF54-7B3C-119C-03A1C00A8C60}"/>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53" name="Group 752">
            <a:extLst>
              <a:ext uri="{FF2B5EF4-FFF2-40B4-BE49-F238E27FC236}">
                <a16:creationId xmlns:a16="http://schemas.microsoft.com/office/drawing/2014/main" id="{F486FB23-E56E-49F4-9E7C-0679EA03B37F}"/>
              </a:ext>
            </a:extLst>
          </p:cNvPr>
          <p:cNvGrpSpPr/>
          <p:nvPr/>
        </p:nvGrpSpPr>
        <p:grpSpPr>
          <a:xfrm>
            <a:off x="10604679" y="5345445"/>
            <a:ext cx="61116" cy="61116"/>
            <a:chOff x="7180064" y="4358282"/>
            <a:chExt cx="102394" cy="102394"/>
          </a:xfrm>
        </p:grpSpPr>
        <p:cxnSp>
          <p:nvCxnSpPr>
            <p:cNvPr id="754" name="Straight Connector 753">
              <a:extLst>
                <a:ext uri="{FF2B5EF4-FFF2-40B4-BE49-F238E27FC236}">
                  <a16:creationId xmlns:a16="http://schemas.microsoft.com/office/drawing/2014/main" id="{CD3E927D-4BFA-A7F7-7C21-9B9278AFEF05}"/>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55" name="Straight Connector 754">
              <a:extLst>
                <a:ext uri="{FF2B5EF4-FFF2-40B4-BE49-F238E27FC236}">
                  <a16:creationId xmlns:a16="http://schemas.microsoft.com/office/drawing/2014/main" id="{7CB1624E-01A5-9FB1-1B88-BD50716F81C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56" name="Group 755">
            <a:extLst>
              <a:ext uri="{FF2B5EF4-FFF2-40B4-BE49-F238E27FC236}">
                <a16:creationId xmlns:a16="http://schemas.microsoft.com/office/drawing/2014/main" id="{A4017EAA-C44E-A1A6-A0C6-F3E644869D3E}"/>
              </a:ext>
            </a:extLst>
          </p:cNvPr>
          <p:cNvGrpSpPr/>
          <p:nvPr/>
        </p:nvGrpSpPr>
        <p:grpSpPr>
          <a:xfrm>
            <a:off x="10578590" y="5322362"/>
            <a:ext cx="61116" cy="61116"/>
            <a:chOff x="7180064" y="4358282"/>
            <a:chExt cx="102394" cy="102394"/>
          </a:xfrm>
        </p:grpSpPr>
        <p:cxnSp>
          <p:nvCxnSpPr>
            <p:cNvPr id="757" name="Straight Connector 756">
              <a:extLst>
                <a:ext uri="{FF2B5EF4-FFF2-40B4-BE49-F238E27FC236}">
                  <a16:creationId xmlns:a16="http://schemas.microsoft.com/office/drawing/2014/main" id="{5FC86133-AEE1-F2D2-7058-1A64A4C046D3}"/>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58" name="Straight Connector 757">
              <a:extLst>
                <a:ext uri="{FF2B5EF4-FFF2-40B4-BE49-F238E27FC236}">
                  <a16:creationId xmlns:a16="http://schemas.microsoft.com/office/drawing/2014/main" id="{8A05DF07-971B-A3AB-3B60-4B07E50415F6}"/>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59" name="Group 758">
            <a:extLst>
              <a:ext uri="{FF2B5EF4-FFF2-40B4-BE49-F238E27FC236}">
                <a16:creationId xmlns:a16="http://schemas.microsoft.com/office/drawing/2014/main" id="{17B95AB7-242B-CF25-CF25-21D16DD933D0}"/>
              </a:ext>
            </a:extLst>
          </p:cNvPr>
          <p:cNvGrpSpPr/>
          <p:nvPr/>
        </p:nvGrpSpPr>
        <p:grpSpPr>
          <a:xfrm>
            <a:off x="10582945" y="5274719"/>
            <a:ext cx="61116" cy="61116"/>
            <a:chOff x="7180064" y="4358282"/>
            <a:chExt cx="102394" cy="102394"/>
          </a:xfrm>
        </p:grpSpPr>
        <p:cxnSp>
          <p:nvCxnSpPr>
            <p:cNvPr id="760" name="Straight Connector 759">
              <a:extLst>
                <a:ext uri="{FF2B5EF4-FFF2-40B4-BE49-F238E27FC236}">
                  <a16:creationId xmlns:a16="http://schemas.microsoft.com/office/drawing/2014/main" id="{54FF57B9-0778-5D17-382F-EABC6FDF74EE}"/>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61" name="Straight Connector 760">
              <a:extLst>
                <a:ext uri="{FF2B5EF4-FFF2-40B4-BE49-F238E27FC236}">
                  <a16:creationId xmlns:a16="http://schemas.microsoft.com/office/drawing/2014/main" id="{E5CA3785-2AB3-5432-62F9-071415120B1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62" name="Group 761">
            <a:extLst>
              <a:ext uri="{FF2B5EF4-FFF2-40B4-BE49-F238E27FC236}">
                <a16:creationId xmlns:a16="http://schemas.microsoft.com/office/drawing/2014/main" id="{D6378A9B-9C1F-1B93-5C7C-E0F7E02561D6}"/>
              </a:ext>
            </a:extLst>
          </p:cNvPr>
          <p:cNvGrpSpPr/>
          <p:nvPr/>
        </p:nvGrpSpPr>
        <p:grpSpPr>
          <a:xfrm>
            <a:off x="10609441" y="5263471"/>
            <a:ext cx="61116" cy="61116"/>
            <a:chOff x="7180064" y="4358282"/>
            <a:chExt cx="102394" cy="102394"/>
          </a:xfrm>
        </p:grpSpPr>
        <p:cxnSp>
          <p:nvCxnSpPr>
            <p:cNvPr id="763" name="Straight Connector 762">
              <a:extLst>
                <a:ext uri="{FF2B5EF4-FFF2-40B4-BE49-F238E27FC236}">
                  <a16:creationId xmlns:a16="http://schemas.microsoft.com/office/drawing/2014/main" id="{AD382667-05A7-3431-3D3A-EC42CA7D906F}"/>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64" name="Straight Connector 763">
              <a:extLst>
                <a:ext uri="{FF2B5EF4-FFF2-40B4-BE49-F238E27FC236}">
                  <a16:creationId xmlns:a16="http://schemas.microsoft.com/office/drawing/2014/main" id="{48051A10-53DD-4D61-9BA9-A25C0133FFD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65" name="Group 764">
            <a:extLst>
              <a:ext uri="{FF2B5EF4-FFF2-40B4-BE49-F238E27FC236}">
                <a16:creationId xmlns:a16="http://schemas.microsoft.com/office/drawing/2014/main" id="{E9E55086-F99F-B404-3DFB-3159206AD873}"/>
              </a:ext>
            </a:extLst>
          </p:cNvPr>
          <p:cNvGrpSpPr/>
          <p:nvPr/>
        </p:nvGrpSpPr>
        <p:grpSpPr>
          <a:xfrm>
            <a:off x="10583178" y="5236970"/>
            <a:ext cx="61116" cy="61116"/>
            <a:chOff x="7180064" y="4358282"/>
            <a:chExt cx="102394" cy="102394"/>
          </a:xfrm>
        </p:grpSpPr>
        <p:cxnSp>
          <p:nvCxnSpPr>
            <p:cNvPr id="766" name="Straight Connector 765">
              <a:extLst>
                <a:ext uri="{FF2B5EF4-FFF2-40B4-BE49-F238E27FC236}">
                  <a16:creationId xmlns:a16="http://schemas.microsoft.com/office/drawing/2014/main" id="{72C1229F-2918-AA09-D509-3C5C62E0550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67" name="Straight Connector 766">
              <a:extLst>
                <a:ext uri="{FF2B5EF4-FFF2-40B4-BE49-F238E27FC236}">
                  <a16:creationId xmlns:a16="http://schemas.microsoft.com/office/drawing/2014/main" id="{592719A5-EBCA-AB28-C4D2-79817783C72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68" name="Group 767">
            <a:extLst>
              <a:ext uri="{FF2B5EF4-FFF2-40B4-BE49-F238E27FC236}">
                <a16:creationId xmlns:a16="http://schemas.microsoft.com/office/drawing/2014/main" id="{C7F73E0C-666D-7A4A-8CB9-F7FEBD559F75}"/>
              </a:ext>
            </a:extLst>
          </p:cNvPr>
          <p:cNvGrpSpPr/>
          <p:nvPr/>
        </p:nvGrpSpPr>
        <p:grpSpPr>
          <a:xfrm>
            <a:off x="10608862" y="5200349"/>
            <a:ext cx="61116" cy="61116"/>
            <a:chOff x="7180064" y="4358282"/>
            <a:chExt cx="102394" cy="102394"/>
          </a:xfrm>
        </p:grpSpPr>
        <p:cxnSp>
          <p:nvCxnSpPr>
            <p:cNvPr id="769" name="Straight Connector 768">
              <a:extLst>
                <a:ext uri="{FF2B5EF4-FFF2-40B4-BE49-F238E27FC236}">
                  <a16:creationId xmlns:a16="http://schemas.microsoft.com/office/drawing/2014/main" id="{0D70B73F-F1D0-1DB7-CE19-72261519B2E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70" name="Straight Connector 769">
              <a:extLst>
                <a:ext uri="{FF2B5EF4-FFF2-40B4-BE49-F238E27FC236}">
                  <a16:creationId xmlns:a16="http://schemas.microsoft.com/office/drawing/2014/main" id="{C1616788-82FC-3C97-72E0-529D1B06042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71" name="Group 770">
            <a:extLst>
              <a:ext uri="{FF2B5EF4-FFF2-40B4-BE49-F238E27FC236}">
                <a16:creationId xmlns:a16="http://schemas.microsoft.com/office/drawing/2014/main" id="{DCB4113B-986A-1494-D970-82910E30336F}"/>
              </a:ext>
            </a:extLst>
          </p:cNvPr>
          <p:cNvGrpSpPr/>
          <p:nvPr/>
        </p:nvGrpSpPr>
        <p:grpSpPr>
          <a:xfrm>
            <a:off x="10536410" y="5306007"/>
            <a:ext cx="61116" cy="61116"/>
            <a:chOff x="7180064" y="4358282"/>
            <a:chExt cx="102394" cy="102394"/>
          </a:xfrm>
        </p:grpSpPr>
        <p:cxnSp>
          <p:nvCxnSpPr>
            <p:cNvPr id="772" name="Straight Connector 771">
              <a:extLst>
                <a:ext uri="{FF2B5EF4-FFF2-40B4-BE49-F238E27FC236}">
                  <a16:creationId xmlns:a16="http://schemas.microsoft.com/office/drawing/2014/main" id="{E5A377A1-FDF0-4602-BB6E-98BFDB622A1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73" name="Straight Connector 772">
              <a:extLst>
                <a:ext uri="{FF2B5EF4-FFF2-40B4-BE49-F238E27FC236}">
                  <a16:creationId xmlns:a16="http://schemas.microsoft.com/office/drawing/2014/main" id="{7E936E75-17D8-E8E5-0FED-BF76799EDFB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74" name="Group 773">
            <a:extLst>
              <a:ext uri="{FF2B5EF4-FFF2-40B4-BE49-F238E27FC236}">
                <a16:creationId xmlns:a16="http://schemas.microsoft.com/office/drawing/2014/main" id="{25633A6F-1429-4631-ADD0-43D9347A834A}"/>
              </a:ext>
            </a:extLst>
          </p:cNvPr>
          <p:cNvGrpSpPr/>
          <p:nvPr/>
        </p:nvGrpSpPr>
        <p:grpSpPr>
          <a:xfrm>
            <a:off x="10508582" y="5307725"/>
            <a:ext cx="61116" cy="61116"/>
            <a:chOff x="7180064" y="4358282"/>
            <a:chExt cx="102394" cy="102394"/>
          </a:xfrm>
        </p:grpSpPr>
        <p:cxnSp>
          <p:nvCxnSpPr>
            <p:cNvPr id="775" name="Straight Connector 774">
              <a:extLst>
                <a:ext uri="{FF2B5EF4-FFF2-40B4-BE49-F238E27FC236}">
                  <a16:creationId xmlns:a16="http://schemas.microsoft.com/office/drawing/2014/main" id="{EF057F85-2A16-37E6-A50A-9EA91F506859}"/>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76" name="Straight Connector 775">
              <a:extLst>
                <a:ext uri="{FF2B5EF4-FFF2-40B4-BE49-F238E27FC236}">
                  <a16:creationId xmlns:a16="http://schemas.microsoft.com/office/drawing/2014/main" id="{62E25B83-AF83-3439-CF14-E52F446A0A7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77" name="Group 776">
            <a:extLst>
              <a:ext uri="{FF2B5EF4-FFF2-40B4-BE49-F238E27FC236}">
                <a16:creationId xmlns:a16="http://schemas.microsoft.com/office/drawing/2014/main" id="{4AF429DE-0FBB-5EB5-5694-6BA9E0744BDC}"/>
              </a:ext>
            </a:extLst>
          </p:cNvPr>
          <p:cNvGrpSpPr/>
          <p:nvPr/>
        </p:nvGrpSpPr>
        <p:grpSpPr>
          <a:xfrm>
            <a:off x="10446185" y="5353547"/>
            <a:ext cx="61116" cy="61116"/>
            <a:chOff x="7180064" y="4358282"/>
            <a:chExt cx="102394" cy="102394"/>
          </a:xfrm>
        </p:grpSpPr>
        <p:cxnSp>
          <p:nvCxnSpPr>
            <p:cNvPr id="778" name="Straight Connector 777">
              <a:extLst>
                <a:ext uri="{FF2B5EF4-FFF2-40B4-BE49-F238E27FC236}">
                  <a16:creationId xmlns:a16="http://schemas.microsoft.com/office/drawing/2014/main" id="{62D0F4CC-A88A-827B-D450-45A09D81A7BE}"/>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79" name="Straight Connector 778">
              <a:extLst>
                <a:ext uri="{FF2B5EF4-FFF2-40B4-BE49-F238E27FC236}">
                  <a16:creationId xmlns:a16="http://schemas.microsoft.com/office/drawing/2014/main" id="{F48AF5E3-7DBE-2249-E226-0838EAFF14C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80" name="Group 779">
            <a:extLst>
              <a:ext uri="{FF2B5EF4-FFF2-40B4-BE49-F238E27FC236}">
                <a16:creationId xmlns:a16="http://schemas.microsoft.com/office/drawing/2014/main" id="{4AA1F824-0940-B0CB-6B19-A3734D3D2F32}"/>
              </a:ext>
            </a:extLst>
          </p:cNvPr>
          <p:cNvGrpSpPr/>
          <p:nvPr/>
        </p:nvGrpSpPr>
        <p:grpSpPr>
          <a:xfrm>
            <a:off x="10415041" y="5306979"/>
            <a:ext cx="61116" cy="61116"/>
            <a:chOff x="7180064" y="4358282"/>
            <a:chExt cx="102394" cy="102394"/>
          </a:xfrm>
        </p:grpSpPr>
        <p:cxnSp>
          <p:nvCxnSpPr>
            <p:cNvPr id="781" name="Straight Connector 780">
              <a:extLst>
                <a:ext uri="{FF2B5EF4-FFF2-40B4-BE49-F238E27FC236}">
                  <a16:creationId xmlns:a16="http://schemas.microsoft.com/office/drawing/2014/main" id="{BFE34F79-F42F-6E29-0FE3-C4FE5D5E6AEB}"/>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82" name="Straight Connector 781">
              <a:extLst>
                <a:ext uri="{FF2B5EF4-FFF2-40B4-BE49-F238E27FC236}">
                  <a16:creationId xmlns:a16="http://schemas.microsoft.com/office/drawing/2014/main" id="{AB9C0B07-CEF9-F341-B553-EA276A0BD59F}"/>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83" name="Group 782">
            <a:extLst>
              <a:ext uri="{FF2B5EF4-FFF2-40B4-BE49-F238E27FC236}">
                <a16:creationId xmlns:a16="http://schemas.microsoft.com/office/drawing/2014/main" id="{61EBFF32-D9E6-8F58-24A2-B6A1EE83433F}"/>
              </a:ext>
            </a:extLst>
          </p:cNvPr>
          <p:cNvGrpSpPr/>
          <p:nvPr/>
        </p:nvGrpSpPr>
        <p:grpSpPr>
          <a:xfrm>
            <a:off x="10466403" y="5300195"/>
            <a:ext cx="61116" cy="61116"/>
            <a:chOff x="7180064" y="4358282"/>
            <a:chExt cx="102394" cy="102394"/>
          </a:xfrm>
        </p:grpSpPr>
        <p:cxnSp>
          <p:nvCxnSpPr>
            <p:cNvPr id="784" name="Straight Connector 783">
              <a:extLst>
                <a:ext uri="{FF2B5EF4-FFF2-40B4-BE49-F238E27FC236}">
                  <a16:creationId xmlns:a16="http://schemas.microsoft.com/office/drawing/2014/main" id="{38CC5896-CDEA-A860-AC38-665611EE780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85" name="Straight Connector 784">
              <a:extLst>
                <a:ext uri="{FF2B5EF4-FFF2-40B4-BE49-F238E27FC236}">
                  <a16:creationId xmlns:a16="http://schemas.microsoft.com/office/drawing/2014/main" id="{E4A6A2BB-EF2E-E165-C491-2662F9E8E61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86" name="Group 785">
            <a:extLst>
              <a:ext uri="{FF2B5EF4-FFF2-40B4-BE49-F238E27FC236}">
                <a16:creationId xmlns:a16="http://schemas.microsoft.com/office/drawing/2014/main" id="{55A4F834-D983-158B-03D3-1A0F3D344DE7}"/>
              </a:ext>
            </a:extLst>
          </p:cNvPr>
          <p:cNvGrpSpPr/>
          <p:nvPr/>
        </p:nvGrpSpPr>
        <p:grpSpPr>
          <a:xfrm>
            <a:off x="10498515" y="5269691"/>
            <a:ext cx="61116" cy="61116"/>
            <a:chOff x="7180064" y="4358282"/>
            <a:chExt cx="102394" cy="102394"/>
          </a:xfrm>
        </p:grpSpPr>
        <p:cxnSp>
          <p:nvCxnSpPr>
            <p:cNvPr id="787" name="Straight Connector 786">
              <a:extLst>
                <a:ext uri="{FF2B5EF4-FFF2-40B4-BE49-F238E27FC236}">
                  <a16:creationId xmlns:a16="http://schemas.microsoft.com/office/drawing/2014/main" id="{2C7092BB-418F-2CD0-258A-03D99F313B4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88" name="Straight Connector 787">
              <a:extLst>
                <a:ext uri="{FF2B5EF4-FFF2-40B4-BE49-F238E27FC236}">
                  <a16:creationId xmlns:a16="http://schemas.microsoft.com/office/drawing/2014/main" id="{90277283-DF38-36B2-D4E7-1E75CD4CF25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89" name="Group 788">
            <a:extLst>
              <a:ext uri="{FF2B5EF4-FFF2-40B4-BE49-F238E27FC236}">
                <a16:creationId xmlns:a16="http://schemas.microsoft.com/office/drawing/2014/main" id="{E76BF632-1016-341A-0D55-C1B1DC6FA18B}"/>
              </a:ext>
            </a:extLst>
          </p:cNvPr>
          <p:cNvGrpSpPr/>
          <p:nvPr/>
        </p:nvGrpSpPr>
        <p:grpSpPr>
          <a:xfrm>
            <a:off x="10370006" y="5230083"/>
            <a:ext cx="61116" cy="61116"/>
            <a:chOff x="7180064" y="4358282"/>
            <a:chExt cx="102394" cy="102394"/>
          </a:xfrm>
        </p:grpSpPr>
        <p:cxnSp>
          <p:nvCxnSpPr>
            <p:cNvPr id="790" name="Straight Connector 789">
              <a:extLst>
                <a:ext uri="{FF2B5EF4-FFF2-40B4-BE49-F238E27FC236}">
                  <a16:creationId xmlns:a16="http://schemas.microsoft.com/office/drawing/2014/main" id="{862A8EFF-2781-11CB-CFAA-B11C0BF9BA4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91" name="Straight Connector 790">
              <a:extLst>
                <a:ext uri="{FF2B5EF4-FFF2-40B4-BE49-F238E27FC236}">
                  <a16:creationId xmlns:a16="http://schemas.microsoft.com/office/drawing/2014/main" id="{E30F8AE4-AAB3-D2EB-8C91-0E7219A01A57}"/>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92" name="Group 791">
            <a:extLst>
              <a:ext uri="{FF2B5EF4-FFF2-40B4-BE49-F238E27FC236}">
                <a16:creationId xmlns:a16="http://schemas.microsoft.com/office/drawing/2014/main" id="{7485B033-9A3E-27B9-3D77-2666445FCD8B}"/>
              </a:ext>
            </a:extLst>
          </p:cNvPr>
          <p:cNvGrpSpPr/>
          <p:nvPr/>
        </p:nvGrpSpPr>
        <p:grpSpPr>
          <a:xfrm>
            <a:off x="10347277" y="5239145"/>
            <a:ext cx="61116" cy="61116"/>
            <a:chOff x="7180064" y="4358282"/>
            <a:chExt cx="102394" cy="102394"/>
          </a:xfrm>
        </p:grpSpPr>
        <p:cxnSp>
          <p:nvCxnSpPr>
            <p:cNvPr id="793" name="Straight Connector 792">
              <a:extLst>
                <a:ext uri="{FF2B5EF4-FFF2-40B4-BE49-F238E27FC236}">
                  <a16:creationId xmlns:a16="http://schemas.microsoft.com/office/drawing/2014/main" id="{412E184F-0DB3-8F8F-E4E8-415C220A038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94" name="Straight Connector 793">
              <a:extLst>
                <a:ext uri="{FF2B5EF4-FFF2-40B4-BE49-F238E27FC236}">
                  <a16:creationId xmlns:a16="http://schemas.microsoft.com/office/drawing/2014/main" id="{F149D0D1-39B9-9AFB-1890-2B4E9F530F8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95" name="Group 794">
            <a:extLst>
              <a:ext uri="{FF2B5EF4-FFF2-40B4-BE49-F238E27FC236}">
                <a16:creationId xmlns:a16="http://schemas.microsoft.com/office/drawing/2014/main" id="{298887D6-0A95-6099-82A3-31C12A3E64BD}"/>
              </a:ext>
            </a:extLst>
          </p:cNvPr>
          <p:cNvGrpSpPr/>
          <p:nvPr/>
        </p:nvGrpSpPr>
        <p:grpSpPr>
          <a:xfrm>
            <a:off x="10392477" y="5250897"/>
            <a:ext cx="61116" cy="61116"/>
            <a:chOff x="7180064" y="4358282"/>
            <a:chExt cx="102394" cy="102394"/>
          </a:xfrm>
        </p:grpSpPr>
        <p:cxnSp>
          <p:nvCxnSpPr>
            <p:cNvPr id="796" name="Straight Connector 795">
              <a:extLst>
                <a:ext uri="{FF2B5EF4-FFF2-40B4-BE49-F238E27FC236}">
                  <a16:creationId xmlns:a16="http://schemas.microsoft.com/office/drawing/2014/main" id="{A6846AEF-15B2-1FC4-1F92-7420B5918D0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797" name="Straight Connector 796">
              <a:extLst>
                <a:ext uri="{FF2B5EF4-FFF2-40B4-BE49-F238E27FC236}">
                  <a16:creationId xmlns:a16="http://schemas.microsoft.com/office/drawing/2014/main" id="{CFF66E75-BBF1-F9B9-5EE2-B4EF44D64078}"/>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798" name="Group 797">
            <a:extLst>
              <a:ext uri="{FF2B5EF4-FFF2-40B4-BE49-F238E27FC236}">
                <a16:creationId xmlns:a16="http://schemas.microsoft.com/office/drawing/2014/main" id="{648DF08A-B5F5-ABD0-51BE-44C4078825CE}"/>
              </a:ext>
            </a:extLst>
          </p:cNvPr>
          <p:cNvGrpSpPr/>
          <p:nvPr/>
        </p:nvGrpSpPr>
        <p:grpSpPr>
          <a:xfrm>
            <a:off x="10412311" y="5224971"/>
            <a:ext cx="61116" cy="61116"/>
            <a:chOff x="7180064" y="4358282"/>
            <a:chExt cx="102394" cy="102394"/>
          </a:xfrm>
        </p:grpSpPr>
        <p:cxnSp>
          <p:nvCxnSpPr>
            <p:cNvPr id="799" name="Straight Connector 798">
              <a:extLst>
                <a:ext uri="{FF2B5EF4-FFF2-40B4-BE49-F238E27FC236}">
                  <a16:creationId xmlns:a16="http://schemas.microsoft.com/office/drawing/2014/main" id="{2BDEDCD6-4EE7-4C07-B50D-5D2C46CEEB3F}"/>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00" name="Straight Connector 799">
              <a:extLst>
                <a:ext uri="{FF2B5EF4-FFF2-40B4-BE49-F238E27FC236}">
                  <a16:creationId xmlns:a16="http://schemas.microsoft.com/office/drawing/2014/main" id="{8BFC1927-5432-8095-2500-E9B188D64446}"/>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01" name="Group 800">
            <a:extLst>
              <a:ext uri="{FF2B5EF4-FFF2-40B4-BE49-F238E27FC236}">
                <a16:creationId xmlns:a16="http://schemas.microsoft.com/office/drawing/2014/main" id="{9C6BE804-6F9D-8AFC-D8DA-8626B03733FD}"/>
              </a:ext>
            </a:extLst>
          </p:cNvPr>
          <p:cNvGrpSpPr/>
          <p:nvPr/>
        </p:nvGrpSpPr>
        <p:grpSpPr>
          <a:xfrm>
            <a:off x="10387423" y="5162250"/>
            <a:ext cx="61116" cy="61116"/>
            <a:chOff x="7180064" y="4358282"/>
            <a:chExt cx="102394" cy="102394"/>
          </a:xfrm>
        </p:grpSpPr>
        <p:cxnSp>
          <p:nvCxnSpPr>
            <p:cNvPr id="802" name="Straight Connector 801">
              <a:extLst>
                <a:ext uri="{FF2B5EF4-FFF2-40B4-BE49-F238E27FC236}">
                  <a16:creationId xmlns:a16="http://schemas.microsoft.com/office/drawing/2014/main" id="{13194CD7-F824-4AA2-4E1E-1A9A1BC8A5AB}"/>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03" name="Straight Connector 802">
              <a:extLst>
                <a:ext uri="{FF2B5EF4-FFF2-40B4-BE49-F238E27FC236}">
                  <a16:creationId xmlns:a16="http://schemas.microsoft.com/office/drawing/2014/main" id="{67D3D527-54C4-3941-F026-473862E995B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04" name="Group 803">
            <a:extLst>
              <a:ext uri="{FF2B5EF4-FFF2-40B4-BE49-F238E27FC236}">
                <a16:creationId xmlns:a16="http://schemas.microsoft.com/office/drawing/2014/main" id="{09650055-1552-446C-7599-3972E1E12B9E}"/>
              </a:ext>
            </a:extLst>
          </p:cNvPr>
          <p:cNvGrpSpPr/>
          <p:nvPr/>
        </p:nvGrpSpPr>
        <p:grpSpPr>
          <a:xfrm>
            <a:off x="10400973" y="5161479"/>
            <a:ext cx="61116" cy="61116"/>
            <a:chOff x="7180064" y="4358282"/>
            <a:chExt cx="102394" cy="102394"/>
          </a:xfrm>
        </p:grpSpPr>
        <p:cxnSp>
          <p:nvCxnSpPr>
            <p:cNvPr id="805" name="Straight Connector 804">
              <a:extLst>
                <a:ext uri="{FF2B5EF4-FFF2-40B4-BE49-F238E27FC236}">
                  <a16:creationId xmlns:a16="http://schemas.microsoft.com/office/drawing/2014/main" id="{228EEE7F-9F58-8A13-3F86-37BBC6D147DC}"/>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06" name="Straight Connector 805">
              <a:extLst>
                <a:ext uri="{FF2B5EF4-FFF2-40B4-BE49-F238E27FC236}">
                  <a16:creationId xmlns:a16="http://schemas.microsoft.com/office/drawing/2014/main" id="{CAADEF4D-8A9A-77F4-9E2B-6FC3F2F0BD0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07" name="Group 806">
            <a:extLst>
              <a:ext uri="{FF2B5EF4-FFF2-40B4-BE49-F238E27FC236}">
                <a16:creationId xmlns:a16="http://schemas.microsoft.com/office/drawing/2014/main" id="{ABB8E65F-9C4D-D626-C51C-D76828A49A25}"/>
              </a:ext>
            </a:extLst>
          </p:cNvPr>
          <p:cNvGrpSpPr/>
          <p:nvPr/>
        </p:nvGrpSpPr>
        <p:grpSpPr>
          <a:xfrm>
            <a:off x="10422543" y="5183695"/>
            <a:ext cx="61116" cy="61116"/>
            <a:chOff x="7180064" y="4358282"/>
            <a:chExt cx="102394" cy="102394"/>
          </a:xfrm>
        </p:grpSpPr>
        <p:cxnSp>
          <p:nvCxnSpPr>
            <p:cNvPr id="808" name="Straight Connector 807">
              <a:extLst>
                <a:ext uri="{FF2B5EF4-FFF2-40B4-BE49-F238E27FC236}">
                  <a16:creationId xmlns:a16="http://schemas.microsoft.com/office/drawing/2014/main" id="{F8B3F3C2-7D73-65E9-F23E-DCE74E0BB38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09" name="Straight Connector 808">
              <a:extLst>
                <a:ext uri="{FF2B5EF4-FFF2-40B4-BE49-F238E27FC236}">
                  <a16:creationId xmlns:a16="http://schemas.microsoft.com/office/drawing/2014/main" id="{D406E978-C70F-932E-A798-65E815AD0C4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10" name="Group 809">
            <a:extLst>
              <a:ext uri="{FF2B5EF4-FFF2-40B4-BE49-F238E27FC236}">
                <a16:creationId xmlns:a16="http://schemas.microsoft.com/office/drawing/2014/main" id="{A7BF4B26-2D25-9C66-4271-0C17E3D4A02E}"/>
              </a:ext>
            </a:extLst>
          </p:cNvPr>
          <p:cNvGrpSpPr/>
          <p:nvPr/>
        </p:nvGrpSpPr>
        <p:grpSpPr>
          <a:xfrm>
            <a:off x="10441870" y="5154513"/>
            <a:ext cx="61116" cy="61116"/>
            <a:chOff x="7180064" y="4358282"/>
            <a:chExt cx="102394" cy="102394"/>
          </a:xfrm>
        </p:grpSpPr>
        <p:cxnSp>
          <p:nvCxnSpPr>
            <p:cNvPr id="811" name="Straight Connector 810">
              <a:extLst>
                <a:ext uri="{FF2B5EF4-FFF2-40B4-BE49-F238E27FC236}">
                  <a16:creationId xmlns:a16="http://schemas.microsoft.com/office/drawing/2014/main" id="{E88DFD77-2542-A0E3-6C8C-31F8BA16367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12" name="Straight Connector 811">
              <a:extLst>
                <a:ext uri="{FF2B5EF4-FFF2-40B4-BE49-F238E27FC236}">
                  <a16:creationId xmlns:a16="http://schemas.microsoft.com/office/drawing/2014/main" id="{1F157C79-4A21-5395-92CF-3624A6E480B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13" name="Group 812">
            <a:extLst>
              <a:ext uri="{FF2B5EF4-FFF2-40B4-BE49-F238E27FC236}">
                <a16:creationId xmlns:a16="http://schemas.microsoft.com/office/drawing/2014/main" id="{A9E6FFAF-E2AB-F257-1049-03DF0A4034A8}"/>
              </a:ext>
            </a:extLst>
          </p:cNvPr>
          <p:cNvGrpSpPr/>
          <p:nvPr/>
        </p:nvGrpSpPr>
        <p:grpSpPr>
          <a:xfrm>
            <a:off x="10439247" y="5095663"/>
            <a:ext cx="61116" cy="61116"/>
            <a:chOff x="7180064" y="4358282"/>
            <a:chExt cx="102394" cy="102394"/>
          </a:xfrm>
        </p:grpSpPr>
        <p:cxnSp>
          <p:nvCxnSpPr>
            <p:cNvPr id="814" name="Straight Connector 813">
              <a:extLst>
                <a:ext uri="{FF2B5EF4-FFF2-40B4-BE49-F238E27FC236}">
                  <a16:creationId xmlns:a16="http://schemas.microsoft.com/office/drawing/2014/main" id="{222858D7-066C-27BE-9C82-6707A3D617D3}"/>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15" name="Straight Connector 814">
              <a:extLst>
                <a:ext uri="{FF2B5EF4-FFF2-40B4-BE49-F238E27FC236}">
                  <a16:creationId xmlns:a16="http://schemas.microsoft.com/office/drawing/2014/main" id="{D61C3ACE-DD08-18E3-81F4-7B846DEF0FBF}"/>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16" name="Group 815">
            <a:extLst>
              <a:ext uri="{FF2B5EF4-FFF2-40B4-BE49-F238E27FC236}">
                <a16:creationId xmlns:a16="http://schemas.microsoft.com/office/drawing/2014/main" id="{B9513EBA-5053-03C1-653F-8C262A4D9388}"/>
              </a:ext>
            </a:extLst>
          </p:cNvPr>
          <p:cNvGrpSpPr/>
          <p:nvPr/>
        </p:nvGrpSpPr>
        <p:grpSpPr>
          <a:xfrm>
            <a:off x="10384486" y="5120943"/>
            <a:ext cx="61116" cy="61116"/>
            <a:chOff x="7180064" y="4358282"/>
            <a:chExt cx="102394" cy="102394"/>
          </a:xfrm>
        </p:grpSpPr>
        <p:cxnSp>
          <p:nvCxnSpPr>
            <p:cNvPr id="817" name="Straight Connector 816">
              <a:extLst>
                <a:ext uri="{FF2B5EF4-FFF2-40B4-BE49-F238E27FC236}">
                  <a16:creationId xmlns:a16="http://schemas.microsoft.com/office/drawing/2014/main" id="{4D4E3A00-262C-F5E9-80C1-6F4E391928F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18" name="Straight Connector 817">
              <a:extLst>
                <a:ext uri="{FF2B5EF4-FFF2-40B4-BE49-F238E27FC236}">
                  <a16:creationId xmlns:a16="http://schemas.microsoft.com/office/drawing/2014/main" id="{9A1C1A2E-9B54-5D2F-78BE-3DE95BA9DDE0}"/>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19" name="Group 818">
            <a:extLst>
              <a:ext uri="{FF2B5EF4-FFF2-40B4-BE49-F238E27FC236}">
                <a16:creationId xmlns:a16="http://schemas.microsoft.com/office/drawing/2014/main" id="{EFB634DB-1882-B04C-31E8-3FC66ECAFD49}"/>
              </a:ext>
            </a:extLst>
          </p:cNvPr>
          <p:cNvGrpSpPr/>
          <p:nvPr/>
        </p:nvGrpSpPr>
        <p:grpSpPr>
          <a:xfrm>
            <a:off x="10505386" y="5188566"/>
            <a:ext cx="61116" cy="61116"/>
            <a:chOff x="7180064" y="4358282"/>
            <a:chExt cx="102394" cy="102394"/>
          </a:xfrm>
        </p:grpSpPr>
        <p:cxnSp>
          <p:nvCxnSpPr>
            <p:cNvPr id="820" name="Straight Connector 819">
              <a:extLst>
                <a:ext uri="{FF2B5EF4-FFF2-40B4-BE49-F238E27FC236}">
                  <a16:creationId xmlns:a16="http://schemas.microsoft.com/office/drawing/2014/main" id="{0DE6612B-E873-718B-0D98-0ACC95361013}"/>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21" name="Straight Connector 820">
              <a:extLst>
                <a:ext uri="{FF2B5EF4-FFF2-40B4-BE49-F238E27FC236}">
                  <a16:creationId xmlns:a16="http://schemas.microsoft.com/office/drawing/2014/main" id="{A0E5BCA1-0F6E-128F-DE74-25021C80380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22" name="Group 821">
            <a:extLst>
              <a:ext uri="{FF2B5EF4-FFF2-40B4-BE49-F238E27FC236}">
                <a16:creationId xmlns:a16="http://schemas.microsoft.com/office/drawing/2014/main" id="{8611F748-17D7-C9E1-489F-5641AEF6ED42}"/>
              </a:ext>
            </a:extLst>
          </p:cNvPr>
          <p:cNvGrpSpPr/>
          <p:nvPr/>
        </p:nvGrpSpPr>
        <p:grpSpPr>
          <a:xfrm>
            <a:off x="10454323" y="5226671"/>
            <a:ext cx="61116" cy="61116"/>
            <a:chOff x="7180064" y="4358282"/>
            <a:chExt cx="102394" cy="102394"/>
          </a:xfrm>
        </p:grpSpPr>
        <p:cxnSp>
          <p:nvCxnSpPr>
            <p:cNvPr id="823" name="Straight Connector 822">
              <a:extLst>
                <a:ext uri="{FF2B5EF4-FFF2-40B4-BE49-F238E27FC236}">
                  <a16:creationId xmlns:a16="http://schemas.microsoft.com/office/drawing/2014/main" id="{204294F7-BB50-94F0-2302-89C6A762577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24" name="Straight Connector 823">
              <a:extLst>
                <a:ext uri="{FF2B5EF4-FFF2-40B4-BE49-F238E27FC236}">
                  <a16:creationId xmlns:a16="http://schemas.microsoft.com/office/drawing/2014/main" id="{C1881746-370E-E73E-AA5B-94CFE2860E9E}"/>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25" name="Group 824">
            <a:extLst>
              <a:ext uri="{FF2B5EF4-FFF2-40B4-BE49-F238E27FC236}">
                <a16:creationId xmlns:a16="http://schemas.microsoft.com/office/drawing/2014/main" id="{7F83986D-7042-2F09-ABC1-1F24B215D1AB}"/>
              </a:ext>
            </a:extLst>
          </p:cNvPr>
          <p:cNvGrpSpPr/>
          <p:nvPr/>
        </p:nvGrpSpPr>
        <p:grpSpPr>
          <a:xfrm>
            <a:off x="10557667" y="5147730"/>
            <a:ext cx="61116" cy="61116"/>
            <a:chOff x="7180064" y="4358282"/>
            <a:chExt cx="102394" cy="102394"/>
          </a:xfrm>
        </p:grpSpPr>
        <p:cxnSp>
          <p:nvCxnSpPr>
            <p:cNvPr id="826" name="Straight Connector 825">
              <a:extLst>
                <a:ext uri="{FF2B5EF4-FFF2-40B4-BE49-F238E27FC236}">
                  <a16:creationId xmlns:a16="http://schemas.microsoft.com/office/drawing/2014/main" id="{251A6AD3-0D09-8A65-7900-097D7A6CB9A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27" name="Straight Connector 826">
              <a:extLst>
                <a:ext uri="{FF2B5EF4-FFF2-40B4-BE49-F238E27FC236}">
                  <a16:creationId xmlns:a16="http://schemas.microsoft.com/office/drawing/2014/main" id="{A1F66FEB-B6A8-7CB1-59BB-662BC8B3C006}"/>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28" name="Group 827">
            <a:extLst>
              <a:ext uri="{FF2B5EF4-FFF2-40B4-BE49-F238E27FC236}">
                <a16:creationId xmlns:a16="http://schemas.microsoft.com/office/drawing/2014/main" id="{2AE69613-8837-9005-0393-54BE87D991A7}"/>
              </a:ext>
            </a:extLst>
          </p:cNvPr>
          <p:cNvGrpSpPr/>
          <p:nvPr/>
        </p:nvGrpSpPr>
        <p:grpSpPr>
          <a:xfrm>
            <a:off x="10509294" y="5130431"/>
            <a:ext cx="61116" cy="61116"/>
            <a:chOff x="7180064" y="4358282"/>
            <a:chExt cx="102394" cy="102394"/>
          </a:xfrm>
        </p:grpSpPr>
        <p:cxnSp>
          <p:nvCxnSpPr>
            <p:cNvPr id="829" name="Straight Connector 828">
              <a:extLst>
                <a:ext uri="{FF2B5EF4-FFF2-40B4-BE49-F238E27FC236}">
                  <a16:creationId xmlns:a16="http://schemas.microsoft.com/office/drawing/2014/main" id="{5D4B866E-93D2-3D88-5ABD-017D21055905}"/>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30" name="Straight Connector 829">
              <a:extLst>
                <a:ext uri="{FF2B5EF4-FFF2-40B4-BE49-F238E27FC236}">
                  <a16:creationId xmlns:a16="http://schemas.microsoft.com/office/drawing/2014/main" id="{3BEE3696-885F-B97C-684E-118755A3CD76}"/>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31" name="Group 830">
            <a:extLst>
              <a:ext uri="{FF2B5EF4-FFF2-40B4-BE49-F238E27FC236}">
                <a16:creationId xmlns:a16="http://schemas.microsoft.com/office/drawing/2014/main" id="{E967EBA5-F68B-3C1A-C7F5-46A5D704C698}"/>
              </a:ext>
            </a:extLst>
          </p:cNvPr>
          <p:cNvGrpSpPr/>
          <p:nvPr/>
        </p:nvGrpSpPr>
        <p:grpSpPr>
          <a:xfrm>
            <a:off x="10459326" y="5113387"/>
            <a:ext cx="61116" cy="61116"/>
            <a:chOff x="7180064" y="4358282"/>
            <a:chExt cx="102394" cy="102394"/>
          </a:xfrm>
        </p:grpSpPr>
        <p:cxnSp>
          <p:nvCxnSpPr>
            <p:cNvPr id="832" name="Straight Connector 831">
              <a:extLst>
                <a:ext uri="{FF2B5EF4-FFF2-40B4-BE49-F238E27FC236}">
                  <a16:creationId xmlns:a16="http://schemas.microsoft.com/office/drawing/2014/main" id="{C8D883F6-5D51-A2E1-83AF-7F1751EAC097}"/>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33" name="Straight Connector 832">
              <a:extLst>
                <a:ext uri="{FF2B5EF4-FFF2-40B4-BE49-F238E27FC236}">
                  <a16:creationId xmlns:a16="http://schemas.microsoft.com/office/drawing/2014/main" id="{5761FDE2-D517-A2EA-0975-240C22EB4B2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34" name="Group 833">
            <a:extLst>
              <a:ext uri="{FF2B5EF4-FFF2-40B4-BE49-F238E27FC236}">
                <a16:creationId xmlns:a16="http://schemas.microsoft.com/office/drawing/2014/main" id="{38E0D293-C9EA-0FBF-6F1F-D77E82337D22}"/>
              </a:ext>
            </a:extLst>
          </p:cNvPr>
          <p:cNvGrpSpPr/>
          <p:nvPr/>
        </p:nvGrpSpPr>
        <p:grpSpPr>
          <a:xfrm>
            <a:off x="10547165" y="5111654"/>
            <a:ext cx="61116" cy="61116"/>
            <a:chOff x="7180064" y="4358282"/>
            <a:chExt cx="102394" cy="102394"/>
          </a:xfrm>
        </p:grpSpPr>
        <p:cxnSp>
          <p:nvCxnSpPr>
            <p:cNvPr id="835" name="Straight Connector 834">
              <a:extLst>
                <a:ext uri="{FF2B5EF4-FFF2-40B4-BE49-F238E27FC236}">
                  <a16:creationId xmlns:a16="http://schemas.microsoft.com/office/drawing/2014/main" id="{06FA3EA1-112B-813C-F946-E019883B9484}"/>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36" name="Straight Connector 835">
              <a:extLst>
                <a:ext uri="{FF2B5EF4-FFF2-40B4-BE49-F238E27FC236}">
                  <a16:creationId xmlns:a16="http://schemas.microsoft.com/office/drawing/2014/main" id="{7FF2C8F8-9640-0CE1-B881-08B652A082E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37" name="Group 836">
            <a:extLst>
              <a:ext uri="{FF2B5EF4-FFF2-40B4-BE49-F238E27FC236}">
                <a16:creationId xmlns:a16="http://schemas.microsoft.com/office/drawing/2014/main" id="{7D7F6367-E6A1-ED4B-806C-9069F62A625E}"/>
              </a:ext>
            </a:extLst>
          </p:cNvPr>
          <p:cNvGrpSpPr/>
          <p:nvPr/>
        </p:nvGrpSpPr>
        <p:grpSpPr>
          <a:xfrm>
            <a:off x="10506582" y="5090385"/>
            <a:ext cx="61116" cy="61116"/>
            <a:chOff x="7180064" y="4358282"/>
            <a:chExt cx="102394" cy="102394"/>
          </a:xfrm>
        </p:grpSpPr>
        <p:cxnSp>
          <p:nvCxnSpPr>
            <p:cNvPr id="838" name="Straight Connector 837">
              <a:extLst>
                <a:ext uri="{FF2B5EF4-FFF2-40B4-BE49-F238E27FC236}">
                  <a16:creationId xmlns:a16="http://schemas.microsoft.com/office/drawing/2014/main" id="{F711C6DA-5375-D053-72C4-37985DAD77C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39" name="Straight Connector 838">
              <a:extLst>
                <a:ext uri="{FF2B5EF4-FFF2-40B4-BE49-F238E27FC236}">
                  <a16:creationId xmlns:a16="http://schemas.microsoft.com/office/drawing/2014/main" id="{A27A22D4-2694-CC1E-FDE7-F87C9AD5C36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40" name="Group 839">
            <a:extLst>
              <a:ext uri="{FF2B5EF4-FFF2-40B4-BE49-F238E27FC236}">
                <a16:creationId xmlns:a16="http://schemas.microsoft.com/office/drawing/2014/main" id="{6BDF0D40-88AE-3EEE-0FB6-A598523E156D}"/>
              </a:ext>
            </a:extLst>
          </p:cNvPr>
          <p:cNvGrpSpPr/>
          <p:nvPr/>
        </p:nvGrpSpPr>
        <p:grpSpPr>
          <a:xfrm>
            <a:off x="10592871" y="5052095"/>
            <a:ext cx="61116" cy="61116"/>
            <a:chOff x="7180064" y="4358282"/>
            <a:chExt cx="102394" cy="102394"/>
          </a:xfrm>
        </p:grpSpPr>
        <p:cxnSp>
          <p:nvCxnSpPr>
            <p:cNvPr id="841" name="Straight Connector 840">
              <a:extLst>
                <a:ext uri="{FF2B5EF4-FFF2-40B4-BE49-F238E27FC236}">
                  <a16:creationId xmlns:a16="http://schemas.microsoft.com/office/drawing/2014/main" id="{2CE5A99F-9354-09E9-A568-355E0911AD99}"/>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42" name="Straight Connector 841">
              <a:extLst>
                <a:ext uri="{FF2B5EF4-FFF2-40B4-BE49-F238E27FC236}">
                  <a16:creationId xmlns:a16="http://schemas.microsoft.com/office/drawing/2014/main" id="{AF0324BE-B9C6-FCF1-CAF4-B421CEF63FE6}"/>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43" name="Group 842">
            <a:extLst>
              <a:ext uri="{FF2B5EF4-FFF2-40B4-BE49-F238E27FC236}">
                <a16:creationId xmlns:a16="http://schemas.microsoft.com/office/drawing/2014/main" id="{38FC47DA-CA99-921C-D555-5B2F44193B6B}"/>
              </a:ext>
            </a:extLst>
          </p:cNvPr>
          <p:cNvGrpSpPr/>
          <p:nvPr/>
        </p:nvGrpSpPr>
        <p:grpSpPr>
          <a:xfrm>
            <a:off x="10514209" y="5052029"/>
            <a:ext cx="61116" cy="61116"/>
            <a:chOff x="7180064" y="4358282"/>
            <a:chExt cx="102394" cy="102394"/>
          </a:xfrm>
        </p:grpSpPr>
        <p:cxnSp>
          <p:nvCxnSpPr>
            <p:cNvPr id="844" name="Straight Connector 843">
              <a:extLst>
                <a:ext uri="{FF2B5EF4-FFF2-40B4-BE49-F238E27FC236}">
                  <a16:creationId xmlns:a16="http://schemas.microsoft.com/office/drawing/2014/main" id="{6765FE3A-D81F-01A7-6C8E-D24A436E46F2}"/>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45" name="Straight Connector 844">
              <a:extLst>
                <a:ext uri="{FF2B5EF4-FFF2-40B4-BE49-F238E27FC236}">
                  <a16:creationId xmlns:a16="http://schemas.microsoft.com/office/drawing/2014/main" id="{CA30DC68-EEB7-F1A2-0D54-3F8AC3E7D2A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46" name="Group 845">
            <a:extLst>
              <a:ext uri="{FF2B5EF4-FFF2-40B4-BE49-F238E27FC236}">
                <a16:creationId xmlns:a16="http://schemas.microsoft.com/office/drawing/2014/main" id="{BC16A48E-1473-0D34-1945-DF61C6DBA64A}"/>
              </a:ext>
            </a:extLst>
          </p:cNvPr>
          <p:cNvGrpSpPr/>
          <p:nvPr/>
        </p:nvGrpSpPr>
        <p:grpSpPr>
          <a:xfrm>
            <a:off x="10519169" y="5033271"/>
            <a:ext cx="61116" cy="61116"/>
            <a:chOff x="7180064" y="4358282"/>
            <a:chExt cx="102394" cy="102394"/>
          </a:xfrm>
        </p:grpSpPr>
        <p:cxnSp>
          <p:nvCxnSpPr>
            <p:cNvPr id="847" name="Straight Connector 846">
              <a:extLst>
                <a:ext uri="{FF2B5EF4-FFF2-40B4-BE49-F238E27FC236}">
                  <a16:creationId xmlns:a16="http://schemas.microsoft.com/office/drawing/2014/main" id="{D713E7D3-8661-CE5A-566A-71A9D7D87E33}"/>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48" name="Straight Connector 847">
              <a:extLst>
                <a:ext uri="{FF2B5EF4-FFF2-40B4-BE49-F238E27FC236}">
                  <a16:creationId xmlns:a16="http://schemas.microsoft.com/office/drawing/2014/main" id="{04E1003A-B202-D6F5-5D13-E3FBD6899F3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49" name="Group 848">
            <a:extLst>
              <a:ext uri="{FF2B5EF4-FFF2-40B4-BE49-F238E27FC236}">
                <a16:creationId xmlns:a16="http://schemas.microsoft.com/office/drawing/2014/main" id="{E3F06B59-1F47-84E0-ED72-A1492348A8C3}"/>
              </a:ext>
            </a:extLst>
          </p:cNvPr>
          <p:cNvGrpSpPr/>
          <p:nvPr/>
        </p:nvGrpSpPr>
        <p:grpSpPr>
          <a:xfrm>
            <a:off x="10409833" y="5055297"/>
            <a:ext cx="61116" cy="61116"/>
            <a:chOff x="7180064" y="4358282"/>
            <a:chExt cx="102394" cy="102394"/>
          </a:xfrm>
        </p:grpSpPr>
        <p:cxnSp>
          <p:nvCxnSpPr>
            <p:cNvPr id="850" name="Straight Connector 849">
              <a:extLst>
                <a:ext uri="{FF2B5EF4-FFF2-40B4-BE49-F238E27FC236}">
                  <a16:creationId xmlns:a16="http://schemas.microsoft.com/office/drawing/2014/main" id="{B4EE1469-0F0E-B4D6-11AC-30F067A0ABDF}"/>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51" name="Straight Connector 850">
              <a:extLst>
                <a:ext uri="{FF2B5EF4-FFF2-40B4-BE49-F238E27FC236}">
                  <a16:creationId xmlns:a16="http://schemas.microsoft.com/office/drawing/2014/main" id="{04B0F935-C6D3-F7EB-BF41-06D966EC557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52" name="Group 851">
            <a:extLst>
              <a:ext uri="{FF2B5EF4-FFF2-40B4-BE49-F238E27FC236}">
                <a16:creationId xmlns:a16="http://schemas.microsoft.com/office/drawing/2014/main" id="{5BB184B5-9D49-8DB1-14AC-0D7E6BB8A772}"/>
              </a:ext>
            </a:extLst>
          </p:cNvPr>
          <p:cNvGrpSpPr/>
          <p:nvPr/>
        </p:nvGrpSpPr>
        <p:grpSpPr>
          <a:xfrm>
            <a:off x="10361427" y="4959593"/>
            <a:ext cx="61116" cy="61116"/>
            <a:chOff x="7180064" y="4358282"/>
            <a:chExt cx="102394" cy="102394"/>
          </a:xfrm>
        </p:grpSpPr>
        <p:cxnSp>
          <p:nvCxnSpPr>
            <p:cNvPr id="853" name="Straight Connector 852">
              <a:extLst>
                <a:ext uri="{FF2B5EF4-FFF2-40B4-BE49-F238E27FC236}">
                  <a16:creationId xmlns:a16="http://schemas.microsoft.com/office/drawing/2014/main" id="{D047F8BD-F63B-F7AC-FE6A-B71D23B4BB5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54" name="Straight Connector 853">
              <a:extLst>
                <a:ext uri="{FF2B5EF4-FFF2-40B4-BE49-F238E27FC236}">
                  <a16:creationId xmlns:a16="http://schemas.microsoft.com/office/drawing/2014/main" id="{527C3556-1B17-05D8-B874-A2DD633C1DC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55" name="Group 854">
            <a:extLst>
              <a:ext uri="{FF2B5EF4-FFF2-40B4-BE49-F238E27FC236}">
                <a16:creationId xmlns:a16="http://schemas.microsoft.com/office/drawing/2014/main" id="{EB84EE70-C379-7DAE-280F-2C8752D7E865}"/>
              </a:ext>
            </a:extLst>
          </p:cNvPr>
          <p:cNvGrpSpPr/>
          <p:nvPr/>
        </p:nvGrpSpPr>
        <p:grpSpPr>
          <a:xfrm>
            <a:off x="10376071" y="4944027"/>
            <a:ext cx="61116" cy="61116"/>
            <a:chOff x="7180064" y="4358282"/>
            <a:chExt cx="102394" cy="102394"/>
          </a:xfrm>
        </p:grpSpPr>
        <p:cxnSp>
          <p:nvCxnSpPr>
            <p:cNvPr id="856" name="Straight Connector 855">
              <a:extLst>
                <a:ext uri="{FF2B5EF4-FFF2-40B4-BE49-F238E27FC236}">
                  <a16:creationId xmlns:a16="http://schemas.microsoft.com/office/drawing/2014/main" id="{2D158A4B-0943-124A-7081-46211153C48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57" name="Straight Connector 856">
              <a:extLst>
                <a:ext uri="{FF2B5EF4-FFF2-40B4-BE49-F238E27FC236}">
                  <a16:creationId xmlns:a16="http://schemas.microsoft.com/office/drawing/2014/main" id="{C152B9F8-42DB-C81E-0E3D-B202503C73CB}"/>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58" name="Group 857">
            <a:extLst>
              <a:ext uri="{FF2B5EF4-FFF2-40B4-BE49-F238E27FC236}">
                <a16:creationId xmlns:a16="http://schemas.microsoft.com/office/drawing/2014/main" id="{AE715A7A-9A9F-509F-77FB-EA8EA4C5BBFE}"/>
              </a:ext>
            </a:extLst>
          </p:cNvPr>
          <p:cNvGrpSpPr/>
          <p:nvPr/>
        </p:nvGrpSpPr>
        <p:grpSpPr>
          <a:xfrm>
            <a:off x="10343861" y="4926079"/>
            <a:ext cx="61116" cy="61116"/>
            <a:chOff x="7180064" y="4358282"/>
            <a:chExt cx="102394" cy="102394"/>
          </a:xfrm>
        </p:grpSpPr>
        <p:cxnSp>
          <p:nvCxnSpPr>
            <p:cNvPr id="859" name="Straight Connector 858">
              <a:extLst>
                <a:ext uri="{FF2B5EF4-FFF2-40B4-BE49-F238E27FC236}">
                  <a16:creationId xmlns:a16="http://schemas.microsoft.com/office/drawing/2014/main" id="{037EF8F6-F6AF-1267-EC8C-D577FE4D59E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60" name="Straight Connector 859">
              <a:extLst>
                <a:ext uri="{FF2B5EF4-FFF2-40B4-BE49-F238E27FC236}">
                  <a16:creationId xmlns:a16="http://schemas.microsoft.com/office/drawing/2014/main" id="{70C4EE13-86EF-AD92-B751-9BEBB343372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61" name="Group 860">
            <a:extLst>
              <a:ext uri="{FF2B5EF4-FFF2-40B4-BE49-F238E27FC236}">
                <a16:creationId xmlns:a16="http://schemas.microsoft.com/office/drawing/2014/main" id="{09C7C114-D27F-FBBD-4296-36B565D2EAAD}"/>
              </a:ext>
            </a:extLst>
          </p:cNvPr>
          <p:cNvGrpSpPr/>
          <p:nvPr/>
        </p:nvGrpSpPr>
        <p:grpSpPr>
          <a:xfrm>
            <a:off x="10381754" y="4859419"/>
            <a:ext cx="61116" cy="61116"/>
            <a:chOff x="7180064" y="4358282"/>
            <a:chExt cx="102394" cy="102394"/>
          </a:xfrm>
        </p:grpSpPr>
        <p:cxnSp>
          <p:nvCxnSpPr>
            <p:cNvPr id="862" name="Straight Connector 861">
              <a:extLst>
                <a:ext uri="{FF2B5EF4-FFF2-40B4-BE49-F238E27FC236}">
                  <a16:creationId xmlns:a16="http://schemas.microsoft.com/office/drawing/2014/main" id="{B94D8829-6A02-2519-EF28-FC3186C179F0}"/>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63" name="Straight Connector 862">
              <a:extLst>
                <a:ext uri="{FF2B5EF4-FFF2-40B4-BE49-F238E27FC236}">
                  <a16:creationId xmlns:a16="http://schemas.microsoft.com/office/drawing/2014/main" id="{BB577FF5-8A8B-FB68-39E8-0A5E72270E26}"/>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64" name="Group 863">
            <a:extLst>
              <a:ext uri="{FF2B5EF4-FFF2-40B4-BE49-F238E27FC236}">
                <a16:creationId xmlns:a16="http://schemas.microsoft.com/office/drawing/2014/main" id="{AFB411BC-F201-4C52-82BF-809E07FB92A4}"/>
              </a:ext>
            </a:extLst>
          </p:cNvPr>
          <p:cNvGrpSpPr/>
          <p:nvPr/>
        </p:nvGrpSpPr>
        <p:grpSpPr>
          <a:xfrm>
            <a:off x="10474307" y="4947666"/>
            <a:ext cx="61116" cy="61116"/>
            <a:chOff x="7180064" y="4358282"/>
            <a:chExt cx="102394" cy="102394"/>
          </a:xfrm>
        </p:grpSpPr>
        <p:cxnSp>
          <p:nvCxnSpPr>
            <p:cNvPr id="865" name="Straight Connector 864">
              <a:extLst>
                <a:ext uri="{FF2B5EF4-FFF2-40B4-BE49-F238E27FC236}">
                  <a16:creationId xmlns:a16="http://schemas.microsoft.com/office/drawing/2014/main" id="{274A0D1B-2B73-84E8-3962-109327E0A5A7}"/>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66" name="Straight Connector 865">
              <a:extLst>
                <a:ext uri="{FF2B5EF4-FFF2-40B4-BE49-F238E27FC236}">
                  <a16:creationId xmlns:a16="http://schemas.microsoft.com/office/drawing/2014/main" id="{6A3ADE5A-17BD-F7DD-0F3F-661BB370ABB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67" name="Group 866">
            <a:extLst>
              <a:ext uri="{FF2B5EF4-FFF2-40B4-BE49-F238E27FC236}">
                <a16:creationId xmlns:a16="http://schemas.microsoft.com/office/drawing/2014/main" id="{C8B40369-3B4C-D797-CF7C-77781A11479D}"/>
              </a:ext>
            </a:extLst>
          </p:cNvPr>
          <p:cNvGrpSpPr/>
          <p:nvPr/>
        </p:nvGrpSpPr>
        <p:grpSpPr>
          <a:xfrm>
            <a:off x="10451701" y="4885001"/>
            <a:ext cx="61116" cy="61116"/>
            <a:chOff x="7180064" y="4358282"/>
            <a:chExt cx="102394" cy="102394"/>
          </a:xfrm>
        </p:grpSpPr>
        <p:cxnSp>
          <p:nvCxnSpPr>
            <p:cNvPr id="868" name="Straight Connector 867">
              <a:extLst>
                <a:ext uri="{FF2B5EF4-FFF2-40B4-BE49-F238E27FC236}">
                  <a16:creationId xmlns:a16="http://schemas.microsoft.com/office/drawing/2014/main" id="{36160CD2-CFC6-8554-E1D7-B5001B7F9345}"/>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69" name="Straight Connector 868">
              <a:extLst>
                <a:ext uri="{FF2B5EF4-FFF2-40B4-BE49-F238E27FC236}">
                  <a16:creationId xmlns:a16="http://schemas.microsoft.com/office/drawing/2014/main" id="{83EC94EE-306E-F5A4-0A3F-22A779F25E7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70" name="Group 869">
            <a:extLst>
              <a:ext uri="{FF2B5EF4-FFF2-40B4-BE49-F238E27FC236}">
                <a16:creationId xmlns:a16="http://schemas.microsoft.com/office/drawing/2014/main" id="{15D1A231-44C9-8D17-133C-E7A6A4743247}"/>
              </a:ext>
            </a:extLst>
          </p:cNvPr>
          <p:cNvGrpSpPr/>
          <p:nvPr/>
        </p:nvGrpSpPr>
        <p:grpSpPr>
          <a:xfrm>
            <a:off x="10361427" y="4817455"/>
            <a:ext cx="61116" cy="61116"/>
            <a:chOff x="7180064" y="4358282"/>
            <a:chExt cx="102394" cy="102394"/>
          </a:xfrm>
        </p:grpSpPr>
        <p:cxnSp>
          <p:nvCxnSpPr>
            <p:cNvPr id="871" name="Straight Connector 870">
              <a:extLst>
                <a:ext uri="{FF2B5EF4-FFF2-40B4-BE49-F238E27FC236}">
                  <a16:creationId xmlns:a16="http://schemas.microsoft.com/office/drawing/2014/main" id="{9F789FB6-636E-AFC8-FC39-0763573D0FE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72" name="Straight Connector 871">
              <a:extLst>
                <a:ext uri="{FF2B5EF4-FFF2-40B4-BE49-F238E27FC236}">
                  <a16:creationId xmlns:a16="http://schemas.microsoft.com/office/drawing/2014/main" id="{7E876029-98B8-AE87-96E9-8F187E751CA9}"/>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73" name="Group 872">
            <a:extLst>
              <a:ext uri="{FF2B5EF4-FFF2-40B4-BE49-F238E27FC236}">
                <a16:creationId xmlns:a16="http://schemas.microsoft.com/office/drawing/2014/main" id="{95E23063-B22E-2BE5-7531-860F2F6F67FC}"/>
              </a:ext>
            </a:extLst>
          </p:cNvPr>
          <p:cNvGrpSpPr/>
          <p:nvPr/>
        </p:nvGrpSpPr>
        <p:grpSpPr>
          <a:xfrm>
            <a:off x="10361427" y="4793315"/>
            <a:ext cx="61116" cy="61116"/>
            <a:chOff x="7180064" y="4358282"/>
            <a:chExt cx="102394" cy="102394"/>
          </a:xfrm>
        </p:grpSpPr>
        <p:cxnSp>
          <p:nvCxnSpPr>
            <p:cNvPr id="874" name="Straight Connector 873">
              <a:extLst>
                <a:ext uri="{FF2B5EF4-FFF2-40B4-BE49-F238E27FC236}">
                  <a16:creationId xmlns:a16="http://schemas.microsoft.com/office/drawing/2014/main" id="{A8BA9457-A0F8-937C-621F-AF807CC47A7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75" name="Straight Connector 874">
              <a:extLst>
                <a:ext uri="{FF2B5EF4-FFF2-40B4-BE49-F238E27FC236}">
                  <a16:creationId xmlns:a16="http://schemas.microsoft.com/office/drawing/2014/main" id="{FC99422B-1599-2F5B-B68D-15A3CA65117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76" name="Group 875">
            <a:extLst>
              <a:ext uri="{FF2B5EF4-FFF2-40B4-BE49-F238E27FC236}">
                <a16:creationId xmlns:a16="http://schemas.microsoft.com/office/drawing/2014/main" id="{F478B80B-0E66-D245-A668-3E86C1457F70}"/>
              </a:ext>
            </a:extLst>
          </p:cNvPr>
          <p:cNvGrpSpPr/>
          <p:nvPr/>
        </p:nvGrpSpPr>
        <p:grpSpPr>
          <a:xfrm>
            <a:off x="10448583" y="4705182"/>
            <a:ext cx="61116" cy="61116"/>
            <a:chOff x="7180064" y="4358282"/>
            <a:chExt cx="102394" cy="102394"/>
          </a:xfrm>
        </p:grpSpPr>
        <p:cxnSp>
          <p:nvCxnSpPr>
            <p:cNvPr id="877" name="Straight Connector 876">
              <a:extLst>
                <a:ext uri="{FF2B5EF4-FFF2-40B4-BE49-F238E27FC236}">
                  <a16:creationId xmlns:a16="http://schemas.microsoft.com/office/drawing/2014/main" id="{2F43B7BF-80E3-A549-58D3-0B49026C0644}"/>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78" name="Straight Connector 877">
              <a:extLst>
                <a:ext uri="{FF2B5EF4-FFF2-40B4-BE49-F238E27FC236}">
                  <a16:creationId xmlns:a16="http://schemas.microsoft.com/office/drawing/2014/main" id="{7A6E60BF-5B90-4C1C-C958-18172D1F317C}"/>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79" name="Group 878">
            <a:extLst>
              <a:ext uri="{FF2B5EF4-FFF2-40B4-BE49-F238E27FC236}">
                <a16:creationId xmlns:a16="http://schemas.microsoft.com/office/drawing/2014/main" id="{808570DC-341E-F67C-2A49-D0F930704026}"/>
              </a:ext>
            </a:extLst>
          </p:cNvPr>
          <p:cNvGrpSpPr/>
          <p:nvPr/>
        </p:nvGrpSpPr>
        <p:grpSpPr>
          <a:xfrm>
            <a:off x="10526743" y="4678231"/>
            <a:ext cx="61116" cy="61116"/>
            <a:chOff x="7180064" y="4358282"/>
            <a:chExt cx="102394" cy="102394"/>
          </a:xfrm>
        </p:grpSpPr>
        <p:cxnSp>
          <p:nvCxnSpPr>
            <p:cNvPr id="880" name="Straight Connector 879">
              <a:extLst>
                <a:ext uri="{FF2B5EF4-FFF2-40B4-BE49-F238E27FC236}">
                  <a16:creationId xmlns:a16="http://schemas.microsoft.com/office/drawing/2014/main" id="{D022D305-0AD9-4700-B9C8-F9984D770DBB}"/>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81" name="Straight Connector 880">
              <a:extLst>
                <a:ext uri="{FF2B5EF4-FFF2-40B4-BE49-F238E27FC236}">
                  <a16:creationId xmlns:a16="http://schemas.microsoft.com/office/drawing/2014/main" id="{1FEAB249-8B02-81E0-37B5-25230A52CD14}"/>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82" name="Group 881">
            <a:extLst>
              <a:ext uri="{FF2B5EF4-FFF2-40B4-BE49-F238E27FC236}">
                <a16:creationId xmlns:a16="http://schemas.microsoft.com/office/drawing/2014/main" id="{90EA949F-BD20-6101-CE99-7E60D67552F0}"/>
              </a:ext>
            </a:extLst>
          </p:cNvPr>
          <p:cNvGrpSpPr/>
          <p:nvPr/>
        </p:nvGrpSpPr>
        <p:grpSpPr>
          <a:xfrm>
            <a:off x="10537137" y="4802397"/>
            <a:ext cx="61116" cy="61116"/>
            <a:chOff x="7180064" y="4358282"/>
            <a:chExt cx="102394" cy="102394"/>
          </a:xfrm>
        </p:grpSpPr>
        <p:cxnSp>
          <p:nvCxnSpPr>
            <p:cNvPr id="883" name="Straight Connector 882">
              <a:extLst>
                <a:ext uri="{FF2B5EF4-FFF2-40B4-BE49-F238E27FC236}">
                  <a16:creationId xmlns:a16="http://schemas.microsoft.com/office/drawing/2014/main" id="{F3E2E219-65CA-8294-B191-EF1CCB22B625}"/>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84" name="Straight Connector 883">
              <a:extLst>
                <a:ext uri="{FF2B5EF4-FFF2-40B4-BE49-F238E27FC236}">
                  <a16:creationId xmlns:a16="http://schemas.microsoft.com/office/drawing/2014/main" id="{3A7ED997-DE08-0658-ADC1-63C205FC20A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85" name="Group 884">
            <a:extLst>
              <a:ext uri="{FF2B5EF4-FFF2-40B4-BE49-F238E27FC236}">
                <a16:creationId xmlns:a16="http://schemas.microsoft.com/office/drawing/2014/main" id="{87926AC3-CB16-66D4-7D1F-BF7665BB10B7}"/>
              </a:ext>
            </a:extLst>
          </p:cNvPr>
          <p:cNvGrpSpPr/>
          <p:nvPr/>
        </p:nvGrpSpPr>
        <p:grpSpPr>
          <a:xfrm>
            <a:off x="10577723" y="4807517"/>
            <a:ext cx="61116" cy="61116"/>
            <a:chOff x="7180064" y="4358282"/>
            <a:chExt cx="102394" cy="102394"/>
          </a:xfrm>
        </p:grpSpPr>
        <p:cxnSp>
          <p:nvCxnSpPr>
            <p:cNvPr id="886" name="Straight Connector 885">
              <a:extLst>
                <a:ext uri="{FF2B5EF4-FFF2-40B4-BE49-F238E27FC236}">
                  <a16:creationId xmlns:a16="http://schemas.microsoft.com/office/drawing/2014/main" id="{18FE90C7-7827-912A-DFAB-29F7E4F01BE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87" name="Straight Connector 886">
              <a:extLst>
                <a:ext uri="{FF2B5EF4-FFF2-40B4-BE49-F238E27FC236}">
                  <a16:creationId xmlns:a16="http://schemas.microsoft.com/office/drawing/2014/main" id="{94003DB0-30EC-21CE-FB32-1AB49D692C3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88" name="Group 887">
            <a:extLst>
              <a:ext uri="{FF2B5EF4-FFF2-40B4-BE49-F238E27FC236}">
                <a16:creationId xmlns:a16="http://schemas.microsoft.com/office/drawing/2014/main" id="{D5ED0ADC-65D9-9FCD-ECF7-142615465D91}"/>
              </a:ext>
            </a:extLst>
          </p:cNvPr>
          <p:cNvGrpSpPr/>
          <p:nvPr/>
        </p:nvGrpSpPr>
        <p:grpSpPr>
          <a:xfrm>
            <a:off x="10561861" y="4823874"/>
            <a:ext cx="61116" cy="61116"/>
            <a:chOff x="7180064" y="4358282"/>
            <a:chExt cx="102394" cy="102394"/>
          </a:xfrm>
        </p:grpSpPr>
        <p:cxnSp>
          <p:nvCxnSpPr>
            <p:cNvPr id="889" name="Straight Connector 888">
              <a:extLst>
                <a:ext uri="{FF2B5EF4-FFF2-40B4-BE49-F238E27FC236}">
                  <a16:creationId xmlns:a16="http://schemas.microsoft.com/office/drawing/2014/main" id="{579F297B-2181-FAC2-51C4-D0621A20AFC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90" name="Straight Connector 889">
              <a:extLst>
                <a:ext uri="{FF2B5EF4-FFF2-40B4-BE49-F238E27FC236}">
                  <a16:creationId xmlns:a16="http://schemas.microsoft.com/office/drawing/2014/main" id="{CEA20C7B-5608-979E-DFFB-E1E3B8E8CF37}"/>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91" name="Group 890">
            <a:extLst>
              <a:ext uri="{FF2B5EF4-FFF2-40B4-BE49-F238E27FC236}">
                <a16:creationId xmlns:a16="http://schemas.microsoft.com/office/drawing/2014/main" id="{E9603313-4D1C-2F3D-5A99-36788D914D68}"/>
              </a:ext>
            </a:extLst>
          </p:cNvPr>
          <p:cNvGrpSpPr/>
          <p:nvPr/>
        </p:nvGrpSpPr>
        <p:grpSpPr>
          <a:xfrm>
            <a:off x="10597653" y="4859419"/>
            <a:ext cx="61116" cy="61116"/>
            <a:chOff x="7180064" y="4358282"/>
            <a:chExt cx="102394" cy="102394"/>
          </a:xfrm>
        </p:grpSpPr>
        <p:cxnSp>
          <p:nvCxnSpPr>
            <p:cNvPr id="892" name="Straight Connector 891">
              <a:extLst>
                <a:ext uri="{FF2B5EF4-FFF2-40B4-BE49-F238E27FC236}">
                  <a16:creationId xmlns:a16="http://schemas.microsoft.com/office/drawing/2014/main" id="{5A0FA872-5B52-C4F6-C3F8-55123490781E}"/>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93" name="Straight Connector 892">
              <a:extLst>
                <a:ext uri="{FF2B5EF4-FFF2-40B4-BE49-F238E27FC236}">
                  <a16:creationId xmlns:a16="http://schemas.microsoft.com/office/drawing/2014/main" id="{33BA2FB2-220E-5058-55AE-2CF90F230557}"/>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94" name="Group 893">
            <a:extLst>
              <a:ext uri="{FF2B5EF4-FFF2-40B4-BE49-F238E27FC236}">
                <a16:creationId xmlns:a16="http://schemas.microsoft.com/office/drawing/2014/main" id="{D48BAD6A-28BC-99CE-A179-EC51B473676D}"/>
              </a:ext>
            </a:extLst>
          </p:cNvPr>
          <p:cNvGrpSpPr/>
          <p:nvPr/>
        </p:nvGrpSpPr>
        <p:grpSpPr>
          <a:xfrm>
            <a:off x="10551637" y="4880919"/>
            <a:ext cx="61116" cy="61116"/>
            <a:chOff x="7180064" y="4358282"/>
            <a:chExt cx="102394" cy="102394"/>
          </a:xfrm>
        </p:grpSpPr>
        <p:cxnSp>
          <p:nvCxnSpPr>
            <p:cNvPr id="895" name="Straight Connector 894">
              <a:extLst>
                <a:ext uri="{FF2B5EF4-FFF2-40B4-BE49-F238E27FC236}">
                  <a16:creationId xmlns:a16="http://schemas.microsoft.com/office/drawing/2014/main" id="{11D4BC2A-A373-EAA9-0F8F-4181F89085BF}"/>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96" name="Straight Connector 895">
              <a:extLst>
                <a:ext uri="{FF2B5EF4-FFF2-40B4-BE49-F238E27FC236}">
                  <a16:creationId xmlns:a16="http://schemas.microsoft.com/office/drawing/2014/main" id="{7CA85E75-D375-6F85-B23C-C0ACB227D7A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897" name="Group 896">
            <a:extLst>
              <a:ext uri="{FF2B5EF4-FFF2-40B4-BE49-F238E27FC236}">
                <a16:creationId xmlns:a16="http://schemas.microsoft.com/office/drawing/2014/main" id="{E23CC616-009C-50B7-D089-01A0B4BDBA95}"/>
              </a:ext>
            </a:extLst>
          </p:cNvPr>
          <p:cNvGrpSpPr/>
          <p:nvPr/>
        </p:nvGrpSpPr>
        <p:grpSpPr>
          <a:xfrm>
            <a:off x="10523637" y="4950047"/>
            <a:ext cx="61116" cy="61116"/>
            <a:chOff x="7180064" y="4358282"/>
            <a:chExt cx="102394" cy="102394"/>
          </a:xfrm>
        </p:grpSpPr>
        <p:cxnSp>
          <p:nvCxnSpPr>
            <p:cNvPr id="898" name="Straight Connector 897">
              <a:extLst>
                <a:ext uri="{FF2B5EF4-FFF2-40B4-BE49-F238E27FC236}">
                  <a16:creationId xmlns:a16="http://schemas.microsoft.com/office/drawing/2014/main" id="{8C9392F2-469F-7EC0-8513-BDFE7D660BB3}"/>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899" name="Straight Connector 898">
              <a:extLst>
                <a:ext uri="{FF2B5EF4-FFF2-40B4-BE49-F238E27FC236}">
                  <a16:creationId xmlns:a16="http://schemas.microsoft.com/office/drawing/2014/main" id="{E71A9169-B7A5-A931-E6E1-4E15F9F594A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03" name="Group 902">
            <a:extLst>
              <a:ext uri="{FF2B5EF4-FFF2-40B4-BE49-F238E27FC236}">
                <a16:creationId xmlns:a16="http://schemas.microsoft.com/office/drawing/2014/main" id="{68E17F2F-4A80-B71F-C78E-64E9DEE5724E}"/>
              </a:ext>
            </a:extLst>
          </p:cNvPr>
          <p:cNvGrpSpPr/>
          <p:nvPr/>
        </p:nvGrpSpPr>
        <p:grpSpPr>
          <a:xfrm>
            <a:off x="11170917" y="4761791"/>
            <a:ext cx="61116" cy="61116"/>
            <a:chOff x="7180064" y="4358282"/>
            <a:chExt cx="102394" cy="102394"/>
          </a:xfrm>
        </p:grpSpPr>
        <p:cxnSp>
          <p:nvCxnSpPr>
            <p:cNvPr id="904" name="Straight Connector 903">
              <a:extLst>
                <a:ext uri="{FF2B5EF4-FFF2-40B4-BE49-F238E27FC236}">
                  <a16:creationId xmlns:a16="http://schemas.microsoft.com/office/drawing/2014/main" id="{FF8262F6-8518-03D4-59A6-65482D46AC6F}"/>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05" name="Straight Connector 904">
              <a:extLst>
                <a:ext uri="{FF2B5EF4-FFF2-40B4-BE49-F238E27FC236}">
                  <a16:creationId xmlns:a16="http://schemas.microsoft.com/office/drawing/2014/main" id="{463AF6C8-4B22-DA73-50A2-89B4B3EE3C57}"/>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06" name="Group 905">
            <a:extLst>
              <a:ext uri="{FF2B5EF4-FFF2-40B4-BE49-F238E27FC236}">
                <a16:creationId xmlns:a16="http://schemas.microsoft.com/office/drawing/2014/main" id="{CB6B5ED3-3168-A47D-CEC5-6FD583D71617}"/>
              </a:ext>
            </a:extLst>
          </p:cNvPr>
          <p:cNvGrpSpPr/>
          <p:nvPr/>
        </p:nvGrpSpPr>
        <p:grpSpPr>
          <a:xfrm>
            <a:off x="11257343" y="4761351"/>
            <a:ext cx="61116" cy="61116"/>
            <a:chOff x="7180064" y="4358282"/>
            <a:chExt cx="102394" cy="102394"/>
          </a:xfrm>
        </p:grpSpPr>
        <p:cxnSp>
          <p:nvCxnSpPr>
            <p:cNvPr id="907" name="Straight Connector 906">
              <a:extLst>
                <a:ext uri="{FF2B5EF4-FFF2-40B4-BE49-F238E27FC236}">
                  <a16:creationId xmlns:a16="http://schemas.microsoft.com/office/drawing/2014/main" id="{A2E249E5-85F8-4C79-AED6-06BE48C908E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08" name="Straight Connector 907">
              <a:extLst>
                <a:ext uri="{FF2B5EF4-FFF2-40B4-BE49-F238E27FC236}">
                  <a16:creationId xmlns:a16="http://schemas.microsoft.com/office/drawing/2014/main" id="{0E6717B6-BC13-846D-9E8D-8D0D2A8BAF2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09" name="Group 908">
            <a:extLst>
              <a:ext uri="{FF2B5EF4-FFF2-40B4-BE49-F238E27FC236}">
                <a16:creationId xmlns:a16="http://schemas.microsoft.com/office/drawing/2014/main" id="{41FAAE41-448A-476F-02FF-F8C318291652}"/>
              </a:ext>
            </a:extLst>
          </p:cNvPr>
          <p:cNvGrpSpPr/>
          <p:nvPr/>
        </p:nvGrpSpPr>
        <p:grpSpPr>
          <a:xfrm>
            <a:off x="11237171" y="4658831"/>
            <a:ext cx="61116" cy="61116"/>
            <a:chOff x="7180064" y="4358282"/>
            <a:chExt cx="102394" cy="102394"/>
          </a:xfrm>
        </p:grpSpPr>
        <p:cxnSp>
          <p:nvCxnSpPr>
            <p:cNvPr id="910" name="Straight Connector 909">
              <a:extLst>
                <a:ext uri="{FF2B5EF4-FFF2-40B4-BE49-F238E27FC236}">
                  <a16:creationId xmlns:a16="http://schemas.microsoft.com/office/drawing/2014/main" id="{EE2371F5-0DF1-448D-06C9-58B3DB3FF4E1}"/>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11" name="Straight Connector 910">
              <a:extLst>
                <a:ext uri="{FF2B5EF4-FFF2-40B4-BE49-F238E27FC236}">
                  <a16:creationId xmlns:a16="http://schemas.microsoft.com/office/drawing/2014/main" id="{4305296D-D983-9675-848E-9154DC4C25B9}"/>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12" name="Group 911">
            <a:extLst>
              <a:ext uri="{FF2B5EF4-FFF2-40B4-BE49-F238E27FC236}">
                <a16:creationId xmlns:a16="http://schemas.microsoft.com/office/drawing/2014/main" id="{D9518A22-2D1B-DFFD-58C7-3EC078C2C6FD}"/>
              </a:ext>
            </a:extLst>
          </p:cNvPr>
          <p:cNvGrpSpPr/>
          <p:nvPr/>
        </p:nvGrpSpPr>
        <p:grpSpPr>
          <a:xfrm>
            <a:off x="11116277" y="4636610"/>
            <a:ext cx="61116" cy="61116"/>
            <a:chOff x="7180064" y="4358282"/>
            <a:chExt cx="102394" cy="102394"/>
          </a:xfrm>
        </p:grpSpPr>
        <p:cxnSp>
          <p:nvCxnSpPr>
            <p:cNvPr id="913" name="Straight Connector 912">
              <a:extLst>
                <a:ext uri="{FF2B5EF4-FFF2-40B4-BE49-F238E27FC236}">
                  <a16:creationId xmlns:a16="http://schemas.microsoft.com/office/drawing/2014/main" id="{9D4520C1-BEA8-6F8D-9C70-0549940466E4}"/>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14" name="Straight Connector 913">
              <a:extLst>
                <a:ext uri="{FF2B5EF4-FFF2-40B4-BE49-F238E27FC236}">
                  <a16:creationId xmlns:a16="http://schemas.microsoft.com/office/drawing/2014/main" id="{AC4EB7E3-0AB5-2E1E-6FC7-3E663635AAE6}"/>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15" name="Group 914">
            <a:extLst>
              <a:ext uri="{FF2B5EF4-FFF2-40B4-BE49-F238E27FC236}">
                <a16:creationId xmlns:a16="http://schemas.microsoft.com/office/drawing/2014/main" id="{2F20E27A-1B7C-A2BE-FB0C-31BFD6260508}"/>
              </a:ext>
            </a:extLst>
          </p:cNvPr>
          <p:cNvGrpSpPr/>
          <p:nvPr/>
        </p:nvGrpSpPr>
        <p:grpSpPr>
          <a:xfrm>
            <a:off x="11215147" y="4525314"/>
            <a:ext cx="61116" cy="61116"/>
            <a:chOff x="7180064" y="4358282"/>
            <a:chExt cx="102394" cy="102394"/>
          </a:xfrm>
        </p:grpSpPr>
        <p:cxnSp>
          <p:nvCxnSpPr>
            <p:cNvPr id="916" name="Straight Connector 915">
              <a:extLst>
                <a:ext uri="{FF2B5EF4-FFF2-40B4-BE49-F238E27FC236}">
                  <a16:creationId xmlns:a16="http://schemas.microsoft.com/office/drawing/2014/main" id="{2269E27F-A313-CD1C-4AF6-D335FBEE2CE4}"/>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17" name="Straight Connector 916">
              <a:extLst>
                <a:ext uri="{FF2B5EF4-FFF2-40B4-BE49-F238E27FC236}">
                  <a16:creationId xmlns:a16="http://schemas.microsoft.com/office/drawing/2014/main" id="{F4AF48F4-1493-08F5-469A-A4C7F3A7728F}"/>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18" name="Group 917">
            <a:extLst>
              <a:ext uri="{FF2B5EF4-FFF2-40B4-BE49-F238E27FC236}">
                <a16:creationId xmlns:a16="http://schemas.microsoft.com/office/drawing/2014/main" id="{0D90323E-7CA4-AFBF-E350-A98B2E351A8C}"/>
              </a:ext>
            </a:extLst>
          </p:cNvPr>
          <p:cNvGrpSpPr/>
          <p:nvPr/>
        </p:nvGrpSpPr>
        <p:grpSpPr>
          <a:xfrm>
            <a:off x="11267730" y="4378270"/>
            <a:ext cx="61116" cy="61116"/>
            <a:chOff x="7180064" y="4358282"/>
            <a:chExt cx="102394" cy="102394"/>
          </a:xfrm>
        </p:grpSpPr>
        <p:cxnSp>
          <p:nvCxnSpPr>
            <p:cNvPr id="919" name="Straight Connector 918">
              <a:extLst>
                <a:ext uri="{FF2B5EF4-FFF2-40B4-BE49-F238E27FC236}">
                  <a16:creationId xmlns:a16="http://schemas.microsoft.com/office/drawing/2014/main" id="{7ECC77F1-D8D7-46C5-92D9-9E2DFD9FDEEC}"/>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20" name="Straight Connector 919">
              <a:extLst>
                <a:ext uri="{FF2B5EF4-FFF2-40B4-BE49-F238E27FC236}">
                  <a16:creationId xmlns:a16="http://schemas.microsoft.com/office/drawing/2014/main" id="{033378A4-0A3B-D841-2C73-3A4AF645D0F6}"/>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21" name="Group 920">
            <a:extLst>
              <a:ext uri="{FF2B5EF4-FFF2-40B4-BE49-F238E27FC236}">
                <a16:creationId xmlns:a16="http://schemas.microsoft.com/office/drawing/2014/main" id="{6BB46AF6-775B-C83F-3566-DF304AEC5E4E}"/>
              </a:ext>
            </a:extLst>
          </p:cNvPr>
          <p:cNvGrpSpPr/>
          <p:nvPr/>
        </p:nvGrpSpPr>
        <p:grpSpPr>
          <a:xfrm>
            <a:off x="11123010" y="4375889"/>
            <a:ext cx="61116" cy="61116"/>
            <a:chOff x="7180064" y="4358282"/>
            <a:chExt cx="102394" cy="102394"/>
          </a:xfrm>
        </p:grpSpPr>
        <p:cxnSp>
          <p:nvCxnSpPr>
            <p:cNvPr id="922" name="Straight Connector 921">
              <a:extLst>
                <a:ext uri="{FF2B5EF4-FFF2-40B4-BE49-F238E27FC236}">
                  <a16:creationId xmlns:a16="http://schemas.microsoft.com/office/drawing/2014/main" id="{6B618C71-A641-4AD5-1A22-29D0D05474C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23" name="Straight Connector 922">
              <a:extLst>
                <a:ext uri="{FF2B5EF4-FFF2-40B4-BE49-F238E27FC236}">
                  <a16:creationId xmlns:a16="http://schemas.microsoft.com/office/drawing/2014/main" id="{25DCE92F-2DB1-3003-4D0E-82D11005C392}"/>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27" name="Group 926">
            <a:extLst>
              <a:ext uri="{FF2B5EF4-FFF2-40B4-BE49-F238E27FC236}">
                <a16:creationId xmlns:a16="http://schemas.microsoft.com/office/drawing/2014/main" id="{4B5E0CC2-8530-CCFC-A02C-7C7005BFADB4}"/>
              </a:ext>
            </a:extLst>
          </p:cNvPr>
          <p:cNvGrpSpPr/>
          <p:nvPr/>
        </p:nvGrpSpPr>
        <p:grpSpPr>
          <a:xfrm>
            <a:off x="11052597" y="4167191"/>
            <a:ext cx="61116" cy="61116"/>
            <a:chOff x="7180064" y="4358282"/>
            <a:chExt cx="102394" cy="102394"/>
          </a:xfrm>
        </p:grpSpPr>
        <p:cxnSp>
          <p:nvCxnSpPr>
            <p:cNvPr id="928" name="Straight Connector 927">
              <a:extLst>
                <a:ext uri="{FF2B5EF4-FFF2-40B4-BE49-F238E27FC236}">
                  <a16:creationId xmlns:a16="http://schemas.microsoft.com/office/drawing/2014/main" id="{93FF42E5-5F0D-4398-B0C6-AE7046BC7415}"/>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29" name="Straight Connector 928">
              <a:extLst>
                <a:ext uri="{FF2B5EF4-FFF2-40B4-BE49-F238E27FC236}">
                  <a16:creationId xmlns:a16="http://schemas.microsoft.com/office/drawing/2014/main" id="{0C4476BC-2A5D-8326-3D57-E96A25DF5BB6}"/>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30" name="Group 929">
            <a:extLst>
              <a:ext uri="{FF2B5EF4-FFF2-40B4-BE49-F238E27FC236}">
                <a16:creationId xmlns:a16="http://schemas.microsoft.com/office/drawing/2014/main" id="{0A9E424A-5DB9-6192-B2E9-0B75FC9D2A37}"/>
              </a:ext>
            </a:extLst>
          </p:cNvPr>
          <p:cNvGrpSpPr/>
          <p:nvPr/>
        </p:nvGrpSpPr>
        <p:grpSpPr>
          <a:xfrm>
            <a:off x="11121415" y="4077139"/>
            <a:ext cx="61116" cy="61116"/>
            <a:chOff x="7180064" y="4358282"/>
            <a:chExt cx="102394" cy="102394"/>
          </a:xfrm>
        </p:grpSpPr>
        <p:cxnSp>
          <p:nvCxnSpPr>
            <p:cNvPr id="931" name="Straight Connector 930">
              <a:extLst>
                <a:ext uri="{FF2B5EF4-FFF2-40B4-BE49-F238E27FC236}">
                  <a16:creationId xmlns:a16="http://schemas.microsoft.com/office/drawing/2014/main" id="{16A7068E-FCBA-CA6B-626B-DAA708DBFC4D}"/>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32" name="Straight Connector 931">
              <a:extLst>
                <a:ext uri="{FF2B5EF4-FFF2-40B4-BE49-F238E27FC236}">
                  <a16:creationId xmlns:a16="http://schemas.microsoft.com/office/drawing/2014/main" id="{85411544-1903-E66B-B84B-4AE769ECF518}"/>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33" name="Group 932">
            <a:extLst>
              <a:ext uri="{FF2B5EF4-FFF2-40B4-BE49-F238E27FC236}">
                <a16:creationId xmlns:a16="http://schemas.microsoft.com/office/drawing/2014/main" id="{7EC1B405-D93F-B02A-557D-23BEE46CE854}"/>
              </a:ext>
            </a:extLst>
          </p:cNvPr>
          <p:cNvGrpSpPr/>
          <p:nvPr/>
        </p:nvGrpSpPr>
        <p:grpSpPr>
          <a:xfrm>
            <a:off x="11050033" y="3945895"/>
            <a:ext cx="61116" cy="61116"/>
            <a:chOff x="7180064" y="4358282"/>
            <a:chExt cx="102394" cy="102394"/>
          </a:xfrm>
        </p:grpSpPr>
        <p:cxnSp>
          <p:nvCxnSpPr>
            <p:cNvPr id="934" name="Straight Connector 933">
              <a:extLst>
                <a:ext uri="{FF2B5EF4-FFF2-40B4-BE49-F238E27FC236}">
                  <a16:creationId xmlns:a16="http://schemas.microsoft.com/office/drawing/2014/main" id="{73DCB81D-B4DC-ED34-52DE-61779E7466E6}"/>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35" name="Straight Connector 934">
              <a:extLst>
                <a:ext uri="{FF2B5EF4-FFF2-40B4-BE49-F238E27FC236}">
                  <a16:creationId xmlns:a16="http://schemas.microsoft.com/office/drawing/2014/main" id="{84787433-CAF3-E783-C2A9-BB1AE4BF3643}"/>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36" name="Group 935">
            <a:extLst>
              <a:ext uri="{FF2B5EF4-FFF2-40B4-BE49-F238E27FC236}">
                <a16:creationId xmlns:a16="http://schemas.microsoft.com/office/drawing/2014/main" id="{DD9BBF0A-4D81-14C5-76FA-BB4FDDD9266E}"/>
              </a:ext>
            </a:extLst>
          </p:cNvPr>
          <p:cNvGrpSpPr/>
          <p:nvPr/>
        </p:nvGrpSpPr>
        <p:grpSpPr>
          <a:xfrm>
            <a:off x="11240869" y="3968994"/>
            <a:ext cx="61116" cy="61116"/>
            <a:chOff x="7180064" y="4358282"/>
            <a:chExt cx="102394" cy="102394"/>
          </a:xfrm>
        </p:grpSpPr>
        <p:cxnSp>
          <p:nvCxnSpPr>
            <p:cNvPr id="937" name="Straight Connector 936">
              <a:extLst>
                <a:ext uri="{FF2B5EF4-FFF2-40B4-BE49-F238E27FC236}">
                  <a16:creationId xmlns:a16="http://schemas.microsoft.com/office/drawing/2014/main" id="{251AEF06-EBD3-B31D-DA9D-5B8668ABDDDA}"/>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38" name="Straight Connector 937">
              <a:extLst>
                <a:ext uri="{FF2B5EF4-FFF2-40B4-BE49-F238E27FC236}">
                  <a16:creationId xmlns:a16="http://schemas.microsoft.com/office/drawing/2014/main" id="{B8F8FFB7-A832-3CB3-793E-2B18BB2C23EA}"/>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39" name="Group 938">
            <a:extLst>
              <a:ext uri="{FF2B5EF4-FFF2-40B4-BE49-F238E27FC236}">
                <a16:creationId xmlns:a16="http://schemas.microsoft.com/office/drawing/2014/main" id="{EEC8C5D7-AB91-3BE6-E4E0-8B4B60B9F6DC}"/>
              </a:ext>
            </a:extLst>
          </p:cNvPr>
          <p:cNvGrpSpPr/>
          <p:nvPr/>
        </p:nvGrpSpPr>
        <p:grpSpPr>
          <a:xfrm>
            <a:off x="11210311" y="4178559"/>
            <a:ext cx="61116" cy="61116"/>
            <a:chOff x="7180064" y="4358282"/>
            <a:chExt cx="102394" cy="102394"/>
          </a:xfrm>
        </p:grpSpPr>
        <p:cxnSp>
          <p:nvCxnSpPr>
            <p:cNvPr id="940" name="Straight Connector 939">
              <a:extLst>
                <a:ext uri="{FF2B5EF4-FFF2-40B4-BE49-F238E27FC236}">
                  <a16:creationId xmlns:a16="http://schemas.microsoft.com/office/drawing/2014/main" id="{17615AD1-FFC9-5661-EACE-FAC71AA26F9B}"/>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41" name="Straight Connector 940">
              <a:extLst>
                <a:ext uri="{FF2B5EF4-FFF2-40B4-BE49-F238E27FC236}">
                  <a16:creationId xmlns:a16="http://schemas.microsoft.com/office/drawing/2014/main" id="{EEBB8222-C3AB-99F2-C2D2-D78A0B2428BD}"/>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42" name="Group 941">
            <a:extLst>
              <a:ext uri="{FF2B5EF4-FFF2-40B4-BE49-F238E27FC236}">
                <a16:creationId xmlns:a16="http://schemas.microsoft.com/office/drawing/2014/main" id="{16A6B178-5440-AB84-6FC6-8CC2BF3C5EFB}"/>
              </a:ext>
            </a:extLst>
          </p:cNvPr>
          <p:cNvGrpSpPr/>
          <p:nvPr/>
        </p:nvGrpSpPr>
        <p:grpSpPr>
          <a:xfrm>
            <a:off x="11248315" y="4195506"/>
            <a:ext cx="61116" cy="61116"/>
            <a:chOff x="7180064" y="4358282"/>
            <a:chExt cx="102394" cy="102394"/>
          </a:xfrm>
        </p:grpSpPr>
        <p:cxnSp>
          <p:nvCxnSpPr>
            <p:cNvPr id="943" name="Straight Connector 942">
              <a:extLst>
                <a:ext uri="{FF2B5EF4-FFF2-40B4-BE49-F238E27FC236}">
                  <a16:creationId xmlns:a16="http://schemas.microsoft.com/office/drawing/2014/main" id="{088916FF-277C-CBD7-9302-C2F71FB951CF}"/>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44" name="Straight Connector 943">
              <a:extLst>
                <a:ext uri="{FF2B5EF4-FFF2-40B4-BE49-F238E27FC236}">
                  <a16:creationId xmlns:a16="http://schemas.microsoft.com/office/drawing/2014/main" id="{1ACB2877-240C-BB89-DA49-6E3A9B54B317}"/>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45" name="Group 944">
            <a:extLst>
              <a:ext uri="{FF2B5EF4-FFF2-40B4-BE49-F238E27FC236}">
                <a16:creationId xmlns:a16="http://schemas.microsoft.com/office/drawing/2014/main" id="{FEF2A3E4-B239-9F75-9F52-D65B58BB62BE}"/>
              </a:ext>
            </a:extLst>
          </p:cNvPr>
          <p:cNvGrpSpPr/>
          <p:nvPr/>
        </p:nvGrpSpPr>
        <p:grpSpPr>
          <a:xfrm>
            <a:off x="11185885" y="4290410"/>
            <a:ext cx="61116" cy="61116"/>
            <a:chOff x="7180064" y="4358282"/>
            <a:chExt cx="102394" cy="102394"/>
          </a:xfrm>
        </p:grpSpPr>
        <p:cxnSp>
          <p:nvCxnSpPr>
            <p:cNvPr id="946" name="Straight Connector 945">
              <a:extLst>
                <a:ext uri="{FF2B5EF4-FFF2-40B4-BE49-F238E27FC236}">
                  <a16:creationId xmlns:a16="http://schemas.microsoft.com/office/drawing/2014/main" id="{503B9218-5BFE-EA48-1A00-78C90821084F}"/>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47" name="Straight Connector 946">
              <a:extLst>
                <a:ext uri="{FF2B5EF4-FFF2-40B4-BE49-F238E27FC236}">
                  <a16:creationId xmlns:a16="http://schemas.microsoft.com/office/drawing/2014/main" id="{A9D0750B-447B-FA71-2641-E91B6B3D88E5}"/>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48" name="Group 947">
            <a:extLst>
              <a:ext uri="{FF2B5EF4-FFF2-40B4-BE49-F238E27FC236}">
                <a16:creationId xmlns:a16="http://schemas.microsoft.com/office/drawing/2014/main" id="{D0FD1975-66B3-4AB1-31EF-F83730F4CF3B}"/>
              </a:ext>
            </a:extLst>
          </p:cNvPr>
          <p:cNvGrpSpPr/>
          <p:nvPr/>
        </p:nvGrpSpPr>
        <p:grpSpPr>
          <a:xfrm>
            <a:off x="11153567" y="4266241"/>
            <a:ext cx="61116" cy="61116"/>
            <a:chOff x="7180064" y="4358282"/>
            <a:chExt cx="102394" cy="102394"/>
          </a:xfrm>
        </p:grpSpPr>
        <p:cxnSp>
          <p:nvCxnSpPr>
            <p:cNvPr id="949" name="Straight Connector 948">
              <a:extLst>
                <a:ext uri="{FF2B5EF4-FFF2-40B4-BE49-F238E27FC236}">
                  <a16:creationId xmlns:a16="http://schemas.microsoft.com/office/drawing/2014/main" id="{3DF7FF5A-F568-10FC-DA8B-41141791CA3C}"/>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50" name="Straight Connector 949">
              <a:extLst>
                <a:ext uri="{FF2B5EF4-FFF2-40B4-BE49-F238E27FC236}">
                  <a16:creationId xmlns:a16="http://schemas.microsoft.com/office/drawing/2014/main" id="{36BCD3CE-C438-C724-7717-031933DF6BE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grpSp>
        <p:nvGrpSpPr>
          <p:cNvPr id="951" name="Group 950">
            <a:extLst>
              <a:ext uri="{FF2B5EF4-FFF2-40B4-BE49-F238E27FC236}">
                <a16:creationId xmlns:a16="http://schemas.microsoft.com/office/drawing/2014/main" id="{B8FB9E19-3E5C-AD6A-528D-8E0660164AB7}"/>
              </a:ext>
            </a:extLst>
          </p:cNvPr>
          <p:cNvGrpSpPr/>
          <p:nvPr/>
        </p:nvGrpSpPr>
        <p:grpSpPr>
          <a:xfrm>
            <a:off x="11164475" y="4217114"/>
            <a:ext cx="61116" cy="61116"/>
            <a:chOff x="7180064" y="4358282"/>
            <a:chExt cx="102394" cy="102394"/>
          </a:xfrm>
        </p:grpSpPr>
        <p:cxnSp>
          <p:nvCxnSpPr>
            <p:cNvPr id="952" name="Straight Connector 951">
              <a:extLst>
                <a:ext uri="{FF2B5EF4-FFF2-40B4-BE49-F238E27FC236}">
                  <a16:creationId xmlns:a16="http://schemas.microsoft.com/office/drawing/2014/main" id="{92C8CAF4-C9D1-88E8-B8C2-C3D7BFDE8A88}"/>
                </a:ext>
              </a:extLst>
            </p:cNvPr>
            <p:cNvCxnSpPr>
              <a:cxnSpLocks/>
            </p:cNvCxnSpPr>
            <p:nvPr/>
          </p:nvCxnSpPr>
          <p:spPr bwMode="auto">
            <a:xfrm>
              <a:off x="7231261" y="4358282"/>
              <a:ext cx="0" cy="102394"/>
            </a:xfrm>
            <a:prstGeom prst="line">
              <a:avLst/>
            </a:prstGeom>
            <a:noFill/>
            <a:ln w="12700" cap="flat" cmpd="sng" algn="ctr">
              <a:solidFill>
                <a:schemeClr val="bg1"/>
              </a:solidFill>
              <a:prstDash val="solid"/>
              <a:round/>
              <a:headEnd type="none" w="med" len="med"/>
              <a:tailEnd type="none" w="med" len="med"/>
            </a:ln>
            <a:effectLst/>
          </p:spPr>
        </p:cxnSp>
        <p:cxnSp>
          <p:nvCxnSpPr>
            <p:cNvPr id="953" name="Straight Connector 952">
              <a:extLst>
                <a:ext uri="{FF2B5EF4-FFF2-40B4-BE49-F238E27FC236}">
                  <a16:creationId xmlns:a16="http://schemas.microsoft.com/office/drawing/2014/main" id="{E1A225A8-5B65-07C9-CAFF-F679A4235C31}"/>
                </a:ext>
              </a:extLst>
            </p:cNvPr>
            <p:cNvCxnSpPr>
              <a:cxnSpLocks/>
            </p:cNvCxnSpPr>
            <p:nvPr/>
          </p:nvCxnSpPr>
          <p:spPr bwMode="auto">
            <a:xfrm rot="16200000">
              <a:off x="7231261" y="4358283"/>
              <a:ext cx="0" cy="102394"/>
            </a:xfrm>
            <a:prstGeom prst="line">
              <a:avLst/>
            </a:prstGeom>
            <a:noFill/>
            <a:ln w="12700" cap="flat" cmpd="sng" algn="ctr">
              <a:solidFill>
                <a:schemeClr val="bg1"/>
              </a:solidFill>
              <a:prstDash val="solid"/>
              <a:round/>
              <a:headEnd type="none" w="med" len="med"/>
              <a:tailEnd type="none" w="med" len="med"/>
            </a:ln>
            <a:effectLst/>
          </p:spPr>
        </p:cxnSp>
      </p:grpSp>
      <p:pic>
        <p:nvPicPr>
          <p:cNvPr id="18" name="Picture 17">
            <a:extLst>
              <a:ext uri="{FF2B5EF4-FFF2-40B4-BE49-F238E27FC236}">
                <a16:creationId xmlns:a16="http://schemas.microsoft.com/office/drawing/2014/main" id="{24990EC4-A1E1-77C1-AF11-96D84182E72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2457" t="57859" r="24948" b="6955"/>
          <a:stretch/>
        </p:blipFill>
        <p:spPr>
          <a:xfrm>
            <a:off x="6156354" y="3961157"/>
            <a:ext cx="5836461" cy="2196353"/>
          </a:xfrm>
          <a:prstGeom prst="rect">
            <a:avLst/>
          </a:prstGeom>
        </p:spPr>
      </p:pic>
    </p:spTree>
    <p:extLst>
      <p:ext uri="{BB962C8B-B14F-4D97-AF65-F5344CB8AC3E}">
        <p14:creationId xmlns:p14="http://schemas.microsoft.com/office/powerpoint/2010/main" val="1970145415"/>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5">
            <a:extLst>
              <a:ext uri="{FF2B5EF4-FFF2-40B4-BE49-F238E27FC236}">
                <a16:creationId xmlns:a16="http://schemas.microsoft.com/office/drawing/2014/main" id="{1B44EDBF-B0CF-9031-137E-AFB509420E66}"/>
              </a:ext>
            </a:extLst>
          </p:cNvPr>
          <p:cNvSpPr txBox="1">
            <a:spLocks noChangeArrowheads="1"/>
          </p:cNvSpPr>
          <p:nvPr/>
        </p:nvSpPr>
        <p:spPr bwMode="auto">
          <a:xfrm>
            <a:off x="709796" y="2555688"/>
            <a:ext cx="404784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914377" eaLnBrk="0" fontAlgn="base" hangingPunct="0">
              <a:lnSpc>
                <a:spcPct val="100000"/>
              </a:lnSpc>
              <a:spcBef>
                <a:spcPct val="0"/>
              </a:spcBef>
              <a:spcAft>
                <a:spcPct val="0"/>
              </a:spcAft>
              <a:buClrTx/>
              <a:buNone/>
              <a:defRPr/>
            </a:pPr>
            <a:r>
              <a:rPr lang="en-GB" altLang="en-US" sz="1800" dirty="0">
                <a:solidFill>
                  <a:schemeClr val="tx1"/>
                </a:solidFill>
                <a:latin typeface="Calibri" panose="020F0502020204030204" pitchFamily="34" charset="0"/>
              </a:rPr>
              <a:t>Patients with advanced/metastatic breast cancer with progression on 2 previous endocrine therapy; restricted to HR+</a:t>
            </a:r>
            <a:endParaRPr lang="en-GB" altLang="en-US" sz="1800" dirty="0">
              <a:solidFill>
                <a:schemeClr val="tx1"/>
              </a:solidFill>
              <a:latin typeface="Calibri" panose="020F0502020204030204" pitchFamily="34" charset="0"/>
              <a:cs typeface="Arial" panose="020B0604020202020204" pitchFamily="34" charset="0"/>
            </a:endParaRPr>
          </a:p>
          <a:p>
            <a:pPr algn="ctr" defTabSz="914377" eaLnBrk="0" fontAlgn="base" hangingPunct="0">
              <a:lnSpc>
                <a:spcPct val="100000"/>
              </a:lnSpc>
              <a:spcBef>
                <a:spcPct val="0"/>
              </a:spcBef>
              <a:spcAft>
                <a:spcPct val="0"/>
              </a:spcAft>
              <a:buClrTx/>
              <a:buNone/>
              <a:defRPr/>
            </a:pPr>
            <a:r>
              <a:rPr lang="en-GB" altLang="en-US" sz="1800" dirty="0">
                <a:solidFill>
                  <a:schemeClr val="tx1"/>
                </a:solidFill>
                <a:latin typeface="Calibri" panose="020F0502020204030204" pitchFamily="34" charset="0"/>
                <a:cs typeface="Arial" panose="020B0604020202020204" pitchFamily="34" charset="0"/>
              </a:rPr>
              <a:t>Disease; HER2 low (IHC1+, or 2+) or HER2 ultralow (IHC* &gt;0 &lt;1+) based on central IHC assessment at diagnosis of first metastatic disease or later</a:t>
            </a:r>
          </a:p>
          <a:p>
            <a:pPr algn="ctr" defTabSz="914377" eaLnBrk="0" fontAlgn="base" hangingPunct="0">
              <a:lnSpc>
                <a:spcPct val="100000"/>
              </a:lnSpc>
              <a:spcBef>
                <a:spcPct val="0"/>
              </a:spcBef>
              <a:spcAft>
                <a:spcPct val="0"/>
              </a:spcAft>
              <a:buClrTx/>
              <a:buNone/>
              <a:defRPr/>
            </a:pPr>
            <a:r>
              <a:rPr lang="en-GB" altLang="en-US" sz="1800" dirty="0">
                <a:solidFill>
                  <a:schemeClr val="tx1"/>
                </a:solidFill>
                <a:latin typeface="Calibri" panose="020F0502020204030204" pitchFamily="34" charset="0"/>
                <a:cs typeface="Arial" panose="020B0604020202020204" pitchFamily="34" charset="0"/>
              </a:rPr>
              <a:t>(N = </a:t>
            </a:r>
            <a:r>
              <a:rPr lang="en-GB" altLang="en-US" sz="1800" dirty="0">
                <a:solidFill>
                  <a:schemeClr val="tx1"/>
                </a:solidFill>
                <a:latin typeface="Calibri" panose="020F0502020204030204" pitchFamily="34" charset="0"/>
              </a:rPr>
              <a:t>850</a:t>
            </a:r>
            <a:r>
              <a:rPr lang="en-GB" altLang="en-US" sz="1800" dirty="0">
                <a:solidFill>
                  <a:schemeClr val="tx1"/>
                </a:solidFill>
                <a:latin typeface="Calibri" panose="020F0502020204030204" pitchFamily="34" charset="0"/>
                <a:cs typeface="Arial" panose="020B0604020202020204" pitchFamily="34" charset="0"/>
              </a:rPr>
              <a:t>)</a:t>
            </a:r>
            <a:endParaRPr lang="en-US" altLang="en-US" sz="1800" dirty="0">
              <a:solidFill>
                <a:schemeClr val="tx1"/>
              </a:solidFill>
              <a:latin typeface="Calibri" panose="020F0502020204030204" pitchFamily="34" charset="0"/>
              <a:cs typeface="Arial" panose="020B0604020202020204" pitchFamily="34" charset="0"/>
            </a:endParaRPr>
          </a:p>
        </p:txBody>
      </p:sp>
      <p:sp>
        <p:nvSpPr>
          <p:cNvPr id="3" name="Title 1">
            <a:extLst>
              <a:ext uri="{FF2B5EF4-FFF2-40B4-BE49-F238E27FC236}">
                <a16:creationId xmlns:a16="http://schemas.microsoft.com/office/drawing/2014/main" id="{8677550A-D275-F2FC-14D5-7EC654F59361}"/>
              </a:ext>
            </a:extLst>
          </p:cNvPr>
          <p:cNvSpPr>
            <a:spLocks noGrp="1"/>
          </p:cNvSpPr>
          <p:nvPr>
            <p:ph type="title"/>
          </p:nvPr>
        </p:nvSpPr>
        <p:spPr>
          <a:xfrm>
            <a:off x="609761" y="238129"/>
            <a:ext cx="11141055" cy="1103313"/>
          </a:xfrm>
        </p:spPr>
        <p:txBody>
          <a:bodyPr/>
          <a:lstStyle/>
          <a:p>
            <a:r>
              <a:rPr lang="en-US" dirty="0"/>
              <a:t>DESTINY-Breast06: T-DXd in Chemotherapy Naive and HER2-Ultralow Advanced/Metastatic Breast Cancer</a:t>
            </a:r>
          </a:p>
        </p:txBody>
      </p:sp>
      <p:sp>
        <p:nvSpPr>
          <p:cNvPr id="4" name="Text Box 11">
            <a:extLst>
              <a:ext uri="{FF2B5EF4-FFF2-40B4-BE49-F238E27FC236}">
                <a16:creationId xmlns:a16="http://schemas.microsoft.com/office/drawing/2014/main" id="{E977C409-8F24-5FB8-2118-4C72D3631C98}"/>
              </a:ext>
            </a:extLst>
          </p:cNvPr>
          <p:cNvSpPr txBox="1">
            <a:spLocks noChangeArrowheads="1"/>
          </p:cNvSpPr>
          <p:nvPr/>
        </p:nvSpPr>
        <p:spPr bwMode="auto">
          <a:xfrm>
            <a:off x="414340" y="638574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nSpc>
                <a:spcPct val="100000"/>
              </a:lnSpc>
              <a:spcBef>
                <a:spcPct val="0"/>
              </a:spcBef>
              <a:spcAft>
                <a:spcPct val="0"/>
              </a:spcAft>
              <a:buClrTx/>
              <a:buNone/>
            </a:pPr>
            <a:r>
              <a:rPr lang="en-US" altLang="en-US" sz="1200" spc="-11" dirty="0">
                <a:solidFill>
                  <a:schemeClr val="tx1"/>
                </a:solidFill>
                <a:latin typeface="Calibri" panose="020F0502020204030204" pitchFamily="34" charset="0"/>
              </a:rPr>
              <a:t>NCT04494425.</a:t>
            </a:r>
          </a:p>
        </p:txBody>
      </p:sp>
      <p:sp>
        <p:nvSpPr>
          <p:cNvPr id="5" name="Content Placeholder 2">
            <a:extLst>
              <a:ext uri="{FF2B5EF4-FFF2-40B4-BE49-F238E27FC236}">
                <a16:creationId xmlns:a16="http://schemas.microsoft.com/office/drawing/2014/main" id="{63ECFFFD-A08E-B4D3-53C5-248F563DD054}"/>
              </a:ext>
            </a:extLst>
          </p:cNvPr>
          <p:cNvSpPr txBox="1">
            <a:spLocks/>
          </p:cNvSpPr>
          <p:nvPr/>
        </p:nvSpPr>
        <p:spPr>
          <a:xfrm>
            <a:off x="604677" y="1513047"/>
            <a:ext cx="10877529" cy="515655"/>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r>
              <a:rPr lang="en-US" sz="2000" kern="0" dirty="0">
                <a:solidFill>
                  <a:schemeClr val="tx1"/>
                </a:solidFill>
              </a:rPr>
              <a:t>Randomized, open-label phase III study</a:t>
            </a:r>
          </a:p>
        </p:txBody>
      </p:sp>
      <p:sp>
        <p:nvSpPr>
          <p:cNvPr id="6" name="Rectangle 49">
            <a:extLst>
              <a:ext uri="{FF2B5EF4-FFF2-40B4-BE49-F238E27FC236}">
                <a16:creationId xmlns:a16="http://schemas.microsoft.com/office/drawing/2014/main" id="{396F594E-2C7F-E165-E92F-A87F79D97B88}"/>
              </a:ext>
            </a:extLst>
          </p:cNvPr>
          <p:cNvSpPr>
            <a:spLocks noChangeArrowheads="1"/>
          </p:cNvSpPr>
          <p:nvPr/>
        </p:nvSpPr>
        <p:spPr bwMode="auto">
          <a:xfrm>
            <a:off x="5933823" y="2605913"/>
            <a:ext cx="4061516" cy="843267"/>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914377" eaLnBrk="0" fontAlgn="base" hangingPunct="0">
              <a:lnSpc>
                <a:spcPct val="100000"/>
              </a:lnSpc>
              <a:spcBef>
                <a:spcPct val="0"/>
              </a:spcBef>
              <a:spcAft>
                <a:spcPct val="0"/>
              </a:spcAft>
              <a:buClrTx/>
              <a:buNone/>
              <a:defRPr/>
            </a:pPr>
            <a:r>
              <a:rPr lang="en-US" altLang="en-US" sz="1800" b="1" dirty="0">
                <a:solidFill>
                  <a:schemeClr val="tx2"/>
                </a:solidFill>
                <a:latin typeface="Calibri" panose="020F0502020204030204" pitchFamily="34" charset="0"/>
                <a:cs typeface="Arial" panose="020B0604020202020204" pitchFamily="34" charset="0"/>
              </a:rPr>
              <a:t>T-DXd </a:t>
            </a:r>
          </a:p>
          <a:p>
            <a:pPr algn="ctr" defTabSz="914377" eaLnBrk="0" fontAlgn="base" hangingPunct="0">
              <a:lnSpc>
                <a:spcPct val="100000"/>
              </a:lnSpc>
              <a:spcBef>
                <a:spcPct val="0"/>
              </a:spcBef>
              <a:spcAft>
                <a:spcPct val="0"/>
              </a:spcAft>
              <a:buClrTx/>
              <a:buNone/>
              <a:defRPr/>
            </a:pPr>
            <a:r>
              <a:rPr lang="en-US" altLang="en-US" sz="1800" dirty="0">
                <a:solidFill>
                  <a:schemeClr val="tx2"/>
                </a:solidFill>
                <a:latin typeface="Calibri" panose="020F0502020204030204" pitchFamily="34" charset="0"/>
                <a:cs typeface="Arial" panose="020B0604020202020204" pitchFamily="34" charset="0"/>
              </a:rPr>
              <a:t>(n = </a:t>
            </a:r>
            <a:r>
              <a:rPr lang="en-US" altLang="en-US" sz="1800" dirty="0">
                <a:solidFill>
                  <a:schemeClr val="tx2"/>
                </a:solidFill>
                <a:latin typeface="Calibri" panose="020F0502020204030204" pitchFamily="34" charset="0"/>
              </a:rPr>
              <a:t>425</a:t>
            </a:r>
            <a:r>
              <a:rPr lang="en-US" altLang="en-US" sz="1800" dirty="0">
                <a:solidFill>
                  <a:schemeClr val="tx2"/>
                </a:solidFill>
                <a:latin typeface="Calibri" panose="020F0502020204030204" pitchFamily="34" charset="0"/>
                <a:cs typeface="Arial" panose="020B0604020202020204" pitchFamily="34" charset="0"/>
              </a:rPr>
              <a:t>)</a:t>
            </a:r>
          </a:p>
        </p:txBody>
      </p:sp>
      <p:sp>
        <p:nvSpPr>
          <p:cNvPr id="7" name="Rectangle 50">
            <a:extLst>
              <a:ext uri="{FF2B5EF4-FFF2-40B4-BE49-F238E27FC236}">
                <a16:creationId xmlns:a16="http://schemas.microsoft.com/office/drawing/2014/main" id="{F97773C0-F56E-5A3F-48ED-1F2712BB0B5A}"/>
              </a:ext>
            </a:extLst>
          </p:cNvPr>
          <p:cNvSpPr>
            <a:spLocks noChangeArrowheads="1"/>
          </p:cNvSpPr>
          <p:nvPr/>
        </p:nvSpPr>
        <p:spPr bwMode="auto">
          <a:xfrm>
            <a:off x="5933823" y="3643184"/>
            <a:ext cx="4061516" cy="834048"/>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914377" eaLnBrk="0" fontAlgn="base" hangingPunct="0">
              <a:lnSpc>
                <a:spcPct val="100000"/>
              </a:lnSpc>
              <a:spcBef>
                <a:spcPct val="0"/>
              </a:spcBef>
              <a:spcAft>
                <a:spcPct val="0"/>
              </a:spcAft>
              <a:buClrTx/>
              <a:buNone/>
              <a:defRPr/>
            </a:pPr>
            <a:r>
              <a:rPr lang="en-US" altLang="en-US" sz="1800" b="1" dirty="0">
                <a:solidFill>
                  <a:schemeClr val="tx2"/>
                </a:solidFill>
                <a:latin typeface="Calibri" panose="020F0502020204030204" pitchFamily="34" charset="0"/>
                <a:cs typeface="Arial" panose="020B0604020202020204" pitchFamily="34" charset="0"/>
              </a:rPr>
              <a:t>Chemotherapy</a:t>
            </a:r>
            <a:endParaRPr lang="en-US" altLang="en-US" sz="1800" dirty="0">
              <a:solidFill>
                <a:schemeClr val="tx2"/>
              </a:solidFill>
              <a:latin typeface="Calibri" panose="020F0502020204030204" pitchFamily="34" charset="0"/>
              <a:cs typeface="Arial" panose="020B0604020202020204" pitchFamily="34" charset="0"/>
            </a:endParaRPr>
          </a:p>
          <a:p>
            <a:pPr algn="ctr" defTabSz="914377" eaLnBrk="0" fontAlgn="base" hangingPunct="0">
              <a:lnSpc>
                <a:spcPct val="100000"/>
              </a:lnSpc>
              <a:spcBef>
                <a:spcPct val="0"/>
              </a:spcBef>
              <a:spcAft>
                <a:spcPct val="0"/>
              </a:spcAft>
              <a:buClrTx/>
              <a:buNone/>
              <a:defRPr/>
            </a:pPr>
            <a:r>
              <a:rPr lang="en-US" altLang="en-US" sz="1800" dirty="0">
                <a:solidFill>
                  <a:schemeClr val="tx2"/>
                </a:solidFill>
                <a:latin typeface="Calibri" panose="020F0502020204030204" pitchFamily="34" charset="0"/>
                <a:cs typeface="Arial" panose="020B0604020202020204" pitchFamily="34" charset="0"/>
              </a:rPr>
              <a:t>(n = </a:t>
            </a:r>
            <a:r>
              <a:rPr lang="en-US" altLang="en-US" sz="1800" dirty="0">
                <a:solidFill>
                  <a:schemeClr val="tx2"/>
                </a:solidFill>
                <a:latin typeface="Calibri" panose="020F0502020204030204" pitchFamily="34" charset="0"/>
              </a:rPr>
              <a:t>425</a:t>
            </a:r>
            <a:r>
              <a:rPr lang="en-US" altLang="en-US" sz="1800" dirty="0">
                <a:solidFill>
                  <a:schemeClr val="tx2"/>
                </a:solidFill>
                <a:latin typeface="Calibri" panose="020F0502020204030204" pitchFamily="34" charset="0"/>
                <a:cs typeface="Arial" panose="020B0604020202020204" pitchFamily="34" charset="0"/>
              </a:rPr>
              <a:t>)</a:t>
            </a:r>
          </a:p>
        </p:txBody>
      </p:sp>
      <p:sp>
        <p:nvSpPr>
          <p:cNvPr id="8" name="TextBox 7">
            <a:extLst>
              <a:ext uri="{FF2B5EF4-FFF2-40B4-BE49-F238E27FC236}">
                <a16:creationId xmlns:a16="http://schemas.microsoft.com/office/drawing/2014/main" id="{BA108405-C38C-4D22-AF28-C12A951CEB22}"/>
              </a:ext>
            </a:extLst>
          </p:cNvPr>
          <p:cNvSpPr txBox="1"/>
          <p:nvPr/>
        </p:nvSpPr>
        <p:spPr bwMode="auto">
          <a:xfrm>
            <a:off x="2774389" y="1951980"/>
            <a:ext cx="45893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377" eaLnBrk="0" fontAlgn="base" hangingPunct="0">
              <a:spcBef>
                <a:spcPct val="50000"/>
              </a:spcBef>
              <a:spcAft>
                <a:spcPct val="0"/>
              </a:spcAft>
              <a:defRPr/>
            </a:pPr>
            <a:r>
              <a:rPr lang="en-US" sz="1400" i="1" dirty="0">
                <a:latin typeface="Calibri" panose="020F0502020204030204" pitchFamily="34" charset="0"/>
                <a:cs typeface="Arial" panose="020B0604020202020204" pitchFamily="34" charset="0"/>
              </a:rPr>
              <a:t>Stratified by: prior CDK4/6 inhibitor; HER2 IHC 2+ vs 1+ vs 0; prior taxane in non-metastatic setting. </a:t>
            </a:r>
          </a:p>
        </p:txBody>
      </p:sp>
      <p:sp>
        <p:nvSpPr>
          <p:cNvPr id="9" name="Line 52">
            <a:extLst>
              <a:ext uri="{FF2B5EF4-FFF2-40B4-BE49-F238E27FC236}">
                <a16:creationId xmlns:a16="http://schemas.microsoft.com/office/drawing/2014/main" id="{D63FEB0C-58CA-8910-D284-317B01BA9247}"/>
              </a:ext>
            </a:extLst>
          </p:cNvPr>
          <p:cNvSpPr>
            <a:spLocks noChangeShapeType="1"/>
          </p:cNvSpPr>
          <p:nvPr/>
        </p:nvSpPr>
        <p:spPr bwMode="auto">
          <a:xfrm>
            <a:off x="5055063" y="2470132"/>
            <a:ext cx="0" cy="763443"/>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defRPr/>
            </a:pPr>
            <a:endParaRPr lang="en-US" sz="1800" b="1" dirty="0">
              <a:solidFill>
                <a:srgbClr val="000000"/>
              </a:solidFill>
              <a:latin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82C6783-A3A3-1B5C-F865-15D13FC65D31}"/>
              </a:ext>
            </a:extLst>
          </p:cNvPr>
          <p:cNvSpPr txBox="1"/>
          <p:nvPr/>
        </p:nvSpPr>
        <p:spPr bwMode="auto">
          <a:xfrm>
            <a:off x="5933823" y="4513559"/>
            <a:ext cx="45893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914377" eaLnBrk="0" fontAlgn="base" hangingPunct="0">
              <a:spcBef>
                <a:spcPct val="50000"/>
              </a:spcBef>
              <a:spcAft>
                <a:spcPct val="0"/>
              </a:spcAft>
              <a:defRPr/>
            </a:pPr>
            <a:r>
              <a:rPr lang="en-US" sz="1400" dirty="0">
                <a:latin typeface="Calibri" panose="020F0502020204030204" pitchFamily="34" charset="0"/>
                <a:cs typeface="Calibri" panose="020F0502020204030204" pitchFamily="34" charset="0"/>
              </a:rPr>
              <a:t>*Investigator’s choice chemotherapy may consist of capecitabine, paclitaxel, or nab-paclitaxel.</a:t>
            </a:r>
          </a:p>
        </p:txBody>
      </p:sp>
      <p:cxnSp>
        <p:nvCxnSpPr>
          <p:cNvPr id="11" name="Straight Arrow Connector 10">
            <a:extLst>
              <a:ext uri="{FF2B5EF4-FFF2-40B4-BE49-F238E27FC236}">
                <a16:creationId xmlns:a16="http://schemas.microsoft.com/office/drawing/2014/main" id="{799A2A31-7750-C515-5736-42F2B27CA850}"/>
              </a:ext>
            </a:extLst>
          </p:cNvPr>
          <p:cNvCxnSpPr>
            <a:cxnSpLocks/>
          </p:cNvCxnSpPr>
          <p:nvPr/>
        </p:nvCxnSpPr>
        <p:spPr bwMode="auto">
          <a:xfrm>
            <a:off x="9995337" y="3545984"/>
            <a:ext cx="527883" cy="0"/>
          </a:xfrm>
          <a:prstGeom prst="straightConnector1">
            <a:avLst/>
          </a:prstGeom>
          <a:noFill/>
          <a:ln w="28575" cap="flat" cmpd="sng" algn="ctr">
            <a:solidFill>
              <a:schemeClr val="tx1"/>
            </a:solidFill>
            <a:prstDash val="solid"/>
            <a:round/>
            <a:headEnd type="none" w="med" len="med"/>
            <a:tailEnd type="triangle"/>
          </a:ln>
          <a:effectLst/>
        </p:spPr>
      </p:cxnSp>
      <p:sp>
        <p:nvSpPr>
          <p:cNvPr id="12" name="TextBox 11">
            <a:extLst>
              <a:ext uri="{FF2B5EF4-FFF2-40B4-BE49-F238E27FC236}">
                <a16:creationId xmlns:a16="http://schemas.microsoft.com/office/drawing/2014/main" id="{99DB6DC1-57FE-A613-F83D-332A8B5A262E}"/>
              </a:ext>
            </a:extLst>
          </p:cNvPr>
          <p:cNvSpPr txBox="1"/>
          <p:nvPr/>
        </p:nvSpPr>
        <p:spPr bwMode="auto">
          <a:xfrm>
            <a:off x="10186409" y="3207453"/>
            <a:ext cx="1572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377" eaLnBrk="0" fontAlgn="base" hangingPunct="0">
              <a:spcBef>
                <a:spcPct val="50000"/>
              </a:spcBef>
              <a:spcAft>
                <a:spcPct val="0"/>
              </a:spcAft>
              <a:defRPr/>
            </a:pPr>
            <a:r>
              <a:rPr lang="en-US" sz="1600" i="1" dirty="0">
                <a:latin typeface="Calibri" panose="020F0502020204030204" pitchFamily="34" charset="0"/>
                <a:cs typeface="Arial" panose="020B0604020202020204" pitchFamily="34" charset="0"/>
              </a:rPr>
              <a:t>Until PD or toxicity</a:t>
            </a:r>
          </a:p>
        </p:txBody>
      </p:sp>
      <p:sp>
        <p:nvSpPr>
          <p:cNvPr id="15" name="Rettangolo 9">
            <a:extLst>
              <a:ext uri="{FF2B5EF4-FFF2-40B4-BE49-F238E27FC236}">
                <a16:creationId xmlns:a16="http://schemas.microsoft.com/office/drawing/2014/main" id="{9D7F4A32-9A95-C0CA-6A8C-0F13B443023A}"/>
              </a:ext>
            </a:extLst>
          </p:cNvPr>
          <p:cNvSpPr/>
          <p:nvPr/>
        </p:nvSpPr>
        <p:spPr>
          <a:xfrm>
            <a:off x="709796" y="3724870"/>
            <a:ext cx="3984045" cy="568813"/>
          </a:xfrm>
          <a:prstGeom prst="rect">
            <a:avLst/>
          </a:prstGeom>
          <a:noFill/>
          <a:ln w="38100">
            <a:solidFill>
              <a:srgbClr val="C00000"/>
            </a:solidFill>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eaLnBrk="0" fontAlgn="base" hangingPunct="0">
              <a:spcBef>
                <a:spcPct val="0"/>
              </a:spcBef>
              <a:spcAft>
                <a:spcPct val="0"/>
              </a:spcAft>
              <a:defRPr/>
            </a:pPr>
            <a:endParaRPr lang="en-GB" sz="3200" dirty="0">
              <a:solidFill>
                <a:srgbClr val="FFFFFF"/>
              </a:solidFill>
              <a:latin typeface="Calibri"/>
            </a:endParaRPr>
          </a:p>
        </p:txBody>
      </p:sp>
      <p:sp>
        <p:nvSpPr>
          <p:cNvPr id="16" name="Content Placeholder 2">
            <a:extLst>
              <a:ext uri="{FF2B5EF4-FFF2-40B4-BE49-F238E27FC236}">
                <a16:creationId xmlns:a16="http://schemas.microsoft.com/office/drawing/2014/main" id="{E4E4C710-5C3E-87D9-A93A-48A3FC4F7EC5}"/>
              </a:ext>
            </a:extLst>
          </p:cNvPr>
          <p:cNvSpPr txBox="1">
            <a:spLocks/>
          </p:cNvSpPr>
          <p:nvPr/>
        </p:nvSpPr>
        <p:spPr>
          <a:xfrm>
            <a:off x="614404" y="5129200"/>
            <a:ext cx="5205952" cy="523219"/>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spcBef>
                <a:spcPts val="600"/>
              </a:spcBef>
              <a:spcAft>
                <a:spcPts val="0"/>
              </a:spcAft>
            </a:pPr>
            <a:r>
              <a:rPr lang="en-US" sz="1600" kern="0" dirty="0">
                <a:solidFill>
                  <a:schemeClr val="tx1"/>
                </a:solidFill>
              </a:rPr>
              <a:t>Primary endpoint: PFS (per BICR) in HER2 IHC 1+/2+  </a:t>
            </a:r>
          </a:p>
          <a:p>
            <a:pPr>
              <a:spcAft>
                <a:spcPts val="0"/>
              </a:spcAft>
            </a:pPr>
            <a:r>
              <a:rPr lang="en-US" sz="1600" kern="0" dirty="0">
                <a:solidFill>
                  <a:schemeClr val="tx1"/>
                </a:solidFill>
              </a:rPr>
              <a:t>Key secondary endpoints: OS in HER2 IHC 1+/2+ population, PFS and OS in  ITT</a:t>
            </a:r>
          </a:p>
        </p:txBody>
      </p:sp>
      <p:sp>
        <p:nvSpPr>
          <p:cNvPr id="17" name="Content Placeholder 2">
            <a:extLst>
              <a:ext uri="{FF2B5EF4-FFF2-40B4-BE49-F238E27FC236}">
                <a16:creationId xmlns:a16="http://schemas.microsoft.com/office/drawing/2014/main" id="{CA2EAEEB-4A41-37E4-C308-EF004A5814B3}"/>
              </a:ext>
            </a:extLst>
          </p:cNvPr>
          <p:cNvSpPr txBox="1">
            <a:spLocks/>
          </p:cNvSpPr>
          <p:nvPr/>
        </p:nvSpPr>
        <p:spPr>
          <a:xfrm>
            <a:off x="5940202" y="5012119"/>
            <a:ext cx="5595673" cy="961831"/>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spcBef>
                <a:spcPts val="600"/>
              </a:spcBef>
              <a:spcAft>
                <a:spcPts val="0"/>
              </a:spcAft>
            </a:pPr>
            <a:r>
              <a:rPr lang="en-US" sz="1600" kern="0" dirty="0">
                <a:solidFill>
                  <a:schemeClr val="tx1"/>
                </a:solidFill>
              </a:rPr>
              <a:t>Secondary endpoints: PFS (per INV) in HER2 1+/2+, ORR and DoR in HER2 1+/2+and ITT, safety and tolerability, symptoms, functioning and QoL</a:t>
            </a:r>
          </a:p>
          <a:p>
            <a:pPr>
              <a:spcBef>
                <a:spcPts val="600"/>
              </a:spcBef>
              <a:spcAft>
                <a:spcPts val="0"/>
              </a:spcAft>
            </a:pPr>
            <a:r>
              <a:rPr lang="en-US" sz="1600" kern="0" dirty="0">
                <a:solidFill>
                  <a:schemeClr val="tx1"/>
                </a:solidFill>
              </a:rPr>
              <a:t>Exploratory: OS in HER2 IHC 1+/2+ population</a:t>
            </a:r>
          </a:p>
        </p:txBody>
      </p:sp>
      <p:sp>
        <p:nvSpPr>
          <p:cNvPr id="18" name="TextBox 17">
            <a:extLst>
              <a:ext uri="{FF2B5EF4-FFF2-40B4-BE49-F238E27FC236}">
                <a16:creationId xmlns:a16="http://schemas.microsoft.com/office/drawing/2014/main" id="{269AD0F2-B8F2-2EA5-0495-9A7107CD4D2E}"/>
              </a:ext>
            </a:extLst>
          </p:cNvPr>
          <p:cNvSpPr txBox="1"/>
          <p:nvPr/>
        </p:nvSpPr>
        <p:spPr bwMode="auto">
          <a:xfrm>
            <a:off x="3657600" y="6228365"/>
            <a:ext cx="406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dirty="0">
                <a:latin typeface="Calibri" panose="020F0502020204030204" pitchFamily="34" charset="0"/>
              </a:rPr>
              <a:t>*HER2 IHC &gt;0 defined by any IHC staining up to 10% of tumor cells. Futility analysis in HER2 IHC 0+ cohort will be done.</a:t>
            </a:r>
          </a:p>
        </p:txBody>
      </p:sp>
      <p:sp>
        <p:nvSpPr>
          <p:cNvPr id="19" name="Line 53">
            <a:extLst>
              <a:ext uri="{FF2B5EF4-FFF2-40B4-BE49-F238E27FC236}">
                <a16:creationId xmlns:a16="http://schemas.microsoft.com/office/drawing/2014/main" id="{30355EC8-CAAD-E9E4-1B3E-55E839B35708}"/>
              </a:ext>
            </a:extLst>
          </p:cNvPr>
          <p:cNvSpPr>
            <a:spLocks noChangeShapeType="1"/>
          </p:cNvSpPr>
          <p:nvPr/>
        </p:nvSpPr>
        <p:spPr bwMode="auto">
          <a:xfrm>
            <a:off x="5054190" y="3703661"/>
            <a:ext cx="766167" cy="5795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defRPr/>
            </a:pPr>
            <a:endParaRPr lang="en-US" sz="2000" b="1" dirty="0">
              <a:solidFill>
                <a:srgbClr val="FFFFFF"/>
              </a:solidFill>
              <a:latin typeface="Arial" panose="020B0604020202020204" pitchFamily="34" charset="0"/>
              <a:cs typeface="Arial" panose="020B0604020202020204" pitchFamily="34" charset="0"/>
            </a:endParaRPr>
          </a:p>
        </p:txBody>
      </p:sp>
      <p:sp>
        <p:nvSpPr>
          <p:cNvPr id="20" name="Line 54">
            <a:extLst>
              <a:ext uri="{FF2B5EF4-FFF2-40B4-BE49-F238E27FC236}">
                <a16:creationId xmlns:a16="http://schemas.microsoft.com/office/drawing/2014/main" id="{AC0BCEE9-2B92-D23B-B43F-F889E73697C0}"/>
              </a:ext>
            </a:extLst>
          </p:cNvPr>
          <p:cNvSpPr>
            <a:spLocks noChangeShapeType="1"/>
          </p:cNvSpPr>
          <p:nvPr/>
        </p:nvSpPr>
        <p:spPr bwMode="auto">
          <a:xfrm flipV="1">
            <a:off x="5057364" y="2903406"/>
            <a:ext cx="762992" cy="52322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defRPr/>
            </a:pP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8866004"/>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kern="1200" dirty="0">
                <a:solidFill>
                  <a:schemeClr val="tx1"/>
                </a:solidFill>
                <a:latin typeface="Arial" charset="0"/>
                <a:ea typeface="+mn-ea"/>
                <a:cs typeface="+mn-cs"/>
              </a:rPr>
              <a:t>PFS (BICR) in HER2-low: primary endpoint</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520"/>
          <a:stretch/>
        </p:blipFill>
        <p:spPr bwMode="auto">
          <a:xfrm>
            <a:off x="389863" y="803867"/>
            <a:ext cx="11413764" cy="56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4">
            <a:extLst>
              <a:ext uri="{FF2B5EF4-FFF2-40B4-BE49-F238E27FC236}">
                <a16:creationId xmlns:a16="http://schemas.microsoft.com/office/drawing/2014/main" id="{2925A09D-ACFD-E5F5-BF85-BB1FAB5BC494}"/>
              </a:ext>
            </a:extLst>
          </p:cNvPr>
          <p:cNvSpPr txBox="1">
            <a:spLocks/>
          </p:cNvSpPr>
          <p:nvPr/>
        </p:nvSpPr>
        <p:spPr bwMode="auto">
          <a:xfrm>
            <a:off x="121920" y="35787"/>
            <a:ext cx="11948160" cy="990600"/>
          </a:xfrm>
          <a:prstGeom prst="rect">
            <a:avLst/>
          </a:prstGeom>
          <a:noFill/>
          <a:ln w="9525">
            <a:noFill/>
            <a:miter lim="800000"/>
            <a:headEnd/>
            <a:tailEnd/>
          </a:ln>
          <a:effectLst/>
        </p:spPr>
        <p:txBody>
          <a:bodyPr vert="horz" wrap="square" lIns="0" tIns="60952" rIns="121905" bIns="0" numCol="1" anchor="ctr" anchorCtr="0" compatLnSpc="1">
            <a:prstTxWarp prst="textNoShape">
              <a:avLst/>
            </a:prstTxWarp>
          </a:bodyPr>
          <a:lstStyle>
            <a:lvl1pPr algn="ctr" rtl="0" eaLnBrk="0" fontAlgn="base" hangingPunct="0">
              <a:spcBef>
                <a:spcPct val="0"/>
              </a:spcBef>
              <a:spcAft>
                <a:spcPct val="0"/>
              </a:spcAft>
              <a:defRPr sz="2100" b="1">
                <a:solidFill>
                  <a:srgbClr val="FFFF00"/>
                </a:solidFill>
                <a:effectLst/>
                <a:latin typeface="+mj-lt"/>
                <a:ea typeface="ＭＳ Ｐゴシック" charset="0"/>
                <a:cs typeface="ＭＳ Ｐゴシック" charset="0"/>
              </a:defRPr>
            </a:lvl1pPr>
            <a:lvl2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5pPr>
            <a:lvl6pPr marL="34286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6pPr>
            <a:lvl7pPr marL="68572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7pPr>
            <a:lvl8pPr marL="102858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8pPr>
            <a:lvl9pPr marL="137144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9pPr>
          </a:lstStyle>
          <a:p>
            <a:r>
              <a:rPr lang="en-US" sz="2800" kern="0" dirty="0">
                <a:solidFill>
                  <a:srgbClr val="FFC000"/>
                </a:solidFill>
              </a:rPr>
              <a:t>DESTINY-Breast06 PFS in HER2 low</a:t>
            </a:r>
          </a:p>
        </p:txBody>
      </p:sp>
      <p:sp>
        <p:nvSpPr>
          <p:cNvPr id="4" name="Rectangle 3">
            <a:extLst>
              <a:ext uri="{FF2B5EF4-FFF2-40B4-BE49-F238E27FC236}">
                <a16:creationId xmlns:a16="http://schemas.microsoft.com/office/drawing/2014/main" id="{B02EE51D-8745-690B-621E-313F48B9910B}"/>
              </a:ext>
            </a:extLst>
          </p:cNvPr>
          <p:cNvSpPr/>
          <p:nvPr/>
        </p:nvSpPr>
        <p:spPr bwMode="auto">
          <a:xfrm>
            <a:off x="2827283" y="6180083"/>
            <a:ext cx="3678620" cy="15765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74424-3024-1AE2-231C-DD5A3ED0FB5A}"/>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BD17A335-B6F2-81C6-44F3-AE01AE3FC1E1}"/>
              </a:ext>
            </a:extLst>
          </p:cNvPr>
          <p:cNvSpPr>
            <a:spLocks noGrp="1"/>
          </p:cNvSpPr>
          <p:nvPr>
            <p:ph idx="1"/>
          </p:nvPr>
        </p:nvSpPr>
        <p:spPr/>
        <p:txBody>
          <a:bodyPr/>
          <a:lstStyle/>
          <a:p>
            <a:r>
              <a:rPr lang="en-US" dirty="0"/>
              <a:t>48 </a:t>
            </a:r>
            <a:r>
              <a:rPr lang="en-US" dirty="0" err="1"/>
              <a:t>yo</a:t>
            </a:r>
            <a:r>
              <a:rPr lang="en-US" dirty="0"/>
              <a:t> woman diagnosed with stage II 3 cm, 1 LN+ TNBC, treated with neoadjuvant docetaxel/carboplatin x 6 cycles with </a:t>
            </a:r>
            <a:r>
              <a:rPr lang="en-US" dirty="0" err="1"/>
              <a:t>pCR</a:t>
            </a:r>
            <a:r>
              <a:rPr lang="en-US" dirty="0"/>
              <a:t> at surgery.</a:t>
            </a:r>
          </a:p>
          <a:p>
            <a:r>
              <a:rPr lang="en-US" dirty="0"/>
              <a:t>2 years later develops cough. CT scan shows solitary lung nodule 1.5 cm and rib metastasis. </a:t>
            </a:r>
          </a:p>
          <a:p>
            <a:r>
              <a:rPr lang="en-US" dirty="0"/>
              <a:t>Biopsy confirms TNBC (ER 0, PR 0, HER2 0) </a:t>
            </a:r>
          </a:p>
          <a:p>
            <a:r>
              <a:rPr lang="en-US" dirty="0"/>
              <a:t>Receives 1</a:t>
            </a:r>
            <a:r>
              <a:rPr lang="en-US" baseline="30000" dirty="0"/>
              <a:t>st</a:t>
            </a:r>
            <a:r>
              <a:rPr lang="en-US" dirty="0"/>
              <a:t> line chemotherapy (PR x 15 months) then second line chemotherapy (SD x 10 months).</a:t>
            </a:r>
          </a:p>
          <a:p>
            <a:r>
              <a:rPr lang="en-US" dirty="0"/>
              <a:t>Progressive disease in lungs and liver.</a:t>
            </a:r>
          </a:p>
        </p:txBody>
      </p:sp>
    </p:spTree>
    <p:extLst>
      <p:ext uri="{BB962C8B-B14F-4D97-AF65-F5344CB8AC3E}">
        <p14:creationId xmlns:p14="http://schemas.microsoft.com/office/powerpoint/2010/main" val="2788868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kern="1200" dirty="0">
                <a:solidFill>
                  <a:schemeClr val="tx1"/>
                </a:solidFill>
                <a:latin typeface="Arial" charset="0"/>
                <a:ea typeface="+mn-ea"/>
                <a:cs typeface="+mn-cs"/>
              </a:rPr>
              <a:t>OS in HER2-low and ITT: key secondary endpoints (~40% maturity)</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103"/>
          <a:stretch/>
        </p:blipFill>
        <p:spPr bwMode="auto">
          <a:xfrm>
            <a:off x="389863" y="777072"/>
            <a:ext cx="11413764" cy="5643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4">
            <a:extLst>
              <a:ext uri="{FF2B5EF4-FFF2-40B4-BE49-F238E27FC236}">
                <a16:creationId xmlns:a16="http://schemas.microsoft.com/office/drawing/2014/main" id="{13575046-3455-3D8D-4018-9577A1434396}"/>
              </a:ext>
            </a:extLst>
          </p:cNvPr>
          <p:cNvSpPr txBox="1">
            <a:spLocks/>
          </p:cNvSpPr>
          <p:nvPr/>
        </p:nvSpPr>
        <p:spPr bwMode="auto">
          <a:xfrm>
            <a:off x="121920" y="35787"/>
            <a:ext cx="11948160" cy="990600"/>
          </a:xfrm>
          <a:prstGeom prst="rect">
            <a:avLst/>
          </a:prstGeom>
          <a:noFill/>
          <a:ln w="9525">
            <a:noFill/>
            <a:miter lim="800000"/>
            <a:headEnd/>
            <a:tailEnd/>
          </a:ln>
          <a:effectLst/>
        </p:spPr>
        <p:txBody>
          <a:bodyPr vert="horz" wrap="square" lIns="0" tIns="60952" rIns="121905" bIns="0" numCol="1" anchor="ctr" anchorCtr="0" compatLnSpc="1">
            <a:prstTxWarp prst="textNoShape">
              <a:avLst/>
            </a:prstTxWarp>
          </a:bodyPr>
          <a:lstStyle>
            <a:lvl1pPr algn="ctr" rtl="0" eaLnBrk="0" fontAlgn="base" hangingPunct="0">
              <a:spcBef>
                <a:spcPct val="0"/>
              </a:spcBef>
              <a:spcAft>
                <a:spcPct val="0"/>
              </a:spcAft>
              <a:defRPr sz="2100" b="1">
                <a:solidFill>
                  <a:srgbClr val="FFFF00"/>
                </a:solidFill>
                <a:effectLst/>
                <a:latin typeface="+mj-lt"/>
                <a:ea typeface="ＭＳ Ｐゴシック" charset="0"/>
                <a:cs typeface="ＭＳ Ｐゴシック" charset="0"/>
              </a:defRPr>
            </a:lvl1pPr>
            <a:lvl2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5pPr>
            <a:lvl6pPr marL="34286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6pPr>
            <a:lvl7pPr marL="68572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7pPr>
            <a:lvl8pPr marL="102858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8pPr>
            <a:lvl9pPr marL="137144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9pPr>
          </a:lstStyle>
          <a:p>
            <a:r>
              <a:rPr lang="en-US" sz="2800" kern="0" dirty="0">
                <a:solidFill>
                  <a:srgbClr val="FFC000"/>
                </a:solidFill>
              </a:rPr>
              <a:t>DESTINY-Breast06 Overall Survival</a:t>
            </a:r>
          </a:p>
        </p:txBody>
      </p:sp>
      <p:sp>
        <p:nvSpPr>
          <p:cNvPr id="4" name="Rectangle 3">
            <a:extLst>
              <a:ext uri="{FF2B5EF4-FFF2-40B4-BE49-F238E27FC236}">
                <a16:creationId xmlns:a16="http://schemas.microsoft.com/office/drawing/2014/main" id="{13A24B02-3E67-665C-0132-2066150D3CDB}"/>
              </a:ext>
            </a:extLst>
          </p:cNvPr>
          <p:cNvSpPr/>
          <p:nvPr/>
        </p:nvSpPr>
        <p:spPr bwMode="auto">
          <a:xfrm>
            <a:off x="2827283" y="6180083"/>
            <a:ext cx="3678620" cy="15765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kern="1200" dirty="0">
                <a:solidFill>
                  <a:schemeClr val="tx1"/>
                </a:solidFill>
                <a:latin typeface="Arial" charset="0"/>
                <a:ea typeface="+mn-ea"/>
                <a:cs typeface="+mn-cs"/>
              </a:rPr>
              <a:t>PFS and OS in HER2-ultralow: prespecified exploratory analyses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938"/>
          <a:stretch/>
        </p:blipFill>
        <p:spPr bwMode="auto">
          <a:xfrm>
            <a:off x="389863" y="830664"/>
            <a:ext cx="11413764" cy="558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4">
            <a:extLst>
              <a:ext uri="{FF2B5EF4-FFF2-40B4-BE49-F238E27FC236}">
                <a16:creationId xmlns:a16="http://schemas.microsoft.com/office/drawing/2014/main" id="{DA25FA9E-499A-103A-C301-A3A30F61B022}"/>
              </a:ext>
            </a:extLst>
          </p:cNvPr>
          <p:cNvSpPr txBox="1">
            <a:spLocks/>
          </p:cNvSpPr>
          <p:nvPr/>
        </p:nvSpPr>
        <p:spPr bwMode="auto">
          <a:xfrm>
            <a:off x="121920" y="35787"/>
            <a:ext cx="11948160" cy="990600"/>
          </a:xfrm>
          <a:prstGeom prst="rect">
            <a:avLst/>
          </a:prstGeom>
          <a:noFill/>
          <a:ln w="9525">
            <a:noFill/>
            <a:miter lim="800000"/>
            <a:headEnd/>
            <a:tailEnd/>
          </a:ln>
          <a:effectLst/>
        </p:spPr>
        <p:txBody>
          <a:bodyPr vert="horz" wrap="square" lIns="0" tIns="60952" rIns="121905" bIns="0" numCol="1" anchor="ctr" anchorCtr="0" compatLnSpc="1">
            <a:prstTxWarp prst="textNoShape">
              <a:avLst/>
            </a:prstTxWarp>
          </a:bodyPr>
          <a:lstStyle>
            <a:lvl1pPr algn="ctr" rtl="0" eaLnBrk="0" fontAlgn="base" hangingPunct="0">
              <a:spcBef>
                <a:spcPct val="0"/>
              </a:spcBef>
              <a:spcAft>
                <a:spcPct val="0"/>
              </a:spcAft>
              <a:defRPr sz="2100" b="1">
                <a:solidFill>
                  <a:srgbClr val="FFFF00"/>
                </a:solidFill>
                <a:effectLst/>
                <a:latin typeface="+mj-lt"/>
                <a:ea typeface="ＭＳ Ｐゴシック" charset="0"/>
                <a:cs typeface="ＭＳ Ｐゴシック" charset="0"/>
              </a:defRPr>
            </a:lvl1pPr>
            <a:lvl2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5pPr>
            <a:lvl6pPr marL="34286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6pPr>
            <a:lvl7pPr marL="68572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7pPr>
            <a:lvl8pPr marL="102858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8pPr>
            <a:lvl9pPr marL="137144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9pPr>
          </a:lstStyle>
          <a:p>
            <a:r>
              <a:rPr lang="en-US" sz="2800" kern="0" dirty="0">
                <a:solidFill>
                  <a:srgbClr val="FFC000"/>
                </a:solidFill>
              </a:rPr>
              <a:t>DESTINY-Breast06 PFS and OS in HER2 Ultralow</a:t>
            </a:r>
          </a:p>
        </p:txBody>
      </p:sp>
      <p:sp>
        <p:nvSpPr>
          <p:cNvPr id="4" name="Rectangle 3">
            <a:extLst>
              <a:ext uri="{FF2B5EF4-FFF2-40B4-BE49-F238E27FC236}">
                <a16:creationId xmlns:a16="http://schemas.microsoft.com/office/drawing/2014/main" id="{E55BBBEA-1765-971E-792D-6831501956F3}"/>
              </a:ext>
            </a:extLst>
          </p:cNvPr>
          <p:cNvSpPr/>
          <p:nvPr/>
        </p:nvSpPr>
        <p:spPr bwMode="auto">
          <a:xfrm>
            <a:off x="2827283" y="6180083"/>
            <a:ext cx="3678620" cy="15765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kern="1200" dirty="0">
                <a:solidFill>
                  <a:schemeClr val="tx1"/>
                </a:solidFill>
                <a:latin typeface="Arial" charset="0"/>
                <a:ea typeface="+mn-ea"/>
                <a:cs typeface="+mn-cs"/>
              </a:rPr>
              <a:t>Antitumor activity</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434"/>
          <a:stretch/>
        </p:blipFill>
        <p:spPr bwMode="auto">
          <a:xfrm>
            <a:off x="389863" y="696685"/>
            <a:ext cx="11413764" cy="575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4">
            <a:extLst>
              <a:ext uri="{FF2B5EF4-FFF2-40B4-BE49-F238E27FC236}">
                <a16:creationId xmlns:a16="http://schemas.microsoft.com/office/drawing/2014/main" id="{B17435D1-FEA0-8D3E-1CBE-F1B7FF67EB81}"/>
              </a:ext>
            </a:extLst>
          </p:cNvPr>
          <p:cNvSpPr txBox="1">
            <a:spLocks/>
          </p:cNvSpPr>
          <p:nvPr/>
        </p:nvSpPr>
        <p:spPr bwMode="auto">
          <a:xfrm>
            <a:off x="121919" y="-84337"/>
            <a:ext cx="11948160" cy="990600"/>
          </a:xfrm>
          <a:prstGeom prst="rect">
            <a:avLst/>
          </a:prstGeom>
          <a:noFill/>
          <a:ln w="9525">
            <a:noFill/>
            <a:miter lim="800000"/>
            <a:headEnd/>
            <a:tailEnd/>
          </a:ln>
          <a:effectLst/>
        </p:spPr>
        <p:txBody>
          <a:bodyPr vert="horz" wrap="square" lIns="0" tIns="60952" rIns="121905" bIns="0" numCol="1" anchor="ctr" anchorCtr="0" compatLnSpc="1">
            <a:prstTxWarp prst="textNoShape">
              <a:avLst/>
            </a:prstTxWarp>
          </a:bodyPr>
          <a:lstStyle>
            <a:lvl1pPr algn="ctr" rtl="0" eaLnBrk="0" fontAlgn="base" hangingPunct="0">
              <a:spcBef>
                <a:spcPct val="0"/>
              </a:spcBef>
              <a:spcAft>
                <a:spcPct val="0"/>
              </a:spcAft>
              <a:defRPr sz="2100" b="1">
                <a:solidFill>
                  <a:srgbClr val="FFFF00"/>
                </a:solidFill>
                <a:effectLst/>
                <a:latin typeface="+mj-lt"/>
                <a:ea typeface="ＭＳ Ｐゴシック" charset="0"/>
                <a:cs typeface="ＭＳ Ｐゴシック" charset="0"/>
              </a:defRPr>
            </a:lvl1pPr>
            <a:lvl2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5pPr>
            <a:lvl6pPr marL="34286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6pPr>
            <a:lvl7pPr marL="68572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7pPr>
            <a:lvl8pPr marL="102858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8pPr>
            <a:lvl9pPr marL="137144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9pPr>
          </a:lstStyle>
          <a:p>
            <a:r>
              <a:rPr lang="en-US" sz="2800" kern="0" dirty="0">
                <a:solidFill>
                  <a:srgbClr val="FFC000"/>
                </a:solidFill>
              </a:rPr>
              <a:t>DESTINY-Breast06 ORR</a:t>
            </a:r>
          </a:p>
        </p:txBody>
      </p:sp>
      <p:sp>
        <p:nvSpPr>
          <p:cNvPr id="4" name="Rectangle 3">
            <a:extLst>
              <a:ext uri="{FF2B5EF4-FFF2-40B4-BE49-F238E27FC236}">
                <a16:creationId xmlns:a16="http://schemas.microsoft.com/office/drawing/2014/main" id="{791597F5-D36B-3123-DF31-C1291F38C73B}"/>
              </a:ext>
            </a:extLst>
          </p:cNvPr>
          <p:cNvSpPr/>
          <p:nvPr/>
        </p:nvSpPr>
        <p:spPr bwMode="auto">
          <a:xfrm>
            <a:off x="2827283" y="6180083"/>
            <a:ext cx="3678620" cy="15765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426F-5644-23C6-7DD4-D9CB586C4A20}"/>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C92814B3-A0B4-5477-3BE8-9EECFBDBC047}"/>
              </a:ext>
            </a:extLst>
          </p:cNvPr>
          <p:cNvSpPr>
            <a:spLocks noGrp="1"/>
          </p:cNvSpPr>
          <p:nvPr>
            <p:ph idx="1"/>
          </p:nvPr>
        </p:nvSpPr>
        <p:spPr/>
        <p:txBody>
          <a:bodyPr/>
          <a:lstStyle/>
          <a:p>
            <a:r>
              <a:rPr lang="en-US" sz="2267" dirty="0"/>
              <a:t>59 </a:t>
            </a:r>
            <a:r>
              <a:rPr lang="en-US" sz="2267" dirty="0" err="1"/>
              <a:t>yo</a:t>
            </a:r>
            <a:r>
              <a:rPr lang="en-US" sz="2267" dirty="0"/>
              <a:t> woman started T-</a:t>
            </a:r>
            <a:r>
              <a:rPr lang="en-US" sz="2267" dirty="0" err="1"/>
              <a:t>DXd</a:t>
            </a:r>
            <a:r>
              <a:rPr lang="en-US" sz="2267" dirty="0"/>
              <a:t> for HER2 low MBC to liver and lungs.</a:t>
            </a:r>
          </a:p>
          <a:p>
            <a:r>
              <a:rPr lang="en-US" sz="2267" dirty="0"/>
              <a:t>After 3 cycles, scan shows CR in lungs and liver but ground glass infiltrates in bilateral upper lung lobes</a:t>
            </a:r>
          </a:p>
          <a:p>
            <a:r>
              <a:rPr lang="en-US" sz="2267" dirty="0"/>
              <a:t>Patient is completely asymptomatic</a:t>
            </a:r>
          </a:p>
          <a:p>
            <a:r>
              <a:rPr lang="en-US" sz="2267" dirty="0"/>
              <a:t>O2 sat 96%, vitals signs all normal, exam unremarkable</a:t>
            </a:r>
          </a:p>
        </p:txBody>
      </p:sp>
    </p:spTree>
    <p:extLst>
      <p:ext uri="{BB962C8B-B14F-4D97-AF65-F5344CB8AC3E}">
        <p14:creationId xmlns:p14="http://schemas.microsoft.com/office/powerpoint/2010/main" val="694222890"/>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426F-5644-23C6-7DD4-D9CB586C4A20}"/>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C92814B3-A0B4-5477-3BE8-9EECFBDBC047}"/>
              </a:ext>
            </a:extLst>
          </p:cNvPr>
          <p:cNvSpPr>
            <a:spLocks noGrp="1"/>
          </p:cNvSpPr>
          <p:nvPr>
            <p:ph idx="1"/>
          </p:nvPr>
        </p:nvSpPr>
        <p:spPr/>
        <p:txBody>
          <a:bodyPr/>
          <a:lstStyle/>
          <a:p>
            <a:r>
              <a:rPr lang="en-US" sz="2267" i="1" dirty="0">
                <a:solidFill>
                  <a:schemeClr val="tx1">
                    <a:lumMod val="85000"/>
                  </a:schemeClr>
                </a:solidFill>
              </a:rPr>
              <a:t>59 </a:t>
            </a:r>
            <a:r>
              <a:rPr lang="en-US" sz="2267" i="1" dirty="0" err="1">
                <a:solidFill>
                  <a:schemeClr val="tx1">
                    <a:lumMod val="85000"/>
                  </a:schemeClr>
                </a:solidFill>
              </a:rPr>
              <a:t>yo</a:t>
            </a:r>
            <a:r>
              <a:rPr lang="en-US" sz="2267" i="1" dirty="0">
                <a:solidFill>
                  <a:schemeClr val="tx1">
                    <a:lumMod val="85000"/>
                  </a:schemeClr>
                </a:solidFill>
              </a:rPr>
              <a:t> woman started T-</a:t>
            </a:r>
            <a:r>
              <a:rPr lang="en-US" sz="2267" i="1" dirty="0" err="1">
                <a:solidFill>
                  <a:schemeClr val="tx1">
                    <a:lumMod val="85000"/>
                  </a:schemeClr>
                </a:solidFill>
              </a:rPr>
              <a:t>DXd</a:t>
            </a:r>
            <a:r>
              <a:rPr lang="en-US" sz="2267" i="1" dirty="0">
                <a:solidFill>
                  <a:schemeClr val="tx1">
                    <a:lumMod val="85000"/>
                  </a:schemeClr>
                </a:solidFill>
              </a:rPr>
              <a:t> for HER2 low MBC to liver and lungs.</a:t>
            </a:r>
          </a:p>
          <a:p>
            <a:r>
              <a:rPr lang="en-US" sz="2267" i="1" dirty="0">
                <a:solidFill>
                  <a:schemeClr val="tx1">
                    <a:lumMod val="85000"/>
                  </a:schemeClr>
                </a:solidFill>
              </a:rPr>
              <a:t>After 3 cycles, scan shows CR in lungs and liver but ground glass infiltrates in bilateral upper lung lobes</a:t>
            </a:r>
          </a:p>
          <a:p>
            <a:r>
              <a:rPr lang="en-US" sz="2267" i="1" dirty="0">
                <a:solidFill>
                  <a:schemeClr val="tx1">
                    <a:lumMod val="85000"/>
                  </a:schemeClr>
                </a:solidFill>
              </a:rPr>
              <a:t>Patient is completely asymptomatic</a:t>
            </a:r>
          </a:p>
          <a:p>
            <a:r>
              <a:rPr lang="en-US" sz="2267" i="1" dirty="0">
                <a:solidFill>
                  <a:schemeClr val="tx1">
                    <a:lumMod val="85000"/>
                  </a:schemeClr>
                </a:solidFill>
              </a:rPr>
              <a:t>O2 sat 96%, vitals signs all normal, exam unremarkable</a:t>
            </a:r>
          </a:p>
          <a:p>
            <a:r>
              <a:rPr lang="en-US" sz="2267" dirty="0"/>
              <a:t>T-</a:t>
            </a:r>
            <a:r>
              <a:rPr lang="en-US" sz="2267" dirty="0" err="1"/>
              <a:t>DXd</a:t>
            </a:r>
            <a:r>
              <a:rPr lang="en-US" sz="2267" dirty="0"/>
              <a:t> stopped.  COVID testing negative.</a:t>
            </a:r>
          </a:p>
          <a:p>
            <a:r>
              <a:rPr lang="en-US" sz="2267" dirty="0"/>
              <a:t>Steroids initiated x 2 weeks. </a:t>
            </a:r>
          </a:p>
          <a:p>
            <a:r>
              <a:rPr lang="en-US" sz="2267" dirty="0"/>
              <a:t>CT scan repeated in 4 weeks showed complete resolution</a:t>
            </a:r>
          </a:p>
          <a:p>
            <a:r>
              <a:rPr lang="en-US" sz="2267" dirty="0"/>
              <a:t>Restarted T-</a:t>
            </a:r>
            <a:r>
              <a:rPr lang="en-US" sz="2267" dirty="0" err="1"/>
              <a:t>DXd</a:t>
            </a:r>
            <a:r>
              <a:rPr lang="en-US" sz="2267" dirty="0"/>
              <a:t> and patient continued with disease control for 15 more months. </a:t>
            </a:r>
          </a:p>
        </p:txBody>
      </p:sp>
    </p:spTree>
    <p:extLst>
      <p:ext uri="{BB962C8B-B14F-4D97-AF65-F5344CB8AC3E}">
        <p14:creationId xmlns:p14="http://schemas.microsoft.com/office/powerpoint/2010/main" val="295384696"/>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kern="1200" dirty="0">
                <a:solidFill>
                  <a:schemeClr val="tx1"/>
                </a:solidFill>
                <a:latin typeface="Arial" charset="0"/>
                <a:ea typeface="+mn-ea"/>
                <a:cs typeface="+mn-cs"/>
              </a:rPr>
              <a:t>Drug-related TEAEs in ≥20% of patients (either treatment group)</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084"/>
          <a:stretch/>
        </p:blipFill>
        <p:spPr bwMode="auto">
          <a:xfrm>
            <a:off x="389118" y="1060862"/>
            <a:ext cx="11413764" cy="564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4">
            <a:extLst>
              <a:ext uri="{FF2B5EF4-FFF2-40B4-BE49-F238E27FC236}">
                <a16:creationId xmlns:a16="http://schemas.microsoft.com/office/drawing/2014/main" id="{2DA661F7-7741-F43E-EEB9-FE91CAEBECD6}"/>
              </a:ext>
            </a:extLst>
          </p:cNvPr>
          <p:cNvSpPr txBox="1">
            <a:spLocks/>
          </p:cNvSpPr>
          <p:nvPr/>
        </p:nvSpPr>
        <p:spPr bwMode="auto">
          <a:xfrm>
            <a:off x="121919" y="-84337"/>
            <a:ext cx="11948160" cy="990600"/>
          </a:xfrm>
          <a:prstGeom prst="rect">
            <a:avLst/>
          </a:prstGeom>
          <a:noFill/>
          <a:ln w="9525">
            <a:noFill/>
            <a:miter lim="800000"/>
            <a:headEnd/>
            <a:tailEnd/>
          </a:ln>
          <a:effectLst/>
        </p:spPr>
        <p:txBody>
          <a:bodyPr vert="horz" wrap="square" lIns="0" tIns="60952" rIns="121905" bIns="0" numCol="1" anchor="ctr" anchorCtr="0" compatLnSpc="1">
            <a:prstTxWarp prst="textNoShape">
              <a:avLst/>
            </a:prstTxWarp>
          </a:bodyPr>
          <a:lstStyle>
            <a:lvl1pPr algn="ctr" rtl="0" eaLnBrk="0" fontAlgn="base" hangingPunct="0">
              <a:spcBef>
                <a:spcPct val="0"/>
              </a:spcBef>
              <a:spcAft>
                <a:spcPct val="0"/>
              </a:spcAft>
              <a:defRPr sz="2100" b="1">
                <a:solidFill>
                  <a:srgbClr val="FFFF00"/>
                </a:solidFill>
                <a:effectLst/>
                <a:latin typeface="+mj-lt"/>
                <a:ea typeface="ＭＳ Ｐゴシック" charset="0"/>
                <a:cs typeface="ＭＳ Ｐゴシック" charset="0"/>
              </a:defRPr>
            </a:lvl1pPr>
            <a:lvl2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2250" b="1">
                <a:solidFill>
                  <a:schemeClr val="folHlink"/>
                </a:solidFill>
                <a:effectLst>
                  <a:outerShdw blurRad="38100" dist="38100" dir="2700000" algn="tl">
                    <a:srgbClr val="000000"/>
                  </a:outerShdw>
                </a:effectLst>
                <a:latin typeface="Arial" charset="0"/>
                <a:ea typeface="ＭＳ Ｐゴシック" charset="0"/>
                <a:cs typeface="ＭＳ Ｐゴシック" charset="0"/>
              </a:defRPr>
            </a:lvl5pPr>
            <a:lvl6pPr marL="34286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6pPr>
            <a:lvl7pPr marL="68572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7pPr>
            <a:lvl8pPr marL="102858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8pPr>
            <a:lvl9pPr marL="1371440" algn="ctr" rtl="0" fontAlgn="base">
              <a:spcBef>
                <a:spcPct val="0"/>
              </a:spcBef>
              <a:spcAft>
                <a:spcPct val="0"/>
              </a:spcAft>
              <a:defRPr sz="2250" b="1">
                <a:solidFill>
                  <a:schemeClr val="folHlink"/>
                </a:solidFill>
                <a:effectLst>
                  <a:outerShdw blurRad="38100" dist="38100" dir="2700000" algn="tl">
                    <a:srgbClr val="000000"/>
                  </a:outerShdw>
                </a:effectLst>
                <a:latin typeface="Arial" charset="0"/>
              </a:defRPr>
            </a:lvl9pPr>
          </a:lstStyle>
          <a:p>
            <a:r>
              <a:rPr lang="en-US" sz="2800" kern="0" dirty="0">
                <a:solidFill>
                  <a:srgbClr val="FFC000"/>
                </a:solidFill>
              </a:rPr>
              <a:t>DESTINY-Breast06 Drug-Related TEAEs</a:t>
            </a:r>
          </a:p>
        </p:txBody>
      </p:sp>
      <p:sp>
        <p:nvSpPr>
          <p:cNvPr id="4" name="Rectangle 3">
            <a:extLst>
              <a:ext uri="{FF2B5EF4-FFF2-40B4-BE49-F238E27FC236}">
                <a16:creationId xmlns:a16="http://schemas.microsoft.com/office/drawing/2014/main" id="{6BFAD02E-2ED7-7BB6-804D-34DA1A60F842}"/>
              </a:ext>
            </a:extLst>
          </p:cNvPr>
          <p:cNvSpPr/>
          <p:nvPr/>
        </p:nvSpPr>
        <p:spPr bwMode="auto">
          <a:xfrm>
            <a:off x="2827283" y="6463859"/>
            <a:ext cx="3678620" cy="15765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kern="1200" dirty="0">
                <a:solidFill>
                  <a:schemeClr val="tx1"/>
                </a:solidFill>
                <a:latin typeface="Arial" charset="0"/>
                <a:ea typeface="+mn-ea"/>
                <a:cs typeface="+mn-cs"/>
              </a:rPr>
              <a:t>Adverse events of special interest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3" y="0"/>
            <a:ext cx="11413764" cy="642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23A10D0B-2D4E-3691-209D-E7AA59A5BEC1}"/>
              </a:ext>
            </a:extLst>
          </p:cNvPr>
          <p:cNvSpPr/>
          <p:nvPr/>
        </p:nvSpPr>
        <p:spPr bwMode="auto">
          <a:xfrm>
            <a:off x="2827283" y="6180083"/>
            <a:ext cx="3678620" cy="15765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E155-3BBD-B540-A157-C1AD4234BC5A}"/>
              </a:ext>
            </a:extLst>
          </p:cNvPr>
          <p:cNvSpPr>
            <a:spLocks noGrp="1"/>
          </p:cNvSpPr>
          <p:nvPr>
            <p:ph type="ctrTitle"/>
          </p:nvPr>
        </p:nvSpPr>
        <p:spPr>
          <a:xfrm>
            <a:off x="389467" y="1271591"/>
            <a:ext cx="11372851" cy="1900237"/>
          </a:xfrm>
        </p:spPr>
        <p:txBody>
          <a:bodyPr wrap="square" anchor="b">
            <a:normAutofit/>
          </a:bodyPr>
          <a:lstStyle/>
          <a:p>
            <a:r>
              <a:rPr lang="en-US" dirty="0"/>
              <a:t>Novel ADC strategies being explored</a:t>
            </a:r>
          </a:p>
        </p:txBody>
      </p:sp>
    </p:spTree>
    <p:extLst>
      <p:ext uri="{BB962C8B-B14F-4D97-AF65-F5344CB8AC3E}">
        <p14:creationId xmlns:p14="http://schemas.microsoft.com/office/powerpoint/2010/main" val="1682612323"/>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FE9EC-3501-2B3C-9C5C-41D66FDFF406}"/>
              </a:ext>
            </a:extLst>
          </p:cNvPr>
          <p:cNvSpPr>
            <a:spLocks noGrp="1"/>
          </p:cNvSpPr>
          <p:nvPr>
            <p:ph type="title"/>
          </p:nvPr>
        </p:nvSpPr>
        <p:spPr/>
        <p:txBody>
          <a:bodyPr/>
          <a:lstStyle/>
          <a:p>
            <a:r>
              <a:rPr lang="en-US" dirty="0"/>
              <a:t>DESTINY-Breast08: T-</a:t>
            </a:r>
            <a:r>
              <a:rPr lang="en-US" dirty="0" err="1"/>
              <a:t>DXd</a:t>
            </a:r>
            <a:r>
              <a:rPr lang="en-US" dirty="0"/>
              <a:t> novel combinations in HER2 low</a:t>
            </a:r>
          </a:p>
        </p:txBody>
      </p:sp>
      <p:pic>
        <p:nvPicPr>
          <p:cNvPr id="3" name="Picture 2">
            <a:extLst>
              <a:ext uri="{FF2B5EF4-FFF2-40B4-BE49-F238E27FC236}">
                <a16:creationId xmlns:a16="http://schemas.microsoft.com/office/drawing/2014/main" id="{1593CBAE-6A46-79BA-3B21-85318A30E9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6521" b="23194"/>
          <a:stretch/>
        </p:blipFill>
        <p:spPr>
          <a:xfrm>
            <a:off x="237619" y="1280779"/>
            <a:ext cx="11716763" cy="3973157"/>
          </a:xfrm>
          <a:prstGeom prst="rect">
            <a:avLst/>
          </a:prstGeom>
        </p:spPr>
      </p:pic>
      <p:sp>
        <p:nvSpPr>
          <p:cNvPr id="5" name="TextBox 4">
            <a:extLst>
              <a:ext uri="{FF2B5EF4-FFF2-40B4-BE49-F238E27FC236}">
                <a16:creationId xmlns:a16="http://schemas.microsoft.com/office/drawing/2014/main" id="{60A7D642-63D9-D7EC-C302-0415099FA222}"/>
              </a:ext>
            </a:extLst>
          </p:cNvPr>
          <p:cNvSpPr txBox="1"/>
          <p:nvPr/>
        </p:nvSpPr>
        <p:spPr>
          <a:xfrm>
            <a:off x="237618" y="5208105"/>
            <a:ext cx="6096000" cy="338554"/>
          </a:xfrm>
          <a:prstGeom prst="rect">
            <a:avLst/>
          </a:prstGeom>
          <a:noFill/>
        </p:spPr>
        <p:txBody>
          <a:bodyPr wrap="square">
            <a:spAutoFit/>
          </a:bodyPr>
          <a:lstStyle/>
          <a:p>
            <a:r>
              <a:rPr lang="en-CA" sz="1600" dirty="0"/>
              <a:t>https://</a:t>
            </a:r>
            <a:r>
              <a:rPr lang="en-CA" sz="1600" dirty="0" err="1"/>
              <a:t>clinicaltrials.gov</a:t>
            </a:r>
            <a:r>
              <a:rPr lang="en-CA" sz="1600" dirty="0"/>
              <a:t>/ct2/show/NCT04556773.</a:t>
            </a:r>
          </a:p>
        </p:txBody>
      </p:sp>
      <p:sp>
        <p:nvSpPr>
          <p:cNvPr id="4" name="TextBox 3">
            <a:extLst>
              <a:ext uri="{FF2B5EF4-FFF2-40B4-BE49-F238E27FC236}">
                <a16:creationId xmlns:a16="http://schemas.microsoft.com/office/drawing/2014/main" id="{7EB15F2C-2252-E2E7-5904-252BB74FCD64}"/>
              </a:ext>
            </a:extLst>
          </p:cNvPr>
          <p:cNvSpPr txBox="1"/>
          <p:nvPr/>
        </p:nvSpPr>
        <p:spPr>
          <a:xfrm>
            <a:off x="6590571" y="5324705"/>
            <a:ext cx="5285871" cy="707886"/>
          </a:xfrm>
          <a:prstGeom prst="rect">
            <a:avLst/>
          </a:prstGeom>
          <a:noFill/>
        </p:spPr>
        <p:txBody>
          <a:bodyPr wrap="none" rtlCol="0">
            <a:spAutoFit/>
          </a:bodyPr>
          <a:lstStyle/>
          <a:p>
            <a:r>
              <a:rPr lang="en-US" sz="2000" dirty="0"/>
              <a:t>Confirmed ORR T-</a:t>
            </a:r>
            <a:r>
              <a:rPr lang="en-US" sz="2000" dirty="0" err="1"/>
              <a:t>DXd</a:t>
            </a:r>
            <a:r>
              <a:rPr lang="en-US" sz="2000" dirty="0"/>
              <a:t> + anastrozole: 71.4%</a:t>
            </a:r>
          </a:p>
          <a:p>
            <a:r>
              <a:rPr lang="en-US" sz="2000" dirty="0"/>
              <a:t>Confirmed ORR T-</a:t>
            </a:r>
            <a:r>
              <a:rPr lang="en-US" sz="2000" dirty="0" err="1"/>
              <a:t>DXd</a:t>
            </a:r>
            <a:r>
              <a:rPr lang="en-US" sz="2000" dirty="0"/>
              <a:t> + </a:t>
            </a:r>
            <a:r>
              <a:rPr lang="en-US" sz="2000" dirty="0" err="1"/>
              <a:t>fulvestrant</a:t>
            </a:r>
            <a:r>
              <a:rPr lang="en-US" sz="2000" dirty="0"/>
              <a:t>: 40.0%</a:t>
            </a:r>
          </a:p>
        </p:txBody>
      </p:sp>
      <p:sp>
        <p:nvSpPr>
          <p:cNvPr id="6" name="TextBox 5">
            <a:extLst>
              <a:ext uri="{FF2B5EF4-FFF2-40B4-BE49-F238E27FC236}">
                <a16:creationId xmlns:a16="http://schemas.microsoft.com/office/drawing/2014/main" id="{BB2CB11F-1A84-4FD8-EE2D-FCA584587B44}"/>
              </a:ext>
            </a:extLst>
          </p:cNvPr>
          <p:cNvSpPr txBox="1"/>
          <p:nvPr/>
        </p:nvSpPr>
        <p:spPr>
          <a:xfrm>
            <a:off x="7347638" y="6499765"/>
            <a:ext cx="4528804" cy="338554"/>
          </a:xfrm>
          <a:prstGeom prst="rect">
            <a:avLst/>
          </a:prstGeom>
          <a:noFill/>
        </p:spPr>
        <p:txBody>
          <a:bodyPr wrap="none" rtlCol="0">
            <a:spAutoFit/>
          </a:bodyPr>
          <a:lstStyle/>
          <a:p>
            <a:r>
              <a:rPr lang="en-US" sz="1600" dirty="0" err="1"/>
              <a:t>Jhaveri</a:t>
            </a:r>
            <a:r>
              <a:rPr lang="en-US" sz="1600" dirty="0"/>
              <a:t> K et al. SABCS 2023;Abstract RF02-03.</a:t>
            </a:r>
          </a:p>
        </p:txBody>
      </p:sp>
    </p:spTree>
    <p:extLst>
      <p:ext uri="{BB962C8B-B14F-4D97-AF65-F5344CB8AC3E}">
        <p14:creationId xmlns:p14="http://schemas.microsoft.com/office/powerpoint/2010/main" val="443550384"/>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43944"/>
            <a:ext cx="12192001" cy="752809"/>
          </a:xfrm>
        </p:spPr>
        <p:txBody>
          <a:bodyPr>
            <a:normAutofit/>
          </a:bodyPr>
          <a:lstStyle/>
          <a:p>
            <a:r>
              <a:rPr lang="en-US" sz="2800" dirty="0"/>
              <a:t>BEGONIA: Dato-DXd + durvalumab in 1L </a:t>
            </a:r>
            <a:r>
              <a:rPr lang="en-US" sz="2800" dirty="0" err="1"/>
              <a:t>mTNBC</a:t>
            </a:r>
            <a:endParaRPr lang="en-US" sz="2800" dirty="0"/>
          </a:p>
        </p:txBody>
      </p:sp>
      <p:sp>
        <p:nvSpPr>
          <p:cNvPr id="10" name="TextBox 9">
            <a:extLst>
              <a:ext uri="{FF2B5EF4-FFF2-40B4-BE49-F238E27FC236}">
                <a16:creationId xmlns:a16="http://schemas.microsoft.com/office/drawing/2014/main" id="{CBCB0EC2-BB58-44B8-9C10-6466869DE06E}"/>
              </a:ext>
            </a:extLst>
          </p:cNvPr>
          <p:cNvSpPr txBox="1"/>
          <p:nvPr/>
        </p:nvSpPr>
        <p:spPr>
          <a:xfrm>
            <a:off x="106533" y="6486973"/>
            <a:ext cx="2370439" cy="243840"/>
          </a:xfrm>
          <a:prstGeom prst="rect">
            <a:avLst/>
          </a:prstGeom>
        </p:spPr>
        <p:txBody>
          <a:bodyPr vert="horz" wrap="none" lIns="91440" tIns="45720" rIns="91440" bIns="45720" rtlCol="0">
            <a:noAutofit/>
          </a:bodyPr>
          <a:lstStyle/>
          <a:p>
            <a:pPr>
              <a:defRPr/>
            </a:pPr>
            <a:r>
              <a:rPr lang="en-US" sz="1600" dirty="0">
                <a:solidFill>
                  <a:srgbClr val="FFFFFF"/>
                </a:solidFill>
                <a:latin typeface="Arial" panose="020B0604020202020204" pitchFamily="34" charset="0"/>
                <a:ea typeface="ＭＳ Ｐゴシック"/>
                <a:cs typeface="Arial" panose="020B0604020202020204" pitchFamily="34" charset="0"/>
              </a:rPr>
              <a:t>Schmid P et al. </a:t>
            </a:r>
            <a:r>
              <a:rPr lang="da-DK" sz="1600" dirty="0">
                <a:solidFill>
                  <a:srgbClr val="FFFFFF"/>
                </a:solidFill>
                <a:latin typeface="Arial"/>
                <a:ea typeface="ＭＳ Ｐゴシック"/>
              </a:rPr>
              <a:t>SABCS 2022; PD11-09. </a:t>
            </a:r>
            <a:endParaRPr lang="en-US" sz="1600" dirty="0">
              <a:solidFill>
                <a:srgbClr val="FFFFFF"/>
              </a:solidFill>
              <a:latin typeface="Arial" panose="020B0604020202020204" pitchFamily="34" charset="0"/>
              <a:ea typeface="ＭＳ Ｐゴシック"/>
              <a:cs typeface="Arial" panose="020B0604020202020204" pitchFamily="34" charset="0"/>
            </a:endParaRPr>
          </a:p>
        </p:txBody>
      </p:sp>
      <p:pic>
        <p:nvPicPr>
          <p:cNvPr id="4" name="Picture 3">
            <a:extLst>
              <a:ext uri="{FF2B5EF4-FFF2-40B4-BE49-F238E27FC236}">
                <a16:creationId xmlns:a16="http://schemas.microsoft.com/office/drawing/2014/main" id="{61C4C8FF-8C54-4BBB-A236-C88454BA8F67}"/>
              </a:ext>
            </a:extLst>
          </p:cNvPr>
          <p:cNvPicPr>
            <a:picLocks noChangeAspect="1"/>
          </p:cNvPicPr>
          <p:nvPr/>
        </p:nvPicPr>
        <p:blipFill>
          <a:blip r:embed="rId3"/>
          <a:stretch>
            <a:fillRect/>
          </a:stretch>
        </p:blipFill>
        <p:spPr>
          <a:xfrm>
            <a:off x="5258427" y="1295813"/>
            <a:ext cx="6741183" cy="2175651"/>
          </a:xfrm>
          <a:prstGeom prst="rect">
            <a:avLst/>
          </a:prstGeom>
          <a:ln w="12700">
            <a:solidFill>
              <a:schemeClr val="tx1"/>
            </a:solidFill>
          </a:ln>
        </p:spPr>
      </p:pic>
      <p:sp>
        <p:nvSpPr>
          <p:cNvPr id="6" name="Rectangle 5">
            <a:extLst>
              <a:ext uri="{FF2B5EF4-FFF2-40B4-BE49-F238E27FC236}">
                <a16:creationId xmlns:a16="http://schemas.microsoft.com/office/drawing/2014/main" id="{4E218D41-3392-499C-BABF-EC1EBDC36E64}"/>
              </a:ext>
            </a:extLst>
          </p:cNvPr>
          <p:cNvSpPr/>
          <p:nvPr/>
        </p:nvSpPr>
        <p:spPr>
          <a:xfrm>
            <a:off x="6165302" y="935004"/>
            <a:ext cx="4927439" cy="307777"/>
          </a:xfrm>
          <a:prstGeom prst="rect">
            <a:avLst/>
          </a:prstGeom>
          <a:solidFill>
            <a:schemeClr val="bg1">
              <a:lumMod val="85000"/>
            </a:schemeClr>
          </a:solidFill>
        </p:spPr>
        <p:txBody>
          <a:bodyPr wrap="none">
            <a:spAutoFit/>
          </a:bodyPr>
          <a:lstStyle/>
          <a:p>
            <a:pPr algn="ctr" defTabSz="457189">
              <a:defRPr/>
            </a:pPr>
            <a:r>
              <a:rPr lang="en-US" sz="1400" b="1" dirty="0">
                <a:solidFill>
                  <a:srgbClr val="FDB907"/>
                </a:solidFill>
                <a:latin typeface="Arial"/>
                <a:ea typeface="ＭＳ Ｐゴシック"/>
              </a:rPr>
              <a:t>Best Change from Baseline of Target Lesion Size (n=53)</a:t>
            </a:r>
          </a:p>
        </p:txBody>
      </p:sp>
      <p:sp>
        <p:nvSpPr>
          <p:cNvPr id="8" name="Rectangle 7">
            <a:extLst>
              <a:ext uri="{FF2B5EF4-FFF2-40B4-BE49-F238E27FC236}">
                <a16:creationId xmlns:a16="http://schemas.microsoft.com/office/drawing/2014/main" id="{17DB1FBC-A173-4272-B6C2-A20FBF8FEE20}"/>
              </a:ext>
            </a:extLst>
          </p:cNvPr>
          <p:cNvSpPr/>
          <p:nvPr/>
        </p:nvSpPr>
        <p:spPr>
          <a:xfrm>
            <a:off x="559293" y="1369252"/>
            <a:ext cx="4432836" cy="1015663"/>
          </a:xfrm>
          <a:prstGeom prst="rect">
            <a:avLst/>
          </a:prstGeom>
        </p:spPr>
        <p:txBody>
          <a:bodyPr wrap="square">
            <a:spAutoFit/>
          </a:bodyPr>
          <a:lstStyle/>
          <a:p>
            <a:pPr>
              <a:defRPr/>
            </a:pPr>
            <a:r>
              <a:rPr lang="en-US" sz="1800" dirty="0">
                <a:solidFill>
                  <a:srgbClr val="FDB907"/>
                </a:solidFill>
                <a:latin typeface="Arial"/>
                <a:ea typeface="ＭＳ Ｐゴシック"/>
              </a:rPr>
              <a:t>• </a:t>
            </a:r>
            <a:r>
              <a:rPr lang="en-US" sz="2000" b="1" dirty="0">
                <a:solidFill>
                  <a:srgbClr val="FFFFFF"/>
                </a:solidFill>
                <a:latin typeface="Arial"/>
                <a:ea typeface="ＭＳ Ｐゴシック"/>
              </a:rPr>
              <a:t>Confirmed ORR= 39 </a:t>
            </a:r>
            <a:r>
              <a:rPr lang="en-US" sz="2000" dirty="0">
                <a:solidFill>
                  <a:srgbClr val="FFFFFF"/>
                </a:solidFill>
                <a:latin typeface="Arial"/>
                <a:ea typeface="ＭＳ Ｐゴシック"/>
              </a:rPr>
              <a:t>(73.6%)</a:t>
            </a:r>
          </a:p>
          <a:p>
            <a:pPr lvl="1">
              <a:defRPr/>
            </a:pPr>
            <a:r>
              <a:rPr lang="en-US" sz="2000" dirty="0">
                <a:solidFill>
                  <a:srgbClr val="FFFFFF"/>
                </a:solidFill>
                <a:latin typeface="Arial"/>
                <a:ea typeface="ＭＳ Ｐゴシック"/>
              </a:rPr>
              <a:t>CR = 4</a:t>
            </a:r>
          </a:p>
          <a:p>
            <a:pPr lvl="1">
              <a:defRPr/>
            </a:pPr>
            <a:r>
              <a:rPr lang="en-US" sz="2000" dirty="0">
                <a:solidFill>
                  <a:srgbClr val="FFFFFF"/>
                </a:solidFill>
                <a:latin typeface="Arial"/>
                <a:ea typeface="ＭＳ Ｐゴシック"/>
              </a:rPr>
              <a:t>PR = 35</a:t>
            </a:r>
          </a:p>
        </p:txBody>
      </p:sp>
      <p:sp>
        <p:nvSpPr>
          <p:cNvPr id="11" name="Rectangle 10">
            <a:extLst>
              <a:ext uri="{FF2B5EF4-FFF2-40B4-BE49-F238E27FC236}">
                <a16:creationId xmlns:a16="http://schemas.microsoft.com/office/drawing/2014/main" id="{9AA65581-EA4F-4BB4-B9B0-46B5ADA3AFA9}"/>
              </a:ext>
            </a:extLst>
          </p:cNvPr>
          <p:cNvSpPr/>
          <p:nvPr/>
        </p:nvSpPr>
        <p:spPr>
          <a:xfrm>
            <a:off x="6643457" y="4385477"/>
            <a:ext cx="5442011" cy="1077218"/>
          </a:xfrm>
          <a:prstGeom prst="rect">
            <a:avLst/>
          </a:prstGeom>
        </p:spPr>
        <p:txBody>
          <a:bodyPr wrap="square">
            <a:spAutoFit/>
          </a:bodyPr>
          <a:lstStyle/>
          <a:p>
            <a:pPr>
              <a:defRPr/>
            </a:pPr>
            <a:r>
              <a:rPr lang="en-US" sz="1600" b="1" dirty="0">
                <a:solidFill>
                  <a:srgbClr val="FFFFFF"/>
                </a:solidFill>
                <a:latin typeface="Arial"/>
                <a:ea typeface="ＭＳ Ｐゴシック"/>
              </a:rPr>
              <a:t>Durable responses</a:t>
            </a:r>
            <a:r>
              <a:rPr lang="en-US" sz="1600" dirty="0">
                <a:solidFill>
                  <a:srgbClr val="FFFFFF"/>
                </a:solidFill>
                <a:latin typeface="Arial"/>
                <a:ea typeface="ＭＳ Ｐゴシック"/>
              </a:rPr>
              <a:t>: </a:t>
            </a:r>
            <a:r>
              <a:rPr lang="en-US" sz="1600" b="1" dirty="0">
                <a:solidFill>
                  <a:srgbClr val="FFFFFF"/>
                </a:solidFill>
                <a:latin typeface="Arial"/>
                <a:ea typeface="ＭＳ Ｐゴシック"/>
              </a:rPr>
              <a:t>82%</a:t>
            </a:r>
            <a:r>
              <a:rPr lang="en-US" sz="1600" dirty="0">
                <a:solidFill>
                  <a:srgbClr val="FFFFFF"/>
                </a:solidFill>
                <a:latin typeface="Arial"/>
                <a:ea typeface="ＭＳ Ｐゴシック"/>
              </a:rPr>
              <a:t> still on tx</a:t>
            </a:r>
          </a:p>
          <a:p>
            <a:pPr>
              <a:defRPr/>
            </a:pPr>
            <a:r>
              <a:rPr lang="en-US" sz="1600" dirty="0">
                <a:solidFill>
                  <a:srgbClr val="FFFFFF"/>
                </a:solidFill>
                <a:latin typeface="Arial"/>
                <a:ea typeface="ＭＳ Ｐゴシック"/>
              </a:rPr>
              <a:t>(median f/u 7.2 months)</a:t>
            </a:r>
          </a:p>
          <a:p>
            <a:pPr>
              <a:defRPr/>
            </a:pPr>
            <a:endParaRPr lang="en-US" sz="1600" dirty="0">
              <a:solidFill>
                <a:srgbClr val="FFFFFF"/>
              </a:solidFill>
              <a:latin typeface="Arial"/>
              <a:ea typeface="ＭＳ Ｐゴシック"/>
            </a:endParaRPr>
          </a:p>
          <a:p>
            <a:pPr marL="285744" indent="-285744">
              <a:buFont typeface="Wingdings" panose="05000000000000000000" pitchFamily="2" charset="2"/>
              <a:buChar char="ü"/>
              <a:defRPr/>
            </a:pPr>
            <a:r>
              <a:rPr lang="en-US" sz="1600" dirty="0">
                <a:solidFill>
                  <a:srgbClr val="FFFFFF"/>
                </a:solidFill>
                <a:latin typeface="Arial"/>
                <a:ea typeface="ＭＳ Ｐゴシック"/>
              </a:rPr>
              <a:t>Responses seen in PD-L1 low and PD-L1 high tumors</a:t>
            </a:r>
          </a:p>
        </p:txBody>
      </p:sp>
      <p:pic>
        <p:nvPicPr>
          <p:cNvPr id="12" name="Picture 11">
            <a:extLst>
              <a:ext uri="{FF2B5EF4-FFF2-40B4-BE49-F238E27FC236}">
                <a16:creationId xmlns:a16="http://schemas.microsoft.com/office/drawing/2014/main" id="{B5EEBFD1-8884-41D1-B99C-96B8C23ABDAE}"/>
              </a:ext>
            </a:extLst>
          </p:cNvPr>
          <p:cNvPicPr>
            <a:picLocks noChangeAspect="1"/>
          </p:cNvPicPr>
          <p:nvPr/>
        </p:nvPicPr>
        <p:blipFill>
          <a:blip r:embed="rId4"/>
          <a:stretch>
            <a:fillRect/>
          </a:stretch>
        </p:blipFill>
        <p:spPr>
          <a:xfrm>
            <a:off x="106533" y="3870901"/>
            <a:ext cx="6409679" cy="2463553"/>
          </a:xfrm>
          <a:prstGeom prst="rect">
            <a:avLst/>
          </a:prstGeom>
          <a:ln w="12700">
            <a:solidFill>
              <a:schemeClr val="tx1"/>
            </a:solidFill>
          </a:ln>
        </p:spPr>
      </p:pic>
      <p:sp>
        <p:nvSpPr>
          <p:cNvPr id="13" name="Rectangle 12">
            <a:extLst>
              <a:ext uri="{FF2B5EF4-FFF2-40B4-BE49-F238E27FC236}">
                <a16:creationId xmlns:a16="http://schemas.microsoft.com/office/drawing/2014/main" id="{4460C898-2096-4AAA-A256-C58F25118DAA}"/>
              </a:ext>
            </a:extLst>
          </p:cNvPr>
          <p:cNvSpPr/>
          <p:nvPr/>
        </p:nvSpPr>
        <p:spPr>
          <a:xfrm>
            <a:off x="685917" y="3536784"/>
            <a:ext cx="4972067" cy="307777"/>
          </a:xfrm>
          <a:prstGeom prst="rect">
            <a:avLst/>
          </a:prstGeom>
          <a:solidFill>
            <a:schemeClr val="bg1">
              <a:lumMod val="85000"/>
            </a:schemeClr>
          </a:solidFill>
        </p:spPr>
        <p:txBody>
          <a:bodyPr wrap="square">
            <a:spAutoFit/>
          </a:bodyPr>
          <a:lstStyle/>
          <a:p>
            <a:pPr algn="ctr" defTabSz="457189">
              <a:defRPr/>
            </a:pPr>
            <a:r>
              <a:rPr lang="en-US" sz="1400" b="1" dirty="0">
                <a:solidFill>
                  <a:srgbClr val="FDB907"/>
                </a:solidFill>
                <a:latin typeface="Arial"/>
                <a:ea typeface="ＭＳ Ｐゴシック"/>
              </a:rPr>
              <a:t>Change from baseline in sum of target lesions over time</a:t>
            </a:r>
          </a:p>
        </p:txBody>
      </p:sp>
    </p:spTree>
    <p:extLst>
      <p:ext uri="{BB962C8B-B14F-4D97-AF65-F5344CB8AC3E}">
        <p14:creationId xmlns:p14="http://schemas.microsoft.com/office/powerpoint/2010/main" val="2561462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1082439"/>
          </a:xfrm>
        </p:spPr>
        <p:txBody>
          <a:bodyPr>
            <a:normAutofit/>
          </a:bodyPr>
          <a:lstStyle/>
          <a:p>
            <a:r>
              <a:rPr lang="en-US" dirty="0"/>
              <a:t>ASCENT: Phase 3 Trial Sacituzumab </a:t>
            </a:r>
            <a:r>
              <a:rPr lang="en-US" dirty="0" err="1"/>
              <a:t>Govitecan</a:t>
            </a:r>
            <a:r>
              <a:rPr lang="en-US" dirty="0"/>
              <a:t> in TNBC</a:t>
            </a:r>
          </a:p>
        </p:txBody>
      </p:sp>
      <p:sp>
        <p:nvSpPr>
          <p:cNvPr id="10" name="TextBox 9">
            <a:extLst>
              <a:ext uri="{FF2B5EF4-FFF2-40B4-BE49-F238E27FC236}">
                <a16:creationId xmlns:a16="http://schemas.microsoft.com/office/drawing/2014/main" id="{CBCB0EC2-BB58-44B8-9C10-6466869DE06E}"/>
              </a:ext>
            </a:extLst>
          </p:cNvPr>
          <p:cNvSpPr txBox="1"/>
          <p:nvPr/>
        </p:nvSpPr>
        <p:spPr>
          <a:xfrm>
            <a:off x="97622" y="6513952"/>
            <a:ext cx="2415847" cy="243840"/>
          </a:xfrm>
          <a:prstGeom prst="rect">
            <a:avLst/>
          </a:prstGeom>
        </p:spPr>
        <p:txBody>
          <a:bodyPr vert="horz" wrap="none" lIns="91440" tIns="45720" rIns="91440" bIns="45720" rtlCol="0">
            <a:noAutofit/>
          </a:bodyPr>
          <a:lstStyle/>
          <a:p>
            <a:pPr defTabSz="914377"/>
            <a:r>
              <a:rPr lang="en-US" sz="1000" dirty="0">
                <a:solidFill>
                  <a:srgbClr val="FDB907"/>
                </a:solidFill>
                <a:latin typeface="Arial" panose="020B0604020202020204" pitchFamily="34" charset="0"/>
                <a:ea typeface="ＭＳ Ｐゴシック"/>
                <a:cs typeface="Arial" panose="020B0604020202020204" pitchFamily="34" charset="0"/>
              </a:rPr>
              <a:t>Bardia A et al. ESMO 2021; NEJM 2021</a:t>
            </a:r>
          </a:p>
        </p:txBody>
      </p:sp>
      <p:pic>
        <p:nvPicPr>
          <p:cNvPr id="3" name="Picture 2">
            <a:extLst>
              <a:ext uri="{FF2B5EF4-FFF2-40B4-BE49-F238E27FC236}">
                <a16:creationId xmlns:a16="http://schemas.microsoft.com/office/drawing/2014/main" id="{FBA80685-4823-4E21-B09C-66C26A51064B}"/>
              </a:ext>
            </a:extLst>
          </p:cNvPr>
          <p:cNvPicPr>
            <a:picLocks noChangeAspect="1"/>
          </p:cNvPicPr>
          <p:nvPr/>
        </p:nvPicPr>
        <p:blipFill>
          <a:blip r:embed="rId3"/>
          <a:stretch>
            <a:fillRect/>
          </a:stretch>
        </p:blipFill>
        <p:spPr>
          <a:xfrm>
            <a:off x="378893" y="1717456"/>
            <a:ext cx="11434213" cy="3745691"/>
          </a:xfrm>
          <a:prstGeom prst="rect">
            <a:avLst/>
          </a:prstGeom>
        </p:spPr>
      </p:pic>
      <p:sp>
        <p:nvSpPr>
          <p:cNvPr id="2" name="TextBox 1">
            <a:extLst>
              <a:ext uri="{FF2B5EF4-FFF2-40B4-BE49-F238E27FC236}">
                <a16:creationId xmlns:a16="http://schemas.microsoft.com/office/drawing/2014/main" id="{DFAAAC74-688A-3A85-C5EB-410FAC93E6BF}"/>
              </a:ext>
            </a:extLst>
          </p:cNvPr>
          <p:cNvSpPr txBox="1"/>
          <p:nvPr/>
        </p:nvSpPr>
        <p:spPr>
          <a:xfrm>
            <a:off x="914401" y="3488102"/>
            <a:ext cx="1323190" cy="277074"/>
          </a:xfrm>
          <a:prstGeom prst="rect">
            <a:avLst/>
          </a:prstGeom>
          <a:solidFill>
            <a:srgbClr val="F2F2F2"/>
          </a:solidFill>
        </p:spPr>
        <p:txBody>
          <a:bodyPr wrap="none" lIns="0" tIns="0" rIns="0" rtlCol="0">
            <a:noAutofit/>
          </a:bodyPr>
          <a:lstStyle/>
          <a:p>
            <a:r>
              <a:rPr lang="en-US" sz="1500" dirty="0">
                <a:solidFill>
                  <a:srgbClr val="534448"/>
                </a:solidFill>
                <a:latin typeface="Calibri" panose="020F0502020204030204" pitchFamily="34" charset="0"/>
                <a:cs typeface="Calibri" panose="020F0502020204030204" pitchFamily="34" charset="0"/>
              </a:rPr>
              <a:t>month period</a:t>
            </a:r>
          </a:p>
        </p:txBody>
      </p:sp>
    </p:spTree>
    <p:extLst>
      <p:ext uri="{BB962C8B-B14F-4D97-AF65-F5344CB8AC3E}">
        <p14:creationId xmlns:p14="http://schemas.microsoft.com/office/powerpoint/2010/main" val="13282034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B349D20B-9DCC-085C-4977-20A9E67EC3B7}"/>
              </a:ext>
            </a:extLst>
          </p:cNvPr>
          <p:cNvSpPr>
            <a:spLocks noGrp="1"/>
          </p:cNvSpPr>
          <p:nvPr>
            <p:ph type="ftr" idx="11"/>
          </p:nvPr>
        </p:nvSpPr>
        <p:spPr/>
        <p:txBody>
          <a:bodyPr/>
          <a:lstStyle/>
          <a:p>
            <a:r>
              <a:rPr lang="en-CA" sz="1600" dirty="0"/>
              <a:t>1. Banerji U et al. </a:t>
            </a:r>
            <a:r>
              <a:rPr lang="en-CA" sz="1600" i="1" dirty="0"/>
              <a:t>Lancet Oncol </a:t>
            </a:r>
            <a:r>
              <a:rPr lang="en-CA" sz="1600" dirty="0"/>
              <a:t>2019;20:1124-1135. 2. Wang J et al. Presented at ASCO 2021.</a:t>
            </a:r>
          </a:p>
        </p:txBody>
      </p:sp>
      <p:sp>
        <p:nvSpPr>
          <p:cNvPr id="5" name="Title 4">
            <a:extLst>
              <a:ext uri="{FF2B5EF4-FFF2-40B4-BE49-F238E27FC236}">
                <a16:creationId xmlns:a16="http://schemas.microsoft.com/office/drawing/2014/main" id="{AD8A3133-78B0-BC1E-B520-7A90C2DDFAA1}"/>
              </a:ext>
            </a:extLst>
          </p:cNvPr>
          <p:cNvSpPr>
            <a:spLocks noGrp="1"/>
          </p:cNvSpPr>
          <p:nvPr>
            <p:ph type="title"/>
          </p:nvPr>
        </p:nvSpPr>
        <p:spPr/>
        <p:txBody>
          <a:bodyPr/>
          <a:lstStyle/>
          <a:p>
            <a:r>
              <a:rPr lang="en-US" dirty="0">
                <a:solidFill>
                  <a:srgbClr val="FFC000"/>
                </a:solidFill>
              </a:rPr>
              <a:t>Novel Conjugates for HER2 Low</a:t>
            </a:r>
          </a:p>
        </p:txBody>
      </p:sp>
      <p:sp>
        <p:nvSpPr>
          <p:cNvPr id="14" name="TextBox 13">
            <a:extLst>
              <a:ext uri="{FF2B5EF4-FFF2-40B4-BE49-F238E27FC236}">
                <a16:creationId xmlns:a16="http://schemas.microsoft.com/office/drawing/2014/main" id="{05DD36CA-F80A-6384-6D8F-3E971A0AB464}"/>
              </a:ext>
            </a:extLst>
          </p:cNvPr>
          <p:cNvSpPr txBox="1"/>
          <p:nvPr/>
        </p:nvSpPr>
        <p:spPr>
          <a:xfrm>
            <a:off x="6830974" y="1576519"/>
            <a:ext cx="4872025" cy="461665"/>
          </a:xfrm>
          <a:prstGeom prst="rect">
            <a:avLst/>
          </a:prstGeom>
          <a:noFill/>
        </p:spPr>
        <p:txBody>
          <a:bodyPr wrap="square" rtlCol="0">
            <a:spAutoFit/>
          </a:bodyPr>
          <a:lstStyle/>
          <a:p>
            <a:pPr algn="ctr" defTabSz="609585"/>
            <a:r>
              <a:rPr lang="en-GB" b="1" dirty="0">
                <a:solidFill>
                  <a:srgbClr val="FFC000"/>
                </a:solidFill>
                <a:latin typeface="Arial" panose="020B0604020202020204" pitchFamily="34" charset="0"/>
                <a:cs typeface="Arial" panose="020B0604020202020204" pitchFamily="34" charset="0"/>
              </a:rPr>
              <a:t>Disitamab Vedotin (RC48-ADC)</a:t>
            </a:r>
            <a:r>
              <a:rPr lang="en-GB" b="1" baseline="30000" dirty="0">
                <a:solidFill>
                  <a:srgbClr val="FFC000"/>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a16="http://schemas.microsoft.com/office/drawing/2014/main" id="{E870AE69-3769-2FDA-2B3C-0B514E17546F}"/>
              </a:ext>
            </a:extLst>
          </p:cNvPr>
          <p:cNvSpPr txBox="1"/>
          <p:nvPr/>
        </p:nvSpPr>
        <p:spPr>
          <a:xfrm>
            <a:off x="427372" y="1505033"/>
            <a:ext cx="5421281" cy="830997"/>
          </a:xfrm>
          <a:prstGeom prst="rect">
            <a:avLst/>
          </a:prstGeom>
          <a:noFill/>
        </p:spPr>
        <p:txBody>
          <a:bodyPr wrap="square" rtlCol="0">
            <a:spAutoFit/>
          </a:bodyPr>
          <a:lstStyle/>
          <a:p>
            <a:pPr algn="ctr" defTabSz="609585"/>
            <a:r>
              <a:rPr lang="en-GB" b="1" dirty="0">
                <a:solidFill>
                  <a:srgbClr val="FFC000"/>
                </a:solidFill>
                <a:latin typeface="Arial" panose="020B0604020202020204" pitchFamily="34" charset="0"/>
                <a:cs typeface="Arial" panose="020B0604020202020204" pitchFamily="34" charset="0"/>
              </a:rPr>
              <a:t>Trastuzumab Duocarmazine (SYD985)</a:t>
            </a:r>
            <a:r>
              <a:rPr lang="en-GB" b="1" baseline="30000" dirty="0">
                <a:solidFill>
                  <a:srgbClr val="FFC000"/>
                </a:solidFill>
                <a:latin typeface="Arial" panose="020B0604020202020204" pitchFamily="34" charset="0"/>
                <a:cs typeface="Arial" panose="020B0604020202020204" pitchFamily="34" charset="0"/>
              </a:rPr>
              <a:t>1</a:t>
            </a:r>
          </a:p>
        </p:txBody>
      </p:sp>
      <p:cxnSp>
        <p:nvCxnSpPr>
          <p:cNvPr id="16" name="Straight Connector 15">
            <a:extLst>
              <a:ext uri="{FF2B5EF4-FFF2-40B4-BE49-F238E27FC236}">
                <a16:creationId xmlns:a16="http://schemas.microsoft.com/office/drawing/2014/main" id="{FD59824D-88D2-AFC9-67D9-457AFE14313B}"/>
              </a:ext>
            </a:extLst>
          </p:cNvPr>
          <p:cNvCxnSpPr>
            <a:cxnSpLocks/>
          </p:cNvCxnSpPr>
          <p:nvPr/>
        </p:nvCxnSpPr>
        <p:spPr>
          <a:xfrm>
            <a:off x="6030036" y="1387038"/>
            <a:ext cx="0" cy="4397909"/>
          </a:xfrm>
          <a:prstGeom prst="line">
            <a:avLst/>
          </a:prstGeom>
          <a:ln w="6350" cmpd="sng">
            <a:solidFill>
              <a:srgbClr val="3C3C3C">
                <a:alpha val="30000"/>
              </a:srgbClr>
            </a:solidFill>
            <a:prstDash val="solid"/>
          </a:ln>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F8E44771-7A9B-9812-2FB1-3A3FD8F579C5}"/>
              </a:ext>
            </a:extLst>
          </p:cNvPr>
          <p:cNvGrpSpPr/>
          <p:nvPr/>
        </p:nvGrpSpPr>
        <p:grpSpPr>
          <a:xfrm>
            <a:off x="592712" y="2416434"/>
            <a:ext cx="4524869" cy="2524885"/>
            <a:chOff x="604332" y="1812325"/>
            <a:chExt cx="3393652" cy="1893664"/>
          </a:xfrm>
        </p:grpSpPr>
        <p:pic>
          <p:nvPicPr>
            <p:cNvPr id="2" name="Immagine 19">
              <a:extLst>
                <a:ext uri="{FF2B5EF4-FFF2-40B4-BE49-F238E27FC236}">
                  <a16:creationId xmlns:a16="http://schemas.microsoft.com/office/drawing/2014/main" id="{3DF2B077-5037-1E4F-AB91-118F4D70DD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2831" y="1812325"/>
              <a:ext cx="3255153" cy="1893664"/>
            </a:xfrm>
            <a:prstGeom prst="rect">
              <a:avLst/>
            </a:prstGeom>
          </p:spPr>
        </p:pic>
        <p:sp>
          <p:nvSpPr>
            <p:cNvPr id="11" name="Rectangle 10">
              <a:extLst>
                <a:ext uri="{FF2B5EF4-FFF2-40B4-BE49-F238E27FC236}">
                  <a16:creationId xmlns:a16="http://schemas.microsoft.com/office/drawing/2014/main" id="{021A89C5-3B35-2661-6477-D55D7B881CC3}"/>
                </a:ext>
              </a:extLst>
            </p:cNvPr>
            <p:cNvSpPr/>
            <p:nvPr/>
          </p:nvSpPr>
          <p:spPr>
            <a:xfrm>
              <a:off x="2720040" y="1874337"/>
              <a:ext cx="1277944" cy="165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TextBox 5">
              <a:extLst>
                <a:ext uri="{FF2B5EF4-FFF2-40B4-BE49-F238E27FC236}">
                  <a16:creationId xmlns:a16="http://schemas.microsoft.com/office/drawing/2014/main" id="{8C93408C-2A5D-EA31-0CF6-00EB4A04265A}"/>
                </a:ext>
              </a:extLst>
            </p:cNvPr>
            <p:cNvSpPr txBox="1"/>
            <p:nvPr/>
          </p:nvSpPr>
          <p:spPr>
            <a:xfrm rot="16200000">
              <a:off x="-35146" y="2711851"/>
              <a:ext cx="1417456" cy="138500"/>
            </a:xfrm>
            <a:prstGeom prst="rect">
              <a:avLst/>
            </a:prstGeom>
            <a:noFill/>
          </p:spPr>
          <p:txBody>
            <a:bodyPr wrap="none" lIns="0" tIns="0" rIns="0" bIns="0" rtlCol="0">
              <a:spAutoFit/>
            </a:bodyPr>
            <a:lstStyle/>
            <a:p>
              <a:pPr algn="ctr"/>
              <a:r>
                <a:rPr lang="en-US" sz="1200" b="1" dirty="0"/>
                <a:t>Change From Baseline, %</a:t>
              </a:r>
            </a:p>
          </p:txBody>
        </p:sp>
        <p:sp>
          <p:nvSpPr>
            <p:cNvPr id="9" name="TextBox 8">
              <a:extLst>
                <a:ext uri="{FF2B5EF4-FFF2-40B4-BE49-F238E27FC236}">
                  <a16:creationId xmlns:a16="http://schemas.microsoft.com/office/drawing/2014/main" id="{A9807EA4-649B-1784-8A42-467E670A9E4E}"/>
                </a:ext>
              </a:extLst>
            </p:cNvPr>
            <p:cNvSpPr txBox="1"/>
            <p:nvPr/>
          </p:nvSpPr>
          <p:spPr>
            <a:xfrm>
              <a:off x="2727705" y="1897683"/>
              <a:ext cx="1254514" cy="107674"/>
            </a:xfrm>
            <a:prstGeom prst="rect">
              <a:avLst/>
            </a:prstGeom>
            <a:solidFill>
              <a:schemeClr val="tx1"/>
            </a:solidFill>
          </p:spPr>
          <p:txBody>
            <a:bodyPr wrap="square" lIns="0" tIns="0" rIns="0" bIns="0" rtlCol="0">
              <a:spAutoFit/>
            </a:bodyPr>
            <a:lstStyle/>
            <a:p>
              <a:r>
                <a:rPr lang="en-US" sz="933" dirty="0">
                  <a:solidFill>
                    <a:schemeClr val="bg1"/>
                  </a:solidFill>
                </a:rPr>
                <a:t>HER2 low, HR+</a:t>
              </a:r>
            </a:p>
          </p:txBody>
        </p:sp>
      </p:grpSp>
      <p:grpSp>
        <p:nvGrpSpPr>
          <p:cNvPr id="23" name="Group 22">
            <a:extLst>
              <a:ext uri="{FF2B5EF4-FFF2-40B4-BE49-F238E27FC236}">
                <a16:creationId xmlns:a16="http://schemas.microsoft.com/office/drawing/2014/main" id="{D42136CF-3921-CBED-D484-9EAD7837D014}"/>
              </a:ext>
            </a:extLst>
          </p:cNvPr>
          <p:cNvGrpSpPr/>
          <p:nvPr/>
        </p:nvGrpSpPr>
        <p:grpSpPr>
          <a:xfrm>
            <a:off x="6512423" y="2239819"/>
            <a:ext cx="5190589" cy="2687781"/>
            <a:chOff x="4848808" y="1679864"/>
            <a:chExt cx="3892942" cy="2015836"/>
          </a:xfrm>
        </p:grpSpPr>
        <p:pic>
          <p:nvPicPr>
            <p:cNvPr id="7" name="Picture 2">
              <a:extLst>
                <a:ext uri="{FF2B5EF4-FFF2-40B4-BE49-F238E27FC236}">
                  <a16:creationId xmlns:a16="http://schemas.microsoft.com/office/drawing/2014/main" id="{037EA139-B63A-B8B8-E86E-6952D8D00E7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10150" y="1686771"/>
              <a:ext cx="3494449" cy="200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a:extLst>
                <a:ext uri="{FF2B5EF4-FFF2-40B4-BE49-F238E27FC236}">
                  <a16:creationId xmlns:a16="http://schemas.microsoft.com/office/drawing/2014/main" id="{ABA3397D-E9B6-8492-A25E-B88EBB655DB4}"/>
                </a:ext>
              </a:extLst>
            </p:cNvPr>
            <p:cNvSpPr/>
            <p:nvPr/>
          </p:nvSpPr>
          <p:spPr>
            <a:xfrm>
              <a:off x="7463806" y="1679864"/>
              <a:ext cx="1277944" cy="165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2" name="Rectangle 21">
              <a:extLst>
                <a:ext uri="{FF2B5EF4-FFF2-40B4-BE49-F238E27FC236}">
                  <a16:creationId xmlns:a16="http://schemas.microsoft.com/office/drawing/2014/main" id="{2CA21E50-FBFD-3A16-4021-729A8F804A2C}"/>
                </a:ext>
              </a:extLst>
            </p:cNvPr>
            <p:cNvSpPr/>
            <p:nvPr/>
          </p:nvSpPr>
          <p:spPr>
            <a:xfrm>
              <a:off x="7743255" y="1848311"/>
              <a:ext cx="796413" cy="307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TextBox 7">
              <a:extLst>
                <a:ext uri="{FF2B5EF4-FFF2-40B4-BE49-F238E27FC236}">
                  <a16:creationId xmlns:a16="http://schemas.microsoft.com/office/drawing/2014/main" id="{69941D10-74E2-AC6D-06D7-4A07EF332F1F}"/>
                </a:ext>
              </a:extLst>
            </p:cNvPr>
            <p:cNvSpPr txBox="1"/>
            <p:nvPr/>
          </p:nvSpPr>
          <p:spPr>
            <a:xfrm rot="16200000">
              <a:off x="4209330" y="2711850"/>
              <a:ext cx="1417456" cy="138500"/>
            </a:xfrm>
            <a:prstGeom prst="rect">
              <a:avLst/>
            </a:prstGeom>
            <a:noFill/>
          </p:spPr>
          <p:txBody>
            <a:bodyPr wrap="none" lIns="0" tIns="0" rIns="0" bIns="0" rtlCol="0">
              <a:spAutoFit/>
            </a:bodyPr>
            <a:lstStyle/>
            <a:p>
              <a:pPr algn="ctr"/>
              <a:r>
                <a:rPr lang="en-US" sz="1200" b="1" dirty="0"/>
                <a:t>Change From Baseline, %</a:t>
              </a:r>
            </a:p>
          </p:txBody>
        </p:sp>
        <p:sp>
          <p:nvSpPr>
            <p:cNvPr id="17" name="TextBox 16">
              <a:extLst>
                <a:ext uri="{FF2B5EF4-FFF2-40B4-BE49-F238E27FC236}">
                  <a16:creationId xmlns:a16="http://schemas.microsoft.com/office/drawing/2014/main" id="{D826A4C7-6066-9BFE-93E3-EEFB09C9360C}"/>
                </a:ext>
              </a:extLst>
            </p:cNvPr>
            <p:cNvSpPr txBox="1"/>
            <p:nvPr/>
          </p:nvSpPr>
          <p:spPr>
            <a:xfrm>
              <a:off x="7533702" y="1734463"/>
              <a:ext cx="857459" cy="107674"/>
            </a:xfrm>
            <a:prstGeom prst="rect">
              <a:avLst/>
            </a:prstGeom>
            <a:solidFill>
              <a:schemeClr val="tx1"/>
            </a:solidFill>
          </p:spPr>
          <p:txBody>
            <a:bodyPr wrap="square" lIns="0" tIns="0" rIns="0" bIns="0" rtlCol="0">
              <a:spAutoFit/>
            </a:bodyPr>
            <a:lstStyle/>
            <a:p>
              <a:r>
                <a:rPr lang="en-US" sz="933" dirty="0">
                  <a:solidFill>
                    <a:srgbClr val="000000"/>
                  </a:solidFill>
                </a:rPr>
                <a:t>HER2 low</a:t>
              </a:r>
            </a:p>
          </p:txBody>
        </p:sp>
        <p:sp>
          <p:nvSpPr>
            <p:cNvPr id="19" name="TextBox 18">
              <a:extLst>
                <a:ext uri="{FF2B5EF4-FFF2-40B4-BE49-F238E27FC236}">
                  <a16:creationId xmlns:a16="http://schemas.microsoft.com/office/drawing/2014/main" id="{9E383549-B670-B5BD-DBD8-FA44A8619B2D}"/>
                </a:ext>
              </a:extLst>
            </p:cNvPr>
            <p:cNvSpPr txBox="1"/>
            <p:nvPr/>
          </p:nvSpPr>
          <p:spPr>
            <a:xfrm>
              <a:off x="7735080" y="1851183"/>
              <a:ext cx="283732" cy="107674"/>
            </a:xfrm>
            <a:prstGeom prst="rect">
              <a:avLst/>
            </a:prstGeom>
            <a:solidFill>
              <a:schemeClr val="tx1"/>
            </a:solidFill>
          </p:spPr>
          <p:txBody>
            <a:bodyPr wrap="none" lIns="0" tIns="0" rIns="0" bIns="0" rtlCol="0">
              <a:spAutoFit/>
            </a:bodyPr>
            <a:lstStyle/>
            <a:p>
              <a:pPr algn="ctr"/>
              <a:r>
                <a:rPr lang="en-US" sz="933" dirty="0">
                  <a:solidFill>
                    <a:schemeClr val="bg1"/>
                  </a:solidFill>
                </a:rPr>
                <a:t>IHC 1+</a:t>
              </a:r>
            </a:p>
          </p:txBody>
        </p:sp>
        <p:sp>
          <p:nvSpPr>
            <p:cNvPr id="21" name="TextBox 20">
              <a:extLst>
                <a:ext uri="{FF2B5EF4-FFF2-40B4-BE49-F238E27FC236}">
                  <a16:creationId xmlns:a16="http://schemas.microsoft.com/office/drawing/2014/main" id="{AAE27579-3E7A-B8BE-3FD7-002796385276}"/>
                </a:ext>
              </a:extLst>
            </p:cNvPr>
            <p:cNvSpPr txBox="1"/>
            <p:nvPr/>
          </p:nvSpPr>
          <p:spPr>
            <a:xfrm>
              <a:off x="7734478" y="1991898"/>
              <a:ext cx="544621" cy="107674"/>
            </a:xfrm>
            <a:prstGeom prst="rect">
              <a:avLst/>
            </a:prstGeom>
            <a:solidFill>
              <a:schemeClr val="tx1"/>
            </a:solidFill>
          </p:spPr>
          <p:txBody>
            <a:bodyPr wrap="none" lIns="0" tIns="0" rIns="0" bIns="0" rtlCol="0">
              <a:spAutoFit/>
            </a:bodyPr>
            <a:lstStyle/>
            <a:p>
              <a:pPr algn="ctr"/>
              <a:r>
                <a:rPr lang="en-US" sz="933" dirty="0">
                  <a:solidFill>
                    <a:schemeClr val="bg1"/>
                  </a:solidFill>
                </a:rPr>
                <a:t>IHC 2+ FISH-</a:t>
              </a:r>
            </a:p>
          </p:txBody>
        </p:sp>
      </p:grpSp>
      <p:sp>
        <p:nvSpPr>
          <p:cNvPr id="3" name="TextBox 2">
            <a:extLst>
              <a:ext uri="{FF2B5EF4-FFF2-40B4-BE49-F238E27FC236}">
                <a16:creationId xmlns:a16="http://schemas.microsoft.com/office/drawing/2014/main" id="{2FCD876A-C150-6265-9B91-3F7E664C2393}"/>
              </a:ext>
            </a:extLst>
          </p:cNvPr>
          <p:cNvSpPr txBox="1"/>
          <p:nvPr/>
        </p:nvSpPr>
        <p:spPr>
          <a:xfrm>
            <a:off x="6575492" y="5149183"/>
            <a:ext cx="4830168" cy="318100"/>
          </a:xfrm>
          <a:prstGeom prst="rect">
            <a:avLst/>
          </a:prstGeom>
          <a:noFill/>
        </p:spPr>
        <p:txBody>
          <a:bodyPr wrap="none" rtlCol="0">
            <a:spAutoFit/>
          </a:bodyPr>
          <a:lstStyle/>
          <a:p>
            <a:pPr algn="ctr" defTabSz="609585"/>
            <a:r>
              <a:rPr lang="en-GB" sz="1467" b="1" dirty="0">
                <a:latin typeface="Arial" panose="020B0604020202020204" pitchFamily="34" charset="0"/>
                <a:cs typeface="Arial" panose="020B0604020202020204" pitchFamily="34" charset="0"/>
              </a:rPr>
              <a:t>48 HER2-low MBC patients: ORR 40%, mPFS 5.7 mo</a:t>
            </a:r>
          </a:p>
        </p:txBody>
      </p:sp>
      <p:sp>
        <p:nvSpPr>
          <p:cNvPr id="4" name="TextBox 3">
            <a:extLst>
              <a:ext uri="{FF2B5EF4-FFF2-40B4-BE49-F238E27FC236}">
                <a16:creationId xmlns:a16="http://schemas.microsoft.com/office/drawing/2014/main" id="{A30C896D-DD3A-2DF3-6BFA-FF884FABB9C0}"/>
              </a:ext>
            </a:extLst>
          </p:cNvPr>
          <p:cNvSpPr txBox="1"/>
          <p:nvPr/>
        </p:nvSpPr>
        <p:spPr>
          <a:xfrm>
            <a:off x="633165" y="5149183"/>
            <a:ext cx="4673074" cy="318100"/>
          </a:xfrm>
          <a:prstGeom prst="rect">
            <a:avLst/>
          </a:prstGeom>
          <a:noFill/>
        </p:spPr>
        <p:txBody>
          <a:bodyPr wrap="none" rtlCol="0">
            <a:spAutoFit/>
          </a:bodyPr>
          <a:lstStyle/>
          <a:p>
            <a:pPr algn="ctr" defTabSz="609585"/>
            <a:r>
              <a:rPr lang="en-GB" sz="1467" b="1" dirty="0">
                <a:latin typeface="Arial" panose="020B0604020202020204" pitchFamily="34" charset="0"/>
                <a:cs typeface="Arial" panose="020B0604020202020204" pitchFamily="34" charset="0"/>
              </a:rPr>
              <a:t>49 HER2-low MBC patients: ORR 32%, mPFS 4 mo</a:t>
            </a:r>
          </a:p>
        </p:txBody>
      </p:sp>
      <p:sp>
        <p:nvSpPr>
          <p:cNvPr id="10" name="Rettangolo 9">
            <a:extLst>
              <a:ext uri="{FF2B5EF4-FFF2-40B4-BE49-F238E27FC236}">
                <a16:creationId xmlns:a16="http://schemas.microsoft.com/office/drawing/2014/main" id="{B134DAC0-C8EF-75D0-4336-92F9BA0EC616}"/>
              </a:ext>
            </a:extLst>
          </p:cNvPr>
          <p:cNvSpPr/>
          <p:nvPr/>
        </p:nvSpPr>
        <p:spPr>
          <a:xfrm>
            <a:off x="3203021" y="5177182"/>
            <a:ext cx="2035407" cy="320815"/>
          </a:xfrm>
          <a:prstGeom prst="rect">
            <a:avLst/>
          </a:prstGeom>
          <a:noFill/>
          <a:ln w="25400">
            <a:solidFill>
              <a:srgbClr val="C00000"/>
            </a:solidFill>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6" name="Rettangolo 9">
            <a:extLst>
              <a:ext uri="{FF2B5EF4-FFF2-40B4-BE49-F238E27FC236}">
                <a16:creationId xmlns:a16="http://schemas.microsoft.com/office/drawing/2014/main" id="{14D8054F-77FC-F429-099D-586858514137}"/>
              </a:ext>
            </a:extLst>
          </p:cNvPr>
          <p:cNvSpPr/>
          <p:nvPr/>
        </p:nvSpPr>
        <p:spPr>
          <a:xfrm>
            <a:off x="9137950" y="5166850"/>
            <a:ext cx="2180855" cy="320815"/>
          </a:xfrm>
          <a:prstGeom prst="rect">
            <a:avLst/>
          </a:prstGeom>
          <a:noFill/>
          <a:ln w="25400">
            <a:solidFill>
              <a:srgbClr val="C00000"/>
            </a:solidFill>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Tree>
    <p:extLst>
      <p:ext uri="{BB962C8B-B14F-4D97-AF65-F5344CB8AC3E}">
        <p14:creationId xmlns:p14="http://schemas.microsoft.com/office/powerpoint/2010/main" val="1647816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1427" y="-63840"/>
            <a:ext cx="11729143" cy="863623"/>
          </a:xfrm>
        </p:spPr>
        <p:txBody>
          <a:bodyPr>
            <a:normAutofit/>
          </a:bodyPr>
          <a:lstStyle/>
          <a:p>
            <a:r>
              <a:rPr lang="en-US" sz="2800" dirty="0" err="1"/>
              <a:t>Patritumab</a:t>
            </a:r>
            <a:r>
              <a:rPr lang="en-US" sz="2800" dirty="0"/>
              <a:t>-DXd: HER3 targeting ADC</a:t>
            </a:r>
          </a:p>
        </p:txBody>
      </p:sp>
      <p:sp>
        <p:nvSpPr>
          <p:cNvPr id="10" name="TextBox 9">
            <a:extLst>
              <a:ext uri="{FF2B5EF4-FFF2-40B4-BE49-F238E27FC236}">
                <a16:creationId xmlns:a16="http://schemas.microsoft.com/office/drawing/2014/main" id="{CBCB0EC2-BB58-44B8-9C10-6466869DE06E}"/>
              </a:ext>
            </a:extLst>
          </p:cNvPr>
          <p:cNvSpPr txBox="1"/>
          <p:nvPr/>
        </p:nvSpPr>
        <p:spPr>
          <a:xfrm>
            <a:off x="53180" y="6513952"/>
            <a:ext cx="1896816" cy="243840"/>
          </a:xfrm>
          <a:prstGeom prst="rect">
            <a:avLst/>
          </a:prstGeom>
        </p:spPr>
        <p:txBody>
          <a:bodyPr vert="horz" wrap="none" lIns="91440" tIns="45720" rIns="91440" bIns="45720" rtlCol="0">
            <a:noAutofit/>
          </a:bodyPr>
          <a:lstStyle/>
          <a:p>
            <a:r>
              <a:rPr lang="en-US" sz="1000" dirty="0" err="1">
                <a:latin typeface="Arial" panose="020B0604020202020204" pitchFamily="34" charset="0"/>
                <a:cs typeface="Arial" panose="020B0604020202020204" pitchFamily="34" charset="0"/>
              </a:rPr>
              <a:t>Krop</a:t>
            </a:r>
            <a:r>
              <a:rPr lang="en-US" sz="1000" dirty="0">
                <a:latin typeface="Arial" panose="020B0604020202020204" pitchFamily="34" charset="0"/>
                <a:cs typeface="Arial" panose="020B0604020202020204" pitchFamily="34" charset="0"/>
              </a:rPr>
              <a:t> IA et al. ASCO 2022; </a:t>
            </a:r>
            <a:r>
              <a:rPr lang="en-US" sz="1000" dirty="0" err="1">
                <a:latin typeface="Arial" panose="020B0604020202020204" pitchFamily="34" charset="0"/>
                <a:cs typeface="Arial" panose="020B0604020202020204" pitchFamily="34" charset="0"/>
              </a:rPr>
              <a:t>Krop</a:t>
            </a:r>
            <a:r>
              <a:rPr lang="en-US" sz="1000" dirty="0">
                <a:latin typeface="Arial" panose="020B0604020202020204" pitchFamily="34" charset="0"/>
                <a:cs typeface="Arial" panose="020B0604020202020204" pitchFamily="34" charset="0"/>
              </a:rPr>
              <a:t> IA et al. </a:t>
            </a:r>
            <a:r>
              <a:rPr lang="en-US" sz="1000" i="1" dirty="0">
                <a:latin typeface="Arial" panose="020B0604020202020204" pitchFamily="34" charset="0"/>
                <a:cs typeface="Arial" panose="020B0604020202020204" pitchFamily="34" charset="0"/>
              </a:rPr>
              <a:t>J Clin Oncol </a:t>
            </a:r>
            <a:r>
              <a:rPr lang="en-US" sz="1000" dirty="0">
                <a:latin typeface="Arial" panose="020B0604020202020204" pitchFamily="34" charset="0"/>
                <a:cs typeface="Arial" panose="020B0604020202020204" pitchFamily="34" charset="0"/>
              </a:rPr>
              <a:t>2023;41(36):5550-60.</a:t>
            </a:r>
          </a:p>
        </p:txBody>
      </p:sp>
      <p:pic>
        <p:nvPicPr>
          <p:cNvPr id="8" name="Picture 7">
            <a:extLst>
              <a:ext uri="{FF2B5EF4-FFF2-40B4-BE49-F238E27FC236}">
                <a16:creationId xmlns:a16="http://schemas.microsoft.com/office/drawing/2014/main" id="{DD55AF32-6F74-489B-8361-E77A08A6633A}"/>
              </a:ext>
            </a:extLst>
          </p:cNvPr>
          <p:cNvPicPr>
            <a:picLocks noChangeAspect="1"/>
          </p:cNvPicPr>
          <p:nvPr/>
        </p:nvPicPr>
        <p:blipFill>
          <a:blip r:embed="rId3"/>
          <a:stretch>
            <a:fillRect/>
          </a:stretch>
        </p:blipFill>
        <p:spPr>
          <a:xfrm>
            <a:off x="231428" y="799783"/>
            <a:ext cx="5801595" cy="1788216"/>
          </a:xfrm>
          <a:prstGeom prst="rect">
            <a:avLst/>
          </a:prstGeom>
          <a:solidFill>
            <a:schemeClr val="tx1"/>
          </a:solidFill>
        </p:spPr>
      </p:pic>
      <p:pic>
        <p:nvPicPr>
          <p:cNvPr id="9" name="Picture 8">
            <a:extLst>
              <a:ext uri="{FF2B5EF4-FFF2-40B4-BE49-F238E27FC236}">
                <a16:creationId xmlns:a16="http://schemas.microsoft.com/office/drawing/2014/main" id="{1E0A0B56-2715-44CB-B199-9E9D52729E1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49256" r="25641"/>
          <a:stretch/>
        </p:blipFill>
        <p:spPr>
          <a:xfrm>
            <a:off x="403325" y="3370664"/>
            <a:ext cx="11508227" cy="2847629"/>
          </a:xfrm>
          <a:prstGeom prst="rect">
            <a:avLst/>
          </a:prstGeom>
          <a:ln w="12700">
            <a:solidFill>
              <a:schemeClr val="tx1"/>
            </a:solidFill>
          </a:ln>
        </p:spPr>
      </p:pic>
      <p:sp>
        <p:nvSpPr>
          <p:cNvPr id="3" name="Rectangle 2">
            <a:extLst>
              <a:ext uri="{FF2B5EF4-FFF2-40B4-BE49-F238E27FC236}">
                <a16:creationId xmlns:a16="http://schemas.microsoft.com/office/drawing/2014/main" id="{EB1642CE-2010-4AE4-B8F7-7A7379B1BA55}"/>
              </a:ext>
            </a:extLst>
          </p:cNvPr>
          <p:cNvSpPr/>
          <p:nvPr/>
        </p:nvSpPr>
        <p:spPr>
          <a:xfrm>
            <a:off x="6158981" y="1232525"/>
            <a:ext cx="5323508" cy="830997"/>
          </a:xfrm>
          <a:prstGeom prst="rect">
            <a:avLst/>
          </a:prstGeom>
        </p:spPr>
        <p:txBody>
          <a:bodyPr wrap="square">
            <a:spAutoFit/>
          </a:bodyPr>
          <a:lstStyle/>
          <a:p>
            <a:pPr algn="ctr" defTabSz="914377">
              <a:defRPr/>
            </a:pPr>
            <a:r>
              <a:rPr lang="en-US" sz="1600" kern="0" dirty="0"/>
              <a:t>Ph I/II study with </a:t>
            </a:r>
            <a:r>
              <a:rPr lang="en-US" sz="1600" kern="0" dirty="0" err="1"/>
              <a:t>patritumab</a:t>
            </a:r>
            <a:r>
              <a:rPr lang="en-US" sz="1600" kern="0" dirty="0"/>
              <a:t> deruxtecan in patients with heavily pretreated MBC demonstrated decreased tumor size irrespective of BC subtype and HER3 expression.</a:t>
            </a:r>
          </a:p>
        </p:txBody>
      </p:sp>
      <p:sp>
        <p:nvSpPr>
          <p:cNvPr id="6" name="TextBox 5">
            <a:extLst>
              <a:ext uri="{FF2B5EF4-FFF2-40B4-BE49-F238E27FC236}">
                <a16:creationId xmlns:a16="http://schemas.microsoft.com/office/drawing/2014/main" id="{B3BE261C-B1A4-5001-1F6D-149EED0B236E}"/>
              </a:ext>
            </a:extLst>
          </p:cNvPr>
          <p:cNvSpPr txBox="1"/>
          <p:nvPr/>
        </p:nvSpPr>
        <p:spPr>
          <a:xfrm>
            <a:off x="4687328" y="2835763"/>
            <a:ext cx="4520557" cy="638303"/>
          </a:xfrm>
          <a:prstGeom prst="rect">
            <a:avLst/>
          </a:prstGeom>
        </p:spPr>
        <p:txBody>
          <a:bodyPr vert="horz" wrap="square" lIns="91440" tIns="45720" rIns="91440" bIns="45720" rtlCol="0">
            <a:noAutofit/>
          </a:bodyPr>
          <a:lstStyle/>
          <a:p>
            <a:r>
              <a:rPr lang="en-US" sz="1200" b="1" dirty="0">
                <a:latin typeface="Arial" panose="020B0604020202020204" pitchFamily="34" charset="0"/>
                <a:cs typeface="Arial" panose="020B0604020202020204" pitchFamily="34" charset="0"/>
              </a:rPr>
              <a:t>ORR = 22.6% in TNBC (regardless of HER3 expression)</a:t>
            </a:r>
            <a:r>
              <a:rPr lang="en-US" sz="32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972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826" y="-72882"/>
            <a:ext cx="11850959" cy="655963"/>
          </a:xfrm>
        </p:spPr>
        <p:txBody>
          <a:bodyPr>
            <a:normAutofit/>
          </a:bodyPr>
          <a:lstStyle/>
          <a:p>
            <a:r>
              <a:rPr lang="en-US" sz="2664" dirty="0">
                <a:solidFill>
                  <a:schemeClr val="tx1"/>
                </a:solidFill>
              </a:rPr>
              <a:t>AdvanTIG-211: Ph 2 trial of anti-TIGIT + anti-PD-1+ chemo in 1L mTNBC</a:t>
            </a:r>
          </a:p>
        </p:txBody>
      </p:sp>
      <p:pic>
        <p:nvPicPr>
          <p:cNvPr id="2" name="Picture 1">
            <a:extLst>
              <a:ext uri="{FF2B5EF4-FFF2-40B4-BE49-F238E27FC236}">
                <a16:creationId xmlns:a16="http://schemas.microsoft.com/office/drawing/2014/main" id="{8D351F2E-ABB4-4A94-AB2B-B0E1AF27E7C5}"/>
              </a:ext>
            </a:extLst>
          </p:cNvPr>
          <p:cNvPicPr>
            <a:picLocks noChangeAspect="1"/>
          </p:cNvPicPr>
          <p:nvPr/>
        </p:nvPicPr>
        <p:blipFill>
          <a:blip r:embed="rId3"/>
          <a:stretch>
            <a:fillRect/>
          </a:stretch>
        </p:blipFill>
        <p:spPr>
          <a:xfrm>
            <a:off x="1122188" y="1996121"/>
            <a:ext cx="9368624" cy="4506127"/>
          </a:xfrm>
          <a:prstGeom prst="rect">
            <a:avLst/>
          </a:prstGeom>
        </p:spPr>
      </p:pic>
      <p:sp>
        <p:nvSpPr>
          <p:cNvPr id="3" name="TextBox 2">
            <a:extLst>
              <a:ext uri="{FF2B5EF4-FFF2-40B4-BE49-F238E27FC236}">
                <a16:creationId xmlns:a16="http://schemas.microsoft.com/office/drawing/2014/main" id="{8CE7FC69-CEDD-40C1-9F76-A3C10AE16AD3}"/>
              </a:ext>
            </a:extLst>
          </p:cNvPr>
          <p:cNvSpPr txBox="1"/>
          <p:nvPr/>
        </p:nvSpPr>
        <p:spPr>
          <a:xfrm>
            <a:off x="978968" y="1208415"/>
            <a:ext cx="9511844" cy="914400"/>
          </a:xfrm>
          <a:prstGeom prst="rect">
            <a:avLst/>
          </a:prstGeom>
        </p:spPr>
        <p:txBody>
          <a:bodyPr vert="horz" wrap="none" lIns="91440" tIns="45720" rIns="91440" bIns="45720" rtlCol="0">
            <a:noAutofit/>
          </a:bodyPr>
          <a:lstStyle/>
          <a:p>
            <a:pPr marL="285744" indent="-285744">
              <a:buFont typeface="Arial" panose="020B0604020202020204" pitchFamily="34" charset="0"/>
              <a:buChar char="•"/>
            </a:pPr>
            <a:r>
              <a:rPr lang="en-US" sz="1400" dirty="0" err="1">
                <a:latin typeface="Arial" panose="020B0604020202020204" pitchFamily="34" charset="0"/>
                <a:cs typeface="Arial" panose="020B0604020202020204" pitchFamily="34" charset="0"/>
              </a:rPr>
              <a:t>Ociperlimab</a:t>
            </a:r>
            <a:r>
              <a:rPr lang="en-US" sz="1400" dirty="0">
                <a:latin typeface="Arial" panose="020B0604020202020204" pitchFamily="34" charset="0"/>
                <a:cs typeface="Arial" panose="020B0604020202020204" pitchFamily="34" charset="0"/>
              </a:rPr>
              <a:t> inhibits TIGIT, a co-inhibitory immune checkpoint inhibitor</a:t>
            </a:r>
          </a:p>
          <a:p>
            <a:pPr marL="285744" indent="-285744">
              <a:buFont typeface="Arial" panose="020B0604020202020204" pitchFamily="34" charset="0"/>
              <a:buChar char="•"/>
            </a:pPr>
            <a:r>
              <a:rPr lang="en-US" sz="1400" dirty="0">
                <a:latin typeface="Arial" panose="020B0604020202020204" pitchFamily="34" charset="0"/>
                <a:cs typeface="Arial" panose="020B0604020202020204" pitchFamily="34" charset="0"/>
              </a:rPr>
              <a:t>Preclinical data: Dual targeting with </a:t>
            </a:r>
            <a:r>
              <a:rPr lang="en-US" sz="1400" dirty="0" err="1">
                <a:latin typeface="Arial" panose="020B0604020202020204" pitchFamily="34" charset="0"/>
                <a:cs typeface="Arial" panose="020B0604020202020204" pitchFamily="34" charset="0"/>
              </a:rPr>
              <a:t>ociperlimab</a:t>
            </a:r>
            <a:r>
              <a:rPr lang="en-US" sz="1400" dirty="0">
                <a:latin typeface="Arial" panose="020B0604020202020204" pitchFamily="34" charset="0"/>
                <a:cs typeface="Arial" panose="020B0604020202020204" pitchFamily="34" charset="0"/>
              </a:rPr>
              <a:t> and tislelizumab (anti PD-1 antibody) produces</a:t>
            </a:r>
          </a:p>
          <a:p>
            <a:r>
              <a:rPr lang="en-US" sz="1400" dirty="0">
                <a:latin typeface="Arial" panose="020B0604020202020204" pitchFamily="34" charset="0"/>
                <a:cs typeface="Arial" panose="020B0604020202020204" pitchFamily="34" charset="0"/>
              </a:rPr>
              <a:t>      synergistic immune cell activation &amp; enhanced antitumor activity</a:t>
            </a:r>
          </a:p>
        </p:txBody>
      </p:sp>
      <p:sp>
        <p:nvSpPr>
          <p:cNvPr id="6" name="TextBox 5">
            <a:extLst>
              <a:ext uri="{FF2B5EF4-FFF2-40B4-BE49-F238E27FC236}">
                <a16:creationId xmlns:a16="http://schemas.microsoft.com/office/drawing/2014/main" id="{5767291B-D32A-41B7-A09F-99BE1CFC2A26}"/>
              </a:ext>
            </a:extLst>
          </p:cNvPr>
          <p:cNvSpPr txBox="1"/>
          <p:nvPr/>
        </p:nvSpPr>
        <p:spPr>
          <a:xfrm>
            <a:off x="4573417" y="2249509"/>
            <a:ext cx="1546889" cy="498523"/>
          </a:xfrm>
          <a:prstGeom prst="rect">
            <a:avLst/>
          </a:prstGeom>
          <a:solidFill>
            <a:schemeClr val="accent6">
              <a:lumMod val="20000"/>
              <a:lumOff val="80000"/>
            </a:schemeClr>
          </a:solidFill>
        </p:spPr>
        <p:txBody>
          <a:bodyPr vert="horz" wrap="none" lIns="91440" tIns="45720" rIns="91440" bIns="45720" rtlCol="0">
            <a:noAutofit/>
          </a:bodyPr>
          <a:lstStyle/>
          <a:p>
            <a:r>
              <a:rPr lang="en-US" sz="1400" dirty="0">
                <a:solidFill>
                  <a:srgbClr val="FF0000"/>
                </a:solidFill>
              </a:rPr>
              <a:t>Not yet recruiting</a:t>
            </a:r>
          </a:p>
          <a:p>
            <a:r>
              <a:rPr lang="en-US" sz="1400" dirty="0">
                <a:solidFill>
                  <a:srgbClr val="FF0000"/>
                </a:solidFill>
              </a:rPr>
              <a:t>NCT05809895</a:t>
            </a:r>
            <a:endParaRPr lang="en-US"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6938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733F22C4-763B-49A7-9CF7-DAEC5F28A5BE}"/>
              </a:ext>
            </a:extLst>
          </p:cNvPr>
          <p:cNvSpPr>
            <a:spLocks noGrp="1" noChangeArrowheads="1"/>
          </p:cNvSpPr>
          <p:nvPr>
            <p:ph type="title"/>
          </p:nvPr>
        </p:nvSpPr>
        <p:spPr/>
        <p:txBody>
          <a:bodyPr/>
          <a:lstStyle/>
          <a:p>
            <a:pPr eaLnBrk="1" hangingPunct="1"/>
            <a:r>
              <a:rPr lang="en-US" altLang="en-US" dirty="0" err="1"/>
              <a:t>Zenocutuzumab</a:t>
            </a:r>
            <a:r>
              <a:rPr lang="en-US" altLang="en-US" dirty="0"/>
              <a:t> in HER2-Low MBC</a:t>
            </a:r>
          </a:p>
        </p:txBody>
      </p:sp>
      <p:graphicFrame>
        <p:nvGraphicFramePr>
          <p:cNvPr id="46112" name="Group 32">
            <a:extLst>
              <a:ext uri="{FF2B5EF4-FFF2-40B4-BE49-F238E27FC236}">
                <a16:creationId xmlns:a16="http://schemas.microsoft.com/office/drawing/2014/main" id="{D7C5433A-81C8-4628-823D-0376ECD29BDF}"/>
              </a:ext>
            </a:extLst>
          </p:cNvPr>
          <p:cNvGraphicFramePr>
            <a:graphicFrameLocks noGrp="1"/>
          </p:cNvGraphicFramePr>
          <p:nvPr>
            <p:extLst>
              <p:ext uri="{D42A27DB-BD31-4B8C-83A1-F6EECF244321}">
                <p14:modId xmlns:p14="http://schemas.microsoft.com/office/powerpoint/2010/main" val="3960330772"/>
              </p:ext>
            </p:extLst>
          </p:nvPr>
        </p:nvGraphicFramePr>
        <p:xfrm>
          <a:off x="174626" y="2742804"/>
          <a:ext cx="11802532" cy="2403385"/>
        </p:xfrm>
        <a:graphic>
          <a:graphicData uri="http://schemas.openxmlformats.org/drawingml/2006/table">
            <a:tbl>
              <a:tblPr>
                <a:tableStyleId>{69C7853C-536D-4A76-A0AE-DD22124D55A5}</a:tableStyleId>
              </a:tblPr>
              <a:tblGrid>
                <a:gridCol w="1991248">
                  <a:extLst>
                    <a:ext uri="{9D8B030D-6E8A-4147-A177-3AD203B41FA5}">
                      <a16:colId xmlns:a16="http://schemas.microsoft.com/office/drawing/2014/main" val="20000"/>
                    </a:ext>
                  </a:extLst>
                </a:gridCol>
                <a:gridCol w="1083727">
                  <a:extLst>
                    <a:ext uri="{9D8B030D-6E8A-4147-A177-3AD203B41FA5}">
                      <a16:colId xmlns:a16="http://schemas.microsoft.com/office/drawing/2014/main" val="20001"/>
                    </a:ext>
                  </a:extLst>
                </a:gridCol>
                <a:gridCol w="1139520">
                  <a:extLst>
                    <a:ext uri="{9D8B030D-6E8A-4147-A177-3AD203B41FA5}">
                      <a16:colId xmlns:a16="http://schemas.microsoft.com/office/drawing/2014/main" val="3807679336"/>
                    </a:ext>
                  </a:extLst>
                </a:gridCol>
                <a:gridCol w="2553148">
                  <a:extLst>
                    <a:ext uri="{9D8B030D-6E8A-4147-A177-3AD203B41FA5}">
                      <a16:colId xmlns:a16="http://schemas.microsoft.com/office/drawing/2014/main" val="20002"/>
                    </a:ext>
                  </a:extLst>
                </a:gridCol>
                <a:gridCol w="5034889">
                  <a:extLst>
                    <a:ext uri="{9D8B030D-6E8A-4147-A177-3AD203B41FA5}">
                      <a16:colId xmlns:a16="http://schemas.microsoft.com/office/drawing/2014/main" val="792129203"/>
                    </a:ext>
                  </a:extLst>
                </a:gridCol>
              </a:tblGrid>
              <a:tr h="909849">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000" b="1" u="none" strike="noStrike" cap="none" normalizeH="0" baseline="0" dirty="0">
                          <a:ln>
                            <a:noFill/>
                          </a:ln>
                          <a:solidFill>
                            <a:schemeClr val="tx2"/>
                          </a:solidFill>
                          <a:effectLst/>
                        </a:rPr>
                        <a:t>Trial (NCT#)</a:t>
                      </a:r>
                      <a:endParaRPr kumimoji="0" lang="en-US" sz="2000" b="1" i="0" u="none" strike="noStrike" cap="none" normalizeH="0" baseline="0" dirty="0">
                        <a:ln>
                          <a:noFill/>
                        </a:ln>
                        <a:solidFill>
                          <a:schemeClr val="tx2"/>
                        </a:solidFill>
                        <a:effectLst/>
                        <a:latin typeface="Calibri" panose="020F0502020204030204" pitchFamily="34" charset="0"/>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000" b="1" u="none" strike="noStrike" cap="none" normalizeH="0" baseline="0" dirty="0">
                          <a:ln>
                            <a:noFill/>
                          </a:ln>
                          <a:solidFill>
                            <a:schemeClr val="tx2"/>
                          </a:solidFill>
                          <a:effectLst/>
                        </a:rPr>
                        <a:t>Phase</a:t>
                      </a:r>
                      <a:endParaRPr kumimoji="0" lang="en-US" sz="2000" b="1" i="0" u="none" strike="noStrike" cap="none" normalizeH="0" baseline="0" dirty="0">
                        <a:ln>
                          <a:noFill/>
                        </a:ln>
                        <a:solidFill>
                          <a:schemeClr val="tx2"/>
                        </a:solidFill>
                        <a:effectLst/>
                        <a:latin typeface="Calibri" panose="020F0502020204030204" pitchFamily="34" charset="0"/>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000" b="1" u="none" strike="noStrike" cap="none" normalizeH="0" baseline="0" dirty="0">
                          <a:ln>
                            <a:noFill/>
                          </a:ln>
                          <a:solidFill>
                            <a:schemeClr val="tx2"/>
                          </a:solidFill>
                          <a:effectLst/>
                        </a:rPr>
                        <a:t>Target (N)</a:t>
                      </a:r>
                      <a:endParaRPr kumimoji="0" lang="en-US" sz="2000" b="1" i="0" u="none" strike="noStrike" cap="none" normalizeH="0" baseline="0" dirty="0">
                        <a:ln>
                          <a:noFill/>
                        </a:ln>
                        <a:solidFill>
                          <a:schemeClr val="tx2"/>
                        </a:solidFill>
                        <a:effectLst/>
                        <a:latin typeface="Calibri" panose="020F0502020204030204" pitchFamily="34" charset="0"/>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2000" b="1" u="none" strike="noStrike" cap="none" normalizeH="0" baseline="0" dirty="0">
                          <a:ln>
                            <a:noFill/>
                          </a:ln>
                          <a:solidFill>
                            <a:schemeClr val="tx2"/>
                          </a:solidFill>
                          <a:effectLst/>
                        </a:rPr>
                        <a:t>Patient population</a:t>
                      </a:r>
                      <a:endParaRPr kumimoji="0" lang="en-US" sz="2000" b="1" i="0" u="none" strike="noStrike" cap="none" normalizeH="0" baseline="0" dirty="0">
                        <a:ln>
                          <a:noFill/>
                        </a:ln>
                        <a:solidFill>
                          <a:schemeClr val="tx2"/>
                        </a:solidFill>
                        <a:effectLst/>
                        <a:latin typeface="Calibri" panose="020F0502020204030204" pitchFamily="34" charset="0"/>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2000" b="1" u="none" strike="noStrike" cap="none" normalizeH="0" baseline="0" dirty="0">
                          <a:ln>
                            <a:noFill/>
                          </a:ln>
                          <a:solidFill>
                            <a:schemeClr val="tx2"/>
                          </a:solidFill>
                          <a:effectLst/>
                        </a:rPr>
                        <a:t>Treatments</a:t>
                      </a:r>
                      <a:endParaRPr kumimoji="0" lang="en-US" sz="2000" b="1" i="0" u="none" strike="noStrike" cap="none" normalizeH="0" baseline="0" dirty="0">
                        <a:ln>
                          <a:noFill/>
                        </a:ln>
                        <a:solidFill>
                          <a:schemeClr val="tx2"/>
                        </a:solidFill>
                        <a:effectLst/>
                        <a:latin typeface="Calibri" panose="020F0502020204030204" pitchFamily="34" charset="0"/>
                      </a:endParaRPr>
                    </a:p>
                  </a:txBody>
                  <a:tcPr marL="121881" marR="121881" marT="45728" marB="45728" anchor="ctr" horzOverflow="overflow"/>
                </a:tc>
                <a:extLst>
                  <a:ext uri="{0D108BD9-81ED-4DB2-BD59-A6C34878D82A}">
                    <a16:rowId xmlns:a16="http://schemas.microsoft.com/office/drawing/2014/main" val="10000"/>
                  </a:ext>
                </a:extLst>
              </a:tr>
              <a:tr h="1493536">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2000" b="0" u="none" strike="noStrike" cap="none" normalizeH="0" baseline="0" dirty="0">
                          <a:ln>
                            <a:noFill/>
                          </a:ln>
                          <a:solidFill>
                            <a:schemeClr val="tx2"/>
                          </a:solidFill>
                          <a:effectLst/>
                        </a:rPr>
                        <a:t>NCT03321981</a:t>
                      </a:r>
                      <a:endParaRPr kumimoji="0" lang="en-US" sz="2000" b="0" i="0" u="none" strike="noStrike" cap="none" normalizeH="0" baseline="0" dirty="0">
                        <a:ln>
                          <a:noFill/>
                        </a:ln>
                        <a:solidFill>
                          <a:schemeClr val="tx2"/>
                        </a:solidFill>
                        <a:effectLst/>
                        <a:latin typeface="Calibri" panose="020F0502020204030204" pitchFamily="34" charset="0"/>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000" b="0" u="none" strike="noStrike" cap="none" normalizeH="0" baseline="0" dirty="0">
                          <a:ln>
                            <a:noFill/>
                          </a:ln>
                          <a:solidFill>
                            <a:schemeClr val="tx2"/>
                          </a:solidFill>
                          <a:effectLst/>
                        </a:rPr>
                        <a:t>II</a:t>
                      </a:r>
                      <a:endParaRPr kumimoji="0" lang="en-US" sz="2000" b="0" i="0" u="none" strike="noStrike" cap="none" normalizeH="0" baseline="0" dirty="0">
                        <a:ln>
                          <a:noFill/>
                        </a:ln>
                        <a:solidFill>
                          <a:schemeClr val="tx2"/>
                        </a:solidFill>
                        <a:effectLst/>
                        <a:latin typeface="Calibri" panose="020F0502020204030204" pitchFamily="34" charset="0"/>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000" b="0" u="none" strike="noStrike" cap="none" normalizeH="0" baseline="0" dirty="0">
                          <a:ln>
                            <a:noFill/>
                          </a:ln>
                          <a:solidFill>
                            <a:schemeClr val="tx2"/>
                          </a:solidFill>
                          <a:effectLst/>
                        </a:rPr>
                        <a:t>101</a:t>
                      </a:r>
                      <a:endParaRPr kumimoji="0" lang="en-US" sz="2000" b="0" i="0" u="none" strike="noStrike" cap="none" normalizeH="0" baseline="0" dirty="0">
                        <a:ln>
                          <a:noFill/>
                        </a:ln>
                        <a:solidFill>
                          <a:schemeClr val="tx2"/>
                        </a:solidFill>
                        <a:effectLst/>
                        <a:latin typeface="Calibri" panose="020F0502020204030204" pitchFamily="34" charset="0"/>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000" b="0" u="none" strike="noStrike" cap="none" normalizeH="0" baseline="0" dirty="0">
                          <a:ln>
                            <a:noFill/>
                          </a:ln>
                          <a:solidFill>
                            <a:schemeClr val="tx2"/>
                          </a:solidFill>
                          <a:effectLst/>
                        </a:rPr>
                        <a:t>Cohort 1: HER2+/amplified</a:t>
                      </a:r>
                    </a:p>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000" b="0" u="none" strike="noStrike" cap="none" normalizeH="0" baseline="0" dirty="0">
                          <a:ln>
                            <a:noFill/>
                          </a:ln>
                          <a:solidFill>
                            <a:schemeClr val="tx2"/>
                          </a:solidFill>
                          <a:effectLst/>
                        </a:rPr>
                        <a:t>Cohort 2: ER+/HER2-low</a:t>
                      </a:r>
                      <a:endParaRPr kumimoji="0" lang="en-US" sz="2000" b="0" i="0" u="none" strike="noStrike" cap="none" normalizeH="0" baseline="0" dirty="0">
                        <a:ln>
                          <a:noFill/>
                        </a:ln>
                        <a:solidFill>
                          <a:schemeClr val="tx2"/>
                        </a:solidFill>
                        <a:effectLst/>
                        <a:latin typeface="Calibri" panose="020F0502020204030204" pitchFamily="34" charset="0"/>
                      </a:endParaRPr>
                    </a:p>
                  </a:txBody>
                  <a:tcPr marL="121881" marR="121881" marT="45728" marB="45728" anchor="ctr" horzOverflow="overflow"/>
                </a:tc>
                <a:tc>
                  <a:txBody>
                    <a:bodyPr/>
                    <a:lstStyle/>
                    <a:p>
                      <a:pPr marL="342900" marR="0" lvl="0" indent="-342900" algn="ctr" defTabSz="914400" rtl="0" eaLnBrk="1" fontAlgn="base" latinLnBrk="0" hangingPunct="1">
                        <a:lnSpc>
                          <a:spcPct val="100000"/>
                        </a:lnSpc>
                        <a:spcBef>
                          <a:spcPct val="35000"/>
                        </a:spcBef>
                        <a:spcAft>
                          <a:spcPct val="25000"/>
                        </a:spcAft>
                        <a:buClrTx/>
                        <a:buSzTx/>
                        <a:buFont typeface="Wingdings" panose="05000000000000000000" pitchFamily="2" charset="2"/>
                        <a:buChar char="§"/>
                        <a:tabLst/>
                      </a:pPr>
                      <a:r>
                        <a:rPr kumimoji="0" lang="en-US" sz="2000" b="0" u="none" strike="noStrike" cap="none" normalizeH="0" baseline="0" dirty="0">
                          <a:ln>
                            <a:noFill/>
                          </a:ln>
                          <a:solidFill>
                            <a:schemeClr val="tx2"/>
                          </a:solidFill>
                          <a:effectLst/>
                        </a:rPr>
                        <a:t>Cohort 1: </a:t>
                      </a:r>
                      <a:r>
                        <a:rPr kumimoji="0" lang="en-US" sz="2000" b="0" u="none" strike="noStrike" cap="none" normalizeH="0" baseline="0" dirty="0" err="1">
                          <a:ln>
                            <a:noFill/>
                          </a:ln>
                          <a:solidFill>
                            <a:schemeClr val="tx2"/>
                          </a:solidFill>
                          <a:effectLst/>
                        </a:rPr>
                        <a:t>Zenocutuzumab</a:t>
                      </a:r>
                      <a:r>
                        <a:rPr kumimoji="0" lang="en-US" sz="2000" b="0" u="none" strike="noStrike" cap="none" normalizeH="0" baseline="0" dirty="0">
                          <a:ln>
                            <a:noFill/>
                          </a:ln>
                          <a:solidFill>
                            <a:schemeClr val="tx2"/>
                          </a:solidFill>
                          <a:effectLst/>
                        </a:rPr>
                        <a:t> (MCLA128) + trastuzumab ± vinorelbine</a:t>
                      </a:r>
                    </a:p>
                    <a:p>
                      <a:pPr marL="342900" marR="0" lvl="0" indent="-342900" algn="ctr" defTabSz="914400" rtl="0" eaLnBrk="1" fontAlgn="base" latinLnBrk="0" hangingPunct="1">
                        <a:lnSpc>
                          <a:spcPct val="100000"/>
                        </a:lnSpc>
                        <a:spcBef>
                          <a:spcPct val="35000"/>
                        </a:spcBef>
                        <a:spcAft>
                          <a:spcPct val="25000"/>
                        </a:spcAft>
                        <a:buClrTx/>
                        <a:buSzTx/>
                        <a:buFont typeface="Wingdings" panose="05000000000000000000" pitchFamily="2" charset="2"/>
                        <a:buChar char="§"/>
                        <a:tabLst/>
                      </a:pPr>
                      <a:r>
                        <a:rPr kumimoji="0" lang="en-US" sz="2000" b="0" u="none" strike="noStrike" cap="none" normalizeH="0" baseline="0" dirty="0">
                          <a:ln>
                            <a:noFill/>
                          </a:ln>
                          <a:solidFill>
                            <a:schemeClr val="tx2"/>
                          </a:solidFill>
                          <a:effectLst/>
                        </a:rPr>
                        <a:t>Cohort 2: </a:t>
                      </a:r>
                      <a:r>
                        <a:rPr kumimoji="0" lang="en-US" sz="2000" b="0" u="none" strike="noStrike" cap="none" normalizeH="0" baseline="0" dirty="0" err="1">
                          <a:ln>
                            <a:noFill/>
                          </a:ln>
                          <a:solidFill>
                            <a:schemeClr val="tx2"/>
                          </a:solidFill>
                          <a:effectLst/>
                        </a:rPr>
                        <a:t>Zenocutuzumab</a:t>
                      </a:r>
                      <a:r>
                        <a:rPr kumimoji="0" lang="en-US" sz="2000" b="0" u="none" strike="noStrike" cap="none" normalizeH="0" baseline="0" dirty="0">
                          <a:ln>
                            <a:noFill/>
                          </a:ln>
                          <a:solidFill>
                            <a:schemeClr val="tx2"/>
                          </a:solidFill>
                          <a:effectLst/>
                        </a:rPr>
                        <a:t> (MCLA128)  + endocrine therapy</a:t>
                      </a:r>
                      <a:endParaRPr kumimoji="0" lang="en-US" sz="2000" b="0" i="0" u="none" strike="noStrike" cap="none" normalizeH="0" baseline="0" dirty="0">
                        <a:ln>
                          <a:noFill/>
                        </a:ln>
                        <a:solidFill>
                          <a:schemeClr val="tx2"/>
                        </a:solidFill>
                        <a:effectLst/>
                        <a:latin typeface="Calibri" panose="020F0502020204030204" pitchFamily="34" charset="0"/>
                      </a:endParaRPr>
                    </a:p>
                  </a:txBody>
                  <a:tcPr marL="121881" marR="121881" marT="45728" marB="45728" anchor="ctr" horzOverflow="overflow"/>
                </a:tc>
                <a:extLst>
                  <a:ext uri="{0D108BD9-81ED-4DB2-BD59-A6C34878D82A}">
                    <a16:rowId xmlns:a16="http://schemas.microsoft.com/office/drawing/2014/main" val="10001"/>
                  </a:ext>
                </a:extLst>
              </a:tr>
            </a:tbl>
          </a:graphicData>
        </a:graphic>
      </p:graphicFrame>
      <p:sp>
        <p:nvSpPr>
          <p:cNvPr id="2" name="Rectangle 3">
            <a:extLst>
              <a:ext uri="{FF2B5EF4-FFF2-40B4-BE49-F238E27FC236}">
                <a16:creationId xmlns:a16="http://schemas.microsoft.com/office/drawing/2014/main" id="{AC408B30-1DCA-55D0-9B0A-2752BAEBADBD}"/>
              </a:ext>
            </a:extLst>
          </p:cNvPr>
          <p:cNvSpPr txBox="1">
            <a:spLocks noChangeArrowheads="1"/>
          </p:cNvSpPr>
          <p:nvPr/>
        </p:nvSpPr>
        <p:spPr>
          <a:xfrm>
            <a:off x="389467" y="1711812"/>
            <a:ext cx="11802532" cy="1421672"/>
          </a:xfrm>
          <a:prstGeom prst="rect">
            <a:avLst/>
          </a:prstGeom>
          <a:ln>
            <a:noFill/>
          </a:ln>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891" indent="-342891" defTabSz="914377">
              <a:spcAft>
                <a:spcPts val="0"/>
              </a:spcAft>
              <a:buClr>
                <a:srgbClr val="000000"/>
              </a:buClr>
              <a:defRPr/>
            </a:pPr>
            <a:r>
              <a:rPr lang="en-US" altLang="en-US" kern="0" dirty="0" err="1">
                <a:solidFill>
                  <a:schemeClr val="tx1"/>
                </a:solidFill>
              </a:rPr>
              <a:t>Zenocutuzumab</a:t>
            </a:r>
            <a:r>
              <a:rPr lang="en-US" altLang="en-US" kern="0" dirty="0">
                <a:solidFill>
                  <a:schemeClr val="tx1"/>
                </a:solidFill>
              </a:rPr>
              <a:t>: a bispecific antibody targeting HER2 and HER3 with ADCC</a:t>
            </a:r>
            <a:endParaRPr lang="en-US" altLang="en-US" kern="0" baseline="30000" dirty="0">
              <a:solidFill>
                <a:schemeClr val="tx1"/>
              </a:solidFill>
            </a:endParaRPr>
          </a:p>
        </p:txBody>
      </p:sp>
    </p:spTree>
    <p:extLst>
      <p:ext uri="{BB962C8B-B14F-4D97-AF65-F5344CB8AC3E}">
        <p14:creationId xmlns:p14="http://schemas.microsoft.com/office/powerpoint/2010/main" val="23498024"/>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689C5-AB6C-47EA-CFD1-78142EA2E4C4}"/>
              </a:ext>
            </a:extLst>
          </p:cNvPr>
          <p:cNvSpPr>
            <a:spLocks noGrp="1"/>
          </p:cNvSpPr>
          <p:nvPr>
            <p:ph type="title"/>
          </p:nvPr>
        </p:nvSpPr>
        <p:spPr>
          <a:xfrm>
            <a:off x="916516" y="2723555"/>
            <a:ext cx="10358967" cy="1143000"/>
          </a:xfrm>
        </p:spPr>
        <p:txBody>
          <a:bodyPr/>
          <a:lstStyle/>
          <a:p>
            <a:r>
              <a:rPr lang="en-US" sz="4800" dirty="0"/>
              <a:t>Appendix</a:t>
            </a:r>
          </a:p>
        </p:txBody>
      </p:sp>
    </p:spTree>
    <p:extLst>
      <p:ext uri="{BB962C8B-B14F-4D97-AF65-F5344CB8AC3E}">
        <p14:creationId xmlns:p14="http://schemas.microsoft.com/office/powerpoint/2010/main" val="1549513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274185-FC71-C463-3DF5-0A980EFFBD8F}"/>
              </a:ext>
            </a:extLst>
          </p:cNvPr>
          <p:cNvSpPr txBox="1"/>
          <p:nvPr/>
        </p:nvSpPr>
        <p:spPr>
          <a:xfrm>
            <a:off x="0" y="6477098"/>
            <a:ext cx="294766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Xu B et al. </a:t>
            </a:r>
            <a:r>
              <a:rPr kumimoji="0" lang="en-US" sz="1500" b="0" i="0" u="none" strike="noStrike" kern="1200" cap="none" spc="0" normalizeH="0" baseline="0" noProof="0" dirty="0">
                <a:ln>
                  <a:noFill/>
                </a:ln>
                <a:solidFill>
                  <a:srgbClr val="1D1C1D"/>
                </a:solidFill>
                <a:effectLst/>
                <a:uLnTx/>
                <a:uFillTx/>
                <a:latin typeface="Calibri" panose="020F0502020204030204" pitchFamily="34" charset="0"/>
                <a:cs typeface="Calibri" panose="020F0502020204030204" pitchFamily="34" charset="0"/>
              </a:rPr>
              <a:t>ASCO 2024;Abstract 104.</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1" name="Picture 10" descr="A screenshot of a medical chart&#10;&#10;Description automatically generated">
            <a:extLst>
              <a:ext uri="{FF2B5EF4-FFF2-40B4-BE49-F238E27FC236}">
                <a16:creationId xmlns:a16="http://schemas.microsoft.com/office/drawing/2014/main" id="{33E9B97D-307C-9C1F-B0B2-1391DE5B57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16341" y="1081257"/>
            <a:ext cx="10336561" cy="5298027"/>
          </a:xfrm>
          <a:prstGeom prst="rect">
            <a:avLst/>
          </a:prstGeom>
        </p:spPr>
      </p:pic>
      <p:sp>
        <p:nvSpPr>
          <p:cNvPr id="14" name="Title 1">
            <a:extLst>
              <a:ext uri="{FF2B5EF4-FFF2-40B4-BE49-F238E27FC236}">
                <a16:creationId xmlns:a16="http://schemas.microsoft.com/office/drawing/2014/main" id="{6A491C21-3A1E-B000-D8BE-A84F759D89C9}"/>
              </a:ext>
            </a:extLst>
          </p:cNvPr>
          <p:cNvSpPr>
            <a:spLocks noGrp="1"/>
          </p:cNvSpPr>
          <p:nvPr>
            <p:ph type="title"/>
          </p:nvPr>
        </p:nvSpPr>
        <p:spPr>
          <a:xfrm>
            <a:off x="716342" y="29154"/>
            <a:ext cx="10691885" cy="1143000"/>
          </a:xfrm>
        </p:spPr>
        <p:txBody>
          <a:bodyPr/>
          <a:lstStyle/>
          <a:p>
            <a:pPr algn="l"/>
            <a:r>
              <a:rPr lang="en-US" dirty="0"/>
              <a:t>OptiTROP-Breast01: Phase III Trial Schema of Sacituzumab </a:t>
            </a:r>
            <a:r>
              <a:rPr lang="en-US" dirty="0" err="1"/>
              <a:t>Tirumotecan</a:t>
            </a:r>
            <a:r>
              <a:rPr lang="en-US" dirty="0"/>
              <a:t> for TNBC</a:t>
            </a:r>
          </a:p>
        </p:txBody>
      </p:sp>
    </p:spTree>
    <p:extLst>
      <p:ext uri="{BB962C8B-B14F-4D97-AF65-F5344CB8AC3E}">
        <p14:creationId xmlns:p14="http://schemas.microsoft.com/office/powerpoint/2010/main" val="2531011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274185-FC71-C463-3DF5-0A980EFFBD8F}"/>
              </a:ext>
            </a:extLst>
          </p:cNvPr>
          <p:cNvSpPr txBox="1"/>
          <p:nvPr/>
        </p:nvSpPr>
        <p:spPr>
          <a:xfrm>
            <a:off x="0" y="6477098"/>
            <a:ext cx="294766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Xu B et al. </a:t>
            </a:r>
            <a:r>
              <a:rPr kumimoji="0" lang="en-US" sz="1500" b="0" i="0" u="none" strike="noStrike" kern="1200" cap="none" spc="0" normalizeH="0" baseline="0" noProof="0" dirty="0">
                <a:ln>
                  <a:noFill/>
                </a:ln>
                <a:solidFill>
                  <a:srgbClr val="1D1C1D"/>
                </a:solidFill>
                <a:effectLst/>
                <a:uLnTx/>
                <a:uFillTx/>
                <a:latin typeface="Calibri" panose="020F0502020204030204" pitchFamily="34" charset="0"/>
                <a:cs typeface="Calibri" panose="020F0502020204030204" pitchFamily="34" charset="0"/>
              </a:rPr>
              <a:t>ASCO 2024;Abstract 104.</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3" name="Picture 2" descr="A screenshot of a graph&#10;&#10;Description automatically generated">
            <a:extLst>
              <a:ext uri="{FF2B5EF4-FFF2-40B4-BE49-F238E27FC236}">
                <a16:creationId xmlns:a16="http://schemas.microsoft.com/office/drawing/2014/main" id="{2CAF54AC-FF0D-B963-D890-0EE2F021CE9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93754" y="1247888"/>
            <a:ext cx="10504648" cy="5097626"/>
          </a:xfrm>
          <a:prstGeom prst="rect">
            <a:avLst/>
          </a:prstGeom>
        </p:spPr>
      </p:pic>
      <p:sp>
        <p:nvSpPr>
          <p:cNvPr id="5" name="Title 1">
            <a:extLst>
              <a:ext uri="{FF2B5EF4-FFF2-40B4-BE49-F238E27FC236}">
                <a16:creationId xmlns:a16="http://schemas.microsoft.com/office/drawing/2014/main" id="{D4F263EF-3B16-4D3D-4785-AFE8DB437313}"/>
              </a:ext>
            </a:extLst>
          </p:cNvPr>
          <p:cNvSpPr>
            <a:spLocks noGrp="1"/>
          </p:cNvSpPr>
          <p:nvPr>
            <p:ph type="title"/>
          </p:nvPr>
        </p:nvSpPr>
        <p:spPr>
          <a:xfrm>
            <a:off x="716342" y="29154"/>
            <a:ext cx="10691885" cy="1143000"/>
          </a:xfrm>
        </p:spPr>
        <p:txBody>
          <a:bodyPr/>
          <a:lstStyle/>
          <a:p>
            <a:pPr algn="l"/>
            <a:r>
              <a:rPr lang="en-US" dirty="0"/>
              <a:t>OptiTROP-Breast01: Sacituzumab </a:t>
            </a:r>
            <a:r>
              <a:rPr lang="en-US" dirty="0" err="1"/>
              <a:t>Tirumotecan</a:t>
            </a:r>
            <a:r>
              <a:rPr lang="en-US" dirty="0"/>
              <a:t> for Locally Recurrent or Metastatic TNBC </a:t>
            </a:r>
          </a:p>
        </p:txBody>
      </p:sp>
    </p:spTree>
    <p:extLst>
      <p:ext uri="{BB962C8B-B14F-4D97-AF65-F5344CB8AC3E}">
        <p14:creationId xmlns:p14="http://schemas.microsoft.com/office/powerpoint/2010/main" val="1397952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274185-FC71-C463-3DF5-0A980EFFBD8F}"/>
              </a:ext>
            </a:extLst>
          </p:cNvPr>
          <p:cNvSpPr txBox="1"/>
          <p:nvPr/>
        </p:nvSpPr>
        <p:spPr>
          <a:xfrm>
            <a:off x="0" y="6477098"/>
            <a:ext cx="294766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Xu B et al. </a:t>
            </a:r>
            <a:r>
              <a:rPr kumimoji="0" lang="en-US" sz="1500" b="0" i="0" u="none" strike="noStrike" kern="1200" cap="none" spc="0" normalizeH="0" baseline="0" noProof="0" dirty="0">
                <a:ln>
                  <a:noFill/>
                </a:ln>
                <a:solidFill>
                  <a:srgbClr val="1D1C1D"/>
                </a:solidFill>
                <a:effectLst/>
                <a:uLnTx/>
                <a:uFillTx/>
                <a:latin typeface="Calibri" panose="020F0502020204030204" pitchFamily="34" charset="0"/>
                <a:cs typeface="Calibri" panose="020F0502020204030204" pitchFamily="34" charset="0"/>
              </a:rPr>
              <a:t>ASCO 2024;Abstract 104.</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5" name="Title 1">
            <a:extLst>
              <a:ext uri="{FF2B5EF4-FFF2-40B4-BE49-F238E27FC236}">
                <a16:creationId xmlns:a16="http://schemas.microsoft.com/office/drawing/2014/main" id="{D4F263EF-3B16-4D3D-4785-AFE8DB437313}"/>
              </a:ext>
            </a:extLst>
          </p:cNvPr>
          <p:cNvSpPr>
            <a:spLocks noGrp="1"/>
          </p:cNvSpPr>
          <p:nvPr>
            <p:ph type="title"/>
          </p:nvPr>
        </p:nvSpPr>
        <p:spPr>
          <a:xfrm>
            <a:off x="716342" y="29154"/>
            <a:ext cx="10691885" cy="1143000"/>
          </a:xfrm>
        </p:spPr>
        <p:txBody>
          <a:bodyPr/>
          <a:lstStyle/>
          <a:p>
            <a:pPr algn="l"/>
            <a:r>
              <a:rPr lang="en-US" dirty="0"/>
              <a:t>OptiTROP-Breast01: Treatment-Related Adverse Events with Sacituzumab </a:t>
            </a:r>
            <a:r>
              <a:rPr lang="en-US" dirty="0" err="1"/>
              <a:t>Tirumotecan</a:t>
            </a:r>
            <a:r>
              <a:rPr lang="en-US" dirty="0"/>
              <a:t> for Locally Recurrent or Metastatic TNBC </a:t>
            </a:r>
          </a:p>
        </p:txBody>
      </p:sp>
      <p:pic>
        <p:nvPicPr>
          <p:cNvPr id="6" name="Picture 5" descr="A graph of patients with text&#10;&#10;Description automatically generated with medium confidence">
            <a:extLst>
              <a:ext uri="{FF2B5EF4-FFF2-40B4-BE49-F238E27FC236}">
                <a16:creationId xmlns:a16="http://schemas.microsoft.com/office/drawing/2014/main" id="{088160B5-17B3-8924-7AC7-A00E1FF4E4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04097" y="1351814"/>
            <a:ext cx="10126414" cy="4945623"/>
          </a:xfrm>
          <a:prstGeom prst="rect">
            <a:avLst/>
          </a:prstGeom>
        </p:spPr>
      </p:pic>
      <p:sp>
        <p:nvSpPr>
          <p:cNvPr id="2" name="TextBox 1">
            <a:extLst>
              <a:ext uri="{FF2B5EF4-FFF2-40B4-BE49-F238E27FC236}">
                <a16:creationId xmlns:a16="http://schemas.microsoft.com/office/drawing/2014/main" id="{DED1D89D-5D1C-46B7-22DD-20FECEC01BD6}"/>
              </a:ext>
            </a:extLst>
          </p:cNvPr>
          <p:cNvSpPr txBox="1"/>
          <p:nvPr/>
        </p:nvSpPr>
        <p:spPr>
          <a:xfrm>
            <a:off x="4788587" y="5399099"/>
            <a:ext cx="1292341" cy="224221"/>
          </a:xfrm>
          <a:prstGeom prst="rect">
            <a:avLst/>
          </a:prstGeom>
          <a:solidFill>
            <a:srgbClr val="EEEEEE"/>
          </a:solidFill>
        </p:spPr>
        <p:txBody>
          <a:bodyPr wrap="none" lIns="0" tIns="0" rIns="0" bIns="0" rtlCol="0">
            <a:noAutofit/>
          </a:bodyPr>
          <a:lstStyle/>
          <a:p>
            <a:pPr>
              <a:lnSpc>
                <a:spcPts val="760"/>
              </a:lnSpc>
            </a:pPr>
            <a:r>
              <a:rPr lang="en-US" sz="800" dirty="0"/>
              <a:t>Chemotherapy, Any Grade</a:t>
            </a:r>
            <a:br>
              <a:rPr lang="en-US" sz="800" dirty="0"/>
            </a:br>
            <a:r>
              <a:rPr lang="en-US" sz="800" dirty="0"/>
              <a:t>Chemotherapy, Grade ≥ 3</a:t>
            </a:r>
          </a:p>
        </p:txBody>
      </p:sp>
    </p:spTree>
    <p:extLst>
      <p:ext uri="{BB962C8B-B14F-4D97-AF65-F5344CB8AC3E}">
        <p14:creationId xmlns:p14="http://schemas.microsoft.com/office/powerpoint/2010/main" val="4095141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7192-9BD2-2A30-0654-A89CB4CE70EF}"/>
              </a:ext>
            </a:extLst>
          </p:cNvPr>
          <p:cNvSpPr>
            <a:spLocks noGrp="1"/>
          </p:cNvSpPr>
          <p:nvPr>
            <p:ph type="title"/>
          </p:nvPr>
        </p:nvSpPr>
        <p:spPr>
          <a:xfrm>
            <a:off x="716342" y="244306"/>
            <a:ext cx="10691885" cy="1143000"/>
          </a:xfrm>
        </p:spPr>
        <p:txBody>
          <a:bodyPr/>
          <a:lstStyle/>
          <a:p>
            <a:pPr algn="l"/>
            <a:r>
              <a:rPr lang="en-US" dirty="0"/>
              <a:t>DESTINY-Breast04 Updated Survival Results: T-</a:t>
            </a:r>
            <a:r>
              <a:rPr lang="en-US" dirty="0" err="1"/>
              <a:t>DXd</a:t>
            </a:r>
            <a:r>
              <a:rPr lang="en-US" dirty="0"/>
              <a:t> for HER2-Low Breast Cancer</a:t>
            </a:r>
          </a:p>
        </p:txBody>
      </p:sp>
      <p:sp>
        <p:nvSpPr>
          <p:cNvPr id="4" name="TextBox 3">
            <a:extLst>
              <a:ext uri="{FF2B5EF4-FFF2-40B4-BE49-F238E27FC236}">
                <a16:creationId xmlns:a16="http://schemas.microsoft.com/office/drawing/2014/main" id="{EA274185-FC71-C463-3DF5-0A980EFFBD8F}"/>
              </a:ext>
            </a:extLst>
          </p:cNvPr>
          <p:cNvSpPr txBox="1"/>
          <p:nvPr/>
        </p:nvSpPr>
        <p:spPr>
          <a:xfrm>
            <a:off x="0" y="6477098"/>
            <a:ext cx="331693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Modi S et al. </a:t>
            </a:r>
            <a:r>
              <a:rPr kumimoji="0" lang="en-US" sz="1500" b="0" i="0" u="none" strike="noStrike" kern="1200" cap="none" spc="0" normalizeH="0" baseline="0" noProof="0" dirty="0">
                <a:ln>
                  <a:noFill/>
                </a:ln>
                <a:solidFill>
                  <a:srgbClr val="1D1C1D"/>
                </a:solidFill>
                <a:effectLst/>
                <a:uLnTx/>
                <a:uFillTx/>
                <a:latin typeface="Calibri" panose="020F0502020204030204" pitchFamily="34" charset="0"/>
                <a:cs typeface="Calibri" panose="020F0502020204030204" pitchFamily="34" charset="0"/>
              </a:rPr>
              <a:t>ESMO 2023;Abstract 376O.</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5" name="Picture 4" descr="A graph of patients with numbers and graphs&#10;&#10;Description automatically generated with medium confidence">
            <a:extLst>
              <a:ext uri="{FF2B5EF4-FFF2-40B4-BE49-F238E27FC236}">
                <a16:creationId xmlns:a16="http://schemas.microsoft.com/office/drawing/2014/main" id="{A7DC22EA-DF12-F63D-332C-E2FABF9410D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5364" y="1591129"/>
            <a:ext cx="6085521" cy="3675744"/>
          </a:xfrm>
          <a:prstGeom prst="rect">
            <a:avLst/>
          </a:prstGeom>
        </p:spPr>
      </p:pic>
      <p:pic>
        <p:nvPicPr>
          <p:cNvPr id="8" name="Picture 7" descr="A graph of patients with numbers and a chart&#10;&#10;Description automatically generated with medium confidence">
            <a:extLst>
              <a:ext uri="{FF2B5EF4-FFF2-40B4-BE49-F238E27FC236}">
                <a16:creationId xmlns:a16="http://schemas.microsoft.com/office/drawing/2014/main" id="{5DBC9E19-C2B1-3D43-2EDC-C0B55EE28FF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433110" y="1591128"/>
            <a:ext cx="5513616" cy="3675744"/>
          </a:xfrm>
          <a:prstGeom prst="rect">
            <a:avLst/>
          </a:prstGeom>
        </p:spPr>
      </p:pic>
    </p:spTree>
    <p:extLst>
      <p:ext uri="{BB962C8B-B14F-4D97-AF65-F5344CB8AC3E}">
        <p14:creationId xmlns:p14="http://schemas.microsoft.com/office/powerpoint/2010/main" val="3871690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0C176D-3106-FBA4-94D4-24A371C50257}"/>
              </a:ext>
            </a:extLst>
          </p:cNvPr>
          <p:cNvPicPr>
            <a:picLocks noChangeAspect="1"/>
          </p:cNvPicPr>
          <p:nvPr/>
        </p:nvPicPr>
        <p:blipFill rotWithShape="1">
          <a:blip r:embed="rId2"/>
          <a:srcRect t="47207"/>
          <a:stretch/>
        </p:blipFill>
        <p:spPr>
          <a:xfrm>
            <a:off x="317282" y="2893513"/>
            <a:ext cx="11557436" cy="3432132"/>
          </a:xfrm>
          <a:prstGeom prst="rect">
            <a:avLst/>
          </a:prstGeom>
        </p:spPr>
      </p:pic>
      <p:sp>
        <p:nvSpPr>
          <p:cNvPr id="5" name="Title 1">
            <a:extLst>
              <a:ext uri="{FF2B5EF4-FFF2-40B4-BE49-F238E27FC236}">
                <a16:creationId xmlns:a16="http://schemas.microsoft.com/office/drawing/2014/main" id="{EF9A681C-95DA-1193-2D0C-57EBD5BCA961}"/>
              </a:ext>
            </a:extLst>
          </p:cNvPr>
          <p:cNvSpPr txBox="1">
            <a:spLocks/>
          </p:cNvSpPr>
          <p:nvPr/>
        </p:nvSpPr>
        <p:spPr bwMode="auto">
          <a:xfrm>
            <a:off x="175366" y="0"/>
            <a:ext cx="121283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3" tIns="45663" rIns="91323" bIns="45663" numCol="1" anchor="ctr" anchorCtr="0" compatLnSpc="1">
            <a:prstTxWarp prst="textNoShape">
              <a:avLst/>
            </a:prstTxWarp>
            <a:normAutofit/>
          </a:bodyPr>
          <a:lstStyle>
            <a:lvl1pPr algn="ctr" rtl="0" eaLnBrk="0" fontAlgn="base" hangingPunct="0">
              <a:spcBef>
                <a:spcPct val="0"/>
              </a:spcBef>
              <a:spcAft>
                <a:spcPct val="0"/>
              </a:spcAft>
              <a:defRPr sz="3200" b="1">
                <a:solidFill>
                  <a:srgbClr val="E3C76C"/>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2pPr>
            <a:lvl3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3pPr>
            <a:lvl4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4pPr>
            <a:lvl5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5pPr>
            <a:lvl6pPr marL="456603" algn="ctr" rtl="0" fontAlgn="base">
              <a:spcBef>
                <a:spcPct val="0"/>
              </a:spcBef>
              <a:spcAft>
                <a:spcPct val="0"/>
              </a:spcAft>
              <a:defRPr sz="3200" b="1">
                <a:solidFill>
                  <a:srgbClr val="E3C76C"/>
                </a:solidFill>
                <a:latin typeface="Arial" charset="0"/>
                <a:ea typeface="ＭＳ Ｐゴシック" charset="-128"/>
              </a:defRPr>
            </a:lvl6pPr>
            <a:lvl7pPr marL="913201" algn="ctr" rtl="0" fontAlgn="base">
              <a:spcBef>
                <a:spcPct val="0"/>
              </a:spcBef>
              <a:spcAft>
                <a:spcPct val="0"/>
              </a:spcAft>
              <a:defRPr sz="3200" b="1">
                <a:solidFill>
                  <a:srgbClr val="E3C76C"/>
                </a:solidFill>
                <a:latin typeface="Arial" charset="0"/>
                <a:ea typeface="ＭＳ Ｐゴシック" charset="-128"/>
              </a:defRPr>
            </a:lvl7pPr>
            <a:lvl8pPr marL="1369804" algn="ctr" rtl="0" fontAlgn="base">
              <a:spcBef>
                <a:spcPct val="0"/>
              </a:spcBef>
              <a:spcAft>
                <a:spcPct val="0"/>
              </a:spcAft>
              <a:defRPr sz="3200" b="1">
                <a:solidFill>
                  <a:srgbClr val="E3C76C"/>
                </a:solidFill>
                <a:latin typeface="Arial" charset="0"/>
                <a:ea typeface="ＭＳ Ｐゴシック" charset="-128"/>
              </a:defRPr>
            </a:lvl8pPr>
            <a:lvl9pPr marL="1826404" algn="ctr" rtl="0" fontAlgn="base">
              <a:spcBef>
                <a:spcPct val="0"/>
              </a:spcBef>
              <a:spcAft>
                <a:spcPct val="0"/>
              </a:spcAft>
              <a:defRPr sz="3200" b="1">
                <a:solidFill>
                  <a:srgbClr val="E3C76C"/>
                </a:solidFill>
                <a:latin typeface="Arial" charset="0"/>
                <a:ea typeface="ＭＳ Ｐゴシック" charset="-128"/>
              </a:defRPr>
            </a:lvl9pPr>
          </a:lstStyle>
          <a:p>
            <a:pPr defTabSz="914377"/>
            <a:r>
              <a:rPr lang="en-US" sz="3100" i="1" kern="0" dirty="0">
                <a:ea typeface="ＭＳ Ｐゴシック"/>
              </a:rPr>
              <a:t>Phase 3 ASCENT in TNBC: Efficacy</a:t>
            </a:r>
            <a:endParaRPr lang="en-US" i="1" kern="0" dirty="0">
              <a:ea typeface="ＭＳ Ｐゴシック"/>
            </a:endParaRPr>
          </a:p>
        </p:txBody>
      </p:sp>
      <p:sp>
        <p:nvSpPr>
          <p:cNvPr id="6" name="Text Placeholder 2">
            <a:extLst>
              <a:ext uri="{FF2B5EF4-FFF2-40B4-BE49-F238E27FC236}">
                <a16:creationId xmlns:a16="http://schemas.microsoft.com/office/drawing/2014/main" id="{962133DA-2801-AE5E-319D-16D9DAC49C54}"/>
              </a:ext>
            </a:extLst>
          </p:cNvPr>
          <p:cNvSpPr txBox="1">
            <a:spLocks/>
          </p:cNvSpPr>
          <p:nvPr/>
        </p:nvSpPr>
        <p:spPr>
          <a:xfrm>
            <a:off x="2" y="6415046"/>
            <a:ext cx="12191999" cy="416831"/>
          </a:xfrm>
          <a:prstGeom prst="rect">
            <a:avLst/>
          </a:prstGeom>
        </p:spPr>
        <p:txBody>
          <a:bodyPr/>
          <a:lstStyle>
            <a:lvl1pPr marL="171446" indent="-171446" algn="l" rtl="0" eaLnBrk="0" fontAlgn="base" hangingPunct="0">
              <a:spcBef>
                <a:spcPct val="20000"/>
              </a:spcBef>
              <a:spcAft>
                <a:spcPct val="35000"/>
              </a:spcAft>
              <a:buClr>
                <a:srgbClr val="E3C76C"/>
              </a:buClr>
              <a:buChar char="•"/>
              <a:defRPr sz="2400">
                <a:solidFill>
                  <a:srgbClr val="FFFFFF"/>
                </a:solidFill>
                <a:latin typeface="+mn-lt"/>
                <a:ea typeface="+mn-ea"/>
                <a:cs typeface="ＭＳ Ｐゴシック"/>
              </a:defRPr>
            </a:lvl1pPr>
            <a:lvl2pPr marL="514338" indent="-227008"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2pPr>
            <a:lvl3pPr marL="803255" indent="-173034"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3pPr>
            <a:lvl4pPr marL="1309655" indent="-227008"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4pPr>
            <a:lvl5pPr marL="1766844" indent="-227008"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5pPr>
            <a:lvl6pPr marL="2224344" indent="-228302" algn="l" rtl="0" fontAlgn="base">
              <a:spcBef>
                <a:spcPct val="20000"/>
              </a:spcBef>
              <a:spcAft>
                <a:spcPct val="35000"/>
              </a:spcAft>
              <a:buClr>
                <a:srgbClr val="E3C76C"/>
              </a:buClr>
              <a:buChar char="»"/>
              <a:defRPr sz="2000">
                <a:solidFill>
                  <a:srgbClr val="FFFFFF"/>
                </a:solidFill>
                <a:latin typeface="+mn-lt"/>
                <a:ea typeface="+mn-ea"/>
              </a:defRPr>
            </a:lvl6pPr>
            <a:lvl7pPr marL="2680944" indent="-228302" algn="l" rtl="0" fontAlgn="base">
              <a:spcBef>
                <a:spcPct val="20000"/>
              </a:spcBef>
              <a:spcAft>
                <a:spcPct val="35000"/>
              </a:spcAft>
              <a:buClr>
                <a:srgbClr val="E3C76C"/>
              </a:buClr>
              <a:buChar char="»"/>
              <a:defRPr sz="2000">
                <a:solidFill>
                  <a:srgbClr val="FFFFFF"/>
                </a:solidFill>
                <a:latin typeface="+mn-lt"/>
                <a:ea typeface="+mn-ea"/>
              </a:defRPr>
            </a:lvl7pPr>
            <a:lvl8pPr marL="3137548" indent="-228302" algn="l" rtl="0" fontAlgn="base">
              <a:spcBef>
                <a:spcPct val="20000"/>
              </a:spcBef>
              <a:spcAft>
                <a:spcPct val="35000"/>
              </a:spcAft>
              <a:buClr>
                <a:srgbClr val="E3C76C"/>
              </a:buClr>
              <a:buChar char="»"/>
              <a:defRPr sz="2000">
                <a:solidFill>
                  <a:srgbClr val="FFFFFF"/>
                </a:solidFill>
                <a:latin typeface="+mn-lt"/>
                <a:ea typeface="+mn-ea"/>
              </a:defRPr>
            </a:lvl8pPr>
            <a:lvl9pPr marL="3594149" indent="-228302" algn="l" rtl="0" fontAlgn="base">
              <a:spcBef>
                <a:spcPct val="20000"/>
              </a:spcBef>
              <a:spcAft>
                <a:spcPct val="35000"/>
              </a:spcAft>
              <a:buClr>
                <a:srgbClr val="E3C76C"/>
              </a:buClr>
              <a:buChar char="»"/>
              <a:defRPr sz="2000">
                <a:solidFill>
                  <a:srgbClr val="FFFFFF"/>
                </a:solidFill>
                <a:latin typeface="+mn-lt"/>
                <a:ea typeface="+mn-ea"/>
              </a:defRPr>
            </a:lvl9pPr>
          </a:lstStyle>
          <a:p>
            <a:pPr marL="0" indent="0" defTabSz="914377">
              <a:buNone/>
            </a:pPr>
            <a:r>
              <a:rPr lang="en-GB" sz="1000" kern="0" dirty="0">
                <a:solidFill>
                  <a:srgbClr val="FFFFFF">
                    <a:lumMod val="50000"/>
                    <a:lumOff val="50000"/>
                  </a:srgbClr>
                </a:solidFill>
                <a:latin typeface="Arial"/>
                <a:ea typeface="ＭＳ Ｐゴシック"/>
              </a:rPr>
              <a:t>SG, </a:t>
            </a:r>
            <a:r>
              <a:rPr lang="en-GB" sz="1000" kern="0" dirty="0" err="1">
                <a:solidFill>
                  <a:srgbClr val="FFFFFF">
                    <a:lumMod val="50000"/>
                    <a:lumOff val="50000"/>
                  </a:srgbClr>
                </a:solidFill>
                <a:latin typeface="Arial"/>
                <a:ea typeface="ＭＳ Ｐゴシック"/>
              </a:rPr>
              <a:t>sacituzumab</a:t>
            </a:r>
            <a:r>
              <a:rPr lang="en-GB" sz="1000" kern="0" dirty="0">
                <a:solidFill>
                  <a:srgbClr val="FFFFFF">
                    <a:lumMod val="50000"/>
                    <a:lumOff val="50000"/>
                  </a:srgbClr>
                </a:solidFill>
                <a:latin typeface="Arial"/>
                <a:ea typeface="ＭＳ Ｐゴシック"/>
              </a:rPr>
              <a:t> </a:t>
            </a:r>
            <a:r>
              <a:rPr lang="en-GB" sz="1000" kern="0" dirty="0" err="1">
                <a:solidFill>
                  <a:srgbClr val="FFFFFF">
                    <a:lumMod val="50000"/>
                    <a:lumOff val="50000"/>
                  </a:srgbClr>
                </a:solidFill>
                <a:latin typeface="Arial"/>
                <a:ea typeface="ＭＳ Ｐゴシック"/>
              </a:rPr>
              <a:t>govitecan</a:t>
            </a:r>
            <a:r>
              <a:rPr lang="en-GB" sz="1000" kern="0" dirty="0">
                <a:solidFill>
                  <a:srgbClr val="FFFFFF">
                    <a:lumMod val="50000"/>
                    <a:lumOff val="50000"/>
                  </a:srgbClr>
                </a:solidFill>
                <a:latin typeface="Arial"/>
                <a:ea typeface="ＭＳ Ｐゴシック"/>
              </a:rPr>
              <a:t>; TPC, treatment of physician's choice. </a:t>
            </a:r>
            <a:br>
              <a:rPr lang="en-GB" sz="1000" kern="0" dirty="0">
                <a:solidFill>
                  <a:srgbClr val="FFFFFF">
                    <a:lumMod val="50000"/>
                    <a:lumOff val="50000"/>
                  </a:srgbClr>
                </a:solidFill>
                <a:latin typeface="Arial"/>
                <a:ea typeface="ＭＳ Ｐゴシック"/>
              </a:rPr>
            </a:br>
            <a:r>
              <a:rPr lang="en-US" altLang="en-US" sz="1000" kern="0" spc="-11" dirty="0" err="1">
                <a:solidFill>
                  <a:srgbClr val="FFFFFF">
                    <a:lumMod val="50000"/>
                    <a:lumOff val="50000"/>
                  </a:srgbClr>
                </a:solidFill>
                <a:latin typeface="Arial"/>
                <a:ea typeface="ＭＳ Ｐゴシック"/>
                <a:cs typeface="Arial" panose="020B0604020202020204" pitchFamily="34" charset="0"/>
              </a:rPr>
              <a:t>Bardia</a:t>
            </a:r>
            <a:r>
              <a:rPr lang="en-US" altLang="en-US" sz="1000" kern="0" spc="-11" dirty="0">
                <a:solidFill>
                  <a:srgbClr val="FFFFFF">
                    <a:lumMod val="50000"/>
                    <a:lumOff val="50000"/>
                  </a:srgbClr>
                </a:solidFill>
                <a:latin typeface="Arial"/>
                <a:ea typeface="ＭＳ Ｐゴシック"/>
                <a:cs typeface="Arial" panose="020B0604020202020204" pitchFamily="34" charset="0"/>
              </a:rPr>
              <a:t> A et al. </a:t>
            </a:r>
            <a:r>
              <a:rPr lang="en-US" altLang="en-US" sz="1000" i="1" kern="0" spc="-11" dirty="0">
                <a:solidFill>
                  <a:srgbClr val="FFFFFF">
                    <a:lumMod val="50000"/>
                    <a:lumOff val="50000"/>
                  </a:srgbClr>
                </a:solidFill>
                <a:latin typeface="Arial"/>
                <a:ea typeface="ＭＳ Ｐゴシック"/>
                <a:cs typeface="Arial" panose="020B0604020202020204" pitchFamily="34" charset="0"/>
              </a:rPr>
              <a:t>N </a:t>
            </a:r>
            <a:r>
              <a:rPr lang="en-US" altLang="en-US" sz="1000" i="1" kern="0" spc="-11" dirty="0" err="1">
                <a:solidFill>
                  <a:srgbClr val="FFFFFF">
                    <a:lumMod val="50000"/>
                    <a:lumOff val="50000"/>
                  </a:srgbClr>
                </a:solidFill>
                <a:latin typeface="Arial"/>
                <a:ea typeface="ＭＳ Ｐゴシック"/>
                <a:cs typeface="Arial" panose="020B0604020202020204" pitchFamily="34" charset="0"/>
              </a:rPr>
              <a:t>Engl</a:t>
            </a:r>
            <a:r>
              <a:rPr lang="en-US" altLang="en-US" sz="1000" i="1" kern="0" spc="-11" dirty="0">
                <a:solidFill>
                  <a:srgbClr val="FFFFFF">
                    <a:lumMod val="50000"/>
                    <a:lumOff val="50000"/>
                  </a:srgbClr>
                </a:solidFill>
                <a:latin typeface="Arial"/>
                <a:ea typeface="ＭＳ Ｐゴシック"/>
                <a:cs typeface="Arial" panose="020B0604020202020204" pitchFamily="34" charset="0"/>
              </a:rPr>
              <a:t> J Med</a:t>
            </a:r>
            <a:r>
              <a:rPr lang="en-US" altLang="en-US" sz="1000" kern="0" spc="-11" dirty="0">
                <a:solidFill>
                  <a:srgbClr val="FFFFFF">
                    <a:lumMod val="50000"/>
                    <a:lumOff val="50000"/>
                  </a:srgbClr>
                </a:solidFill>
                <a:latin typeface="Arial"/>
                <a:ea typeface="ＭＳ Ｐゴシック"/>
                <a:cs typeface="Arial" panose="020B0604020202020204" pitchFamily="34" charset="0"/>
              </a:rPr>
              <a:t>. 2021; 384:1529-1541; </a:t>
            </a:r>
            <a:r>
              <a:rPr lang="en-US" altLang="en-US" sz="1000" kern="0" spc="-11" dirty="0" err="1">
                <a:solidFill>
                  <a:srgbClr val="FFFFFF">
                    <a:lumMod val="50000"/>
                    <a:lumOff val="50000"/>
                  </a:srgbClr>
                </a:solidFill>
                <a:latin typeface="Arial"/>
                <a:ea typeface="ＭＳ Ｐゴシック"/>
                <a:cs typeface="Arial" panose="020B0604020202020204" pitchFamily="34" charset="0"/>
              </a:rPr>
              <a:t>Bardia</a:t>
            </a:r>
            <a:r>
              <a:rPr lang="en-US" altLang="en-US" sz="1000" kern="0" spc="-11" dirty="0">
                <a:solidFill>
                  <a:srgbClr val="FFFFFF">
                    <a:lumMod val="50000"/>
                    <a:lumOff val="50000"/>
                  </a:srgbClr>
                </a:solidFill>
                <a:latin typeface="Arial"/>
                <a:ea typeface="ＭＳ Ｐゴシック"/>
                <a:cs typeface="Arial" panose="020B0604020202020204" pitchFamily="34" charset="0"/>
              </a:rPr>
              <a:t> A et al. ASCO 2022;Abstract 1071.</a:t>
            </a:r>
            <a:endParaRPr lang="en-US" altLang="en-US" sz="1000" kern="0" dirty="0">
              <a:solidFill>
                <a:srgbClr val="FFFFFF">
                  <a:lumMod val="50000"/>
                  <a:lumOff val="50000"/>
                </a:srgbClr>
              </a:solidFill>
              <a:latin typeface="Arial"/>
              <a:ea typeface="ＭＳ Ｐゴシック"/>
              <a:cs typeface="Arial" panose="020B0604020202020204" pitchFamily="34" charset="0"/>
            </a:endParaRPr>
          </a:p>
        </p:txBody>
      </p:sp>
      <p:sp>
        <p:nvSpPr>
          <p:cNvPr id="7" name="TextBox 6">
            <a:extLst>
              <a:ext uri="{FF2B5EF4-FFF2-40B4-BE49-F238E27FC236}">
                <a16:creationId xmlns:a16="http://schemas.microsoft.com/office/drawing/2014/main" id="{C5558A25-FD47-2C89-FA38-C325FC7ED0EF}"/>
              </a:ext>
            </a:extLst>
          </p:cNvPr>
          <p:cNvSpPr txBox="1"/>
          <p:nvPr/>
        </p:nvSpPr>
        <p:spPr>
          <a:xfrm>
            <a:off x="1810751" y="1173918"/>
            <a:ext cx="2877580" cy="377503"/>
          </a:xfrm>
          <a:prstGeom prst="rect">
            <a:avLst/>
          </a:prstGeom>
          <a:noFill/>
        </p:spPr>
        <p:txBody>
          <a:bodyPr wrap="square" lIns="0" tIns="0" rIns="0" bIns="0" rtlCol="0" anchor="ctr" anchorCtr="0">
            <a:noAutofit/>
          </a:bodyPr>
          <a:lstStyle/>
          <a:p>
            <a:pPr algn="ctr" defTabSz="457189">
              <a:spcAft>
                <a:spcPts val="600"/>
              </a:spcAft>
              <a:defRPr/>
            </a:pPr>
            <a:r>
              <a:rPr lang="en-US" sz="1800" b="1" dirty="0">
                <a:solidFill>
                  <a:srgbClr val="FFFFFF">
                    <a:lumMod val="75000"/>
                    <a:lumOff val="25000"/>
                  </a:srgbClr>
                </a:solidFill>
                <a:latin typeface="Arial"/>
                <a:ea typeface="ＭＳ Ｐゴシック"/>
              </a:rPr>
              <a:t>Progression-free survival</a:t>
            </a:r>
          </a:p>
        </p:txBody>
      </p:sp>
      <p:sp>
        <p:nvSpPr>
          <p:cNvPr id="8" name="TextBox 7">
            <a:extLst>
              <a:ext uri="{FF2B5EF4-FFF2-40B4-BE49-F238E27FC236}">
                <a16:creationId xmlns:a16="http://schemas.microsoft.com/office/drawing/2014/main" id="{12669C19-238C-D9E5-24A0-C0A4ADE25D62}"/>
              </a:ext>
            </a:extLst>
          </p:cNvPr>
          <p:cNvSpPr txBox="1"/>
          <p:nvPr/>
        </p:nvSpPr>
        <p:spPr>
          <a:xfrm>
            <a:off x="7660918" y="1181298"/>
            <a:ext cx="2877580" cy="377503"/>
          </a:xfrm>
          <a:prstGeom prst="rect">
            <a:avLst/>
          </a:prstGeom>
          <a:noFill/>
        </p:spPr>
        <p:txBody>
          <a:bodyPr wrap="square" lIns="0" tIns="0" rIns="0" bIns="0" rtlCol="0" anchor="ctr" anchorCtr="0">
            <a:noAutofit/>
          </a:bodyPr>
          <a:lstStyle/>
          <a:p>
            <a:pPr algn="ctr" defTabSz="457189">
              <a:spcAft>
                <a:spcPts val="600"/>
              </a:spcAft>
              <a:defRPr/>
            </a:pPr>
            <a:r>
              <a:rPr lang="en-US" sz="1800" b="1" dirty="0">
                <a:solidFill>
                  <a:srgbClr val="FFFFFF">
                    <a:lumMod val="75000"/>
                    <a:lumOff val="25000"/>
                  </a:srgbClr>
                </a:solidFill>
                <a:latin typeface="Arial"/>
                <a:ea typeface="ＭＳ Ｐゴシック"/>
              </a:rPr>
              <a:t>Overall survival</a:t>
            </a:r>
          </a:p>
        </p:txBody>
      </p:sp>
      <p:graphicFrame>
        <p:nvGraphicFramePr>
          <p:cNvPr id="9" name="Table 8">
            <a:extLst>
              <a:ext uri="{FF2B5EF4-FFF2-40B4-BE49-F238E27FC236}">
                <a16:creationId xmlns:a16="http://schemas.microsoft.com/office/drawing/2014/main" id="{86304C9A-3BD6-16B5-40FD-DA32990AAF92}"/>
              </a:ext>
            </a:extLst>
          </p:cNvPr>
          <p:cNvGraphicFramePr>
            <a:graphicFrameLocks noGrp="1"/>
          </p:cNvGraphicFramePr>
          <p:nvPr/>
        </p:nvGraphicFramePr>
        <p:xfrm>
          <a:off x="774573" y="1628633"/>
          <a:ext cx="4949937" cy="1508760"/>
        </p:xfrm>
        <a:graphic>
          <a:graphicData uri="http://schemas.openxmlformats.org/drawingml/2006/table">
            <a:tbl>
              <a:tblPr firstRow="1" bandRow="1">
                <a:tableStyleId>{35758FB7-9AC5-4552-8A53-C91805E547FA}</a:tableStyleId>
              </a:tblPr>
              <a:tblGrid>
                <a:gridCol w="2355211">
                  <a:extLst>
                    <a:ext uri="{9D8B030D-6E8A-4147-A177-3AD203B41FA5}">
                      <a16:colId xmlns:a16="http://schemas.microsoft.com/office/drawing/2014/main" val="20000"/>
                    </a:ext>
                  </a:extLst>
                </a:gridCol>
                <a:gridCol w="1297363">
                  <a:extLst>
                    <a:ext uri="{9D8B030D-6E8A-4147-A177-3AD203B41FA5}">
                      <a16:colId xmlns:a16="http://schemas.microsoft.com/office/drawing/2014/main" val="20001"/>
                    </a:ext>
                  </a:extLst>
                </a:gridCol>
                <a:gridCol w="1297363">
                  <a:extLst>
                    <a:ext uri="{9D8B030D-6E8A-4147-A177-3AD203B41FA5}">
                      <a16:colId xmlns:a16="http://schemas.microsoft.com/office/drawing/2014/main" val="20002"/>
                    </a:ext>
                  </a:extLst>
                </a:gridCol>
              </a:tblGrid>
              <a:tr h="314960">
                <a:tc>
                  <a:txBody>
                    <a:bodyPr/>
                    <a:lstStyle/>
                    <a:p>
                      <a:r>
                        <a:rPr lang="en-US" sz="1500" b="1" dirty="0">
                          <a:solidFill>
                            <a:schemeClr val="bg2"/>
                          </a:solidFill>
                        </a:rPr>
                        <a:t>BICR Analysis</a:t>
                      </a:r>
                    </a:p>
                  </a:txBody>
                  <a:tcPr/>
                </a:tc>
                <a:tc>
                  <a:txBody>
                    <a:bodyPr/>
                    <a:lstStyle/>
                    <a:p>
                      <a:pPr algn="ctr"/>
                      <a:r>
                        <a:rPr lang="en-US" sz="1500" b="1" dirty="0">
                          <a:solidFill>
                            <a:schemeClr val="bg2"/>
                          </a:solidFill>
                        </a:rPr>
                        <a:t>SG (n=235)</a:t>
                      </a:r>
                    </a:p>
                  </a:txBody>
                  <a:tcPr/>
                </a:tc>
                <a:tc>
                  <a:txBody>
                    <a:bodyPr/>
                    <a:lstStyle/>
                    <a:p>
                      <a:pPr algn="ctr"/>
                      <a:r>
                        <a:rPr lang="en-US" sz="1500" b="1" dirty="0">
                          <a:solidFill>
                            <a:schemeClr val="bg2"/>
                          </a:solidFill>
                        </a:rPr>
                        <a:t>TPC (n=233)</a:t>
                      </a:r>
                    </a:p>
                  </a:txBody>
                  <a:tcPr/>
                </a:tc>
                <a:extLst>
                  <a:ext uri="{0D108BD9-81ED-4DB2-BD59-A6C34878D82A}">
                    <a16:rowId xmlns:a16="http://schemas.microsoft.com/office/drawing/2014/main" val="10000"/>
                  </a:ext>
                </a:extLst>
              </a:tr>
              <a:tr h="314960">
                <a:tc>
                  <a:txBody>
                    <a:bodyPr/>
                    <a:lstStyle/>
                    <a:p>
                      <a:r>
                        <a:rPr lang="en-US" sz="1500" b="1" dirty="0"/>
                        <a:t>No. of events</a:t>
                      </a:r>
                    </a:p>
                  </a:txBody>
                  <a:tcPr/>
                </a:tc>
                <a:tc>
                  <a:txBody>
                    <a:bodyPr/>
                    <a:lstStyle/>
                    <a:p>
                      <a:pPr algn="ctr"/>
                      <a:r>
                        <a:rPr lang="en-US" sz="1500" dirty="0"/>
                        <a:t>166</a:t>
                      </a:r>
                    </a:p>
                  </a:txBody>
                  <a:tcPr/>
                </a:tc>
                <a:tc>
                  <a:txBody>
                    <a:bodyPr/>
                    <a:lstStyle/>
                    <a:p>
                      <a:pPr algn="ctr"/>
                      <a:r>
                        <a:rPr lang="en-US" sz="1500" dirty="0"/>
                        <a:t>150</a:t>
                      </a:r>
                    </a:p>
                  </a:txBody>
                  <a:tcPr/>
                </a:tc>
                <a:extLst>
                  <a:ext uri="{0D108BD9-81ED-4DB2-BD59-A6C34878D82A}">
                    <a16:rowId xmlns:a16="http://schemas.microsoft.com/office/drawing/2014/main" val="10001"/>
                  </a:ext>
                </a:extLst>
              </a:tr>
              <a:tr h="538480">
                <a:tc>
                  <a:txBody>
                    <a:bodyPr/>
                    <a:lstStyle/>
                    <a:p>
                      <a:r>
                        <a:rPr lang="en-US" sz="1500" b="1" dirty="0"/>
                        <a:t>Median PFS,</a:t>
                      </a:r>
                      <a:r>
                        <a:rPr lang="en-US" sz="1500" b="1" baseline="0" dirty="0"/>
                        <a:t> </a:t>
                      </a:r>
                      <a:r>
                        <a:rPr lang="en-US" sz="1500" b="1" dirty="0"/>
                        <a:t>mo (95% CI)</a:t>
                      </a:r>
                    </a:p>
                  </a:txBody>
                  <a:tcPr/>
                </a:tc>
                <a:tc>
                  <a:txBody>
                    <a:bodyPr/>
                    <a:lstStyle/>
                    <a:p>
                      <a:pPr algn="ctr"/>
                      <a:r>
                        <a:rPr lang="en-US" sz="1500" b="1" dirty="0"/>
                        <a:t>5.6 </a:t>
                      </a:r>
                      <a:r>
                        <a:rPr lang="en-US" sz="1500" dirty="0"/>
                        <a:t>(4.3-6.3)</a:t>
                      </a:r>
                    </a:p>
                  </a:txBody>
                  <a:tcPr/>
                </a:tc>
                <a:tc>
                  <a:txBody>
                    <a:bodyPr/>
                    <a:lstStyle/>
                    <a:p>
                      <a:pPr algn="ctr"/>
                      <a:r>
                        <a:rPr lang="en-US" sz="1500" b="1" dirty="0"/>
                        <a:t>1.7</a:t>
                      </a:r>
                      <a:r>
                        <a:rPr lang="en-US" sz="1500" dirty="0"/>
                        <a:t> (1.5-2.6)</a:t>
                      </a:r>
                    </a:p>
                  </a:txBody>
                  <a:tcPr/>
                </a:tc>
                <a:extLst>
                  <a:ext uri="{0D108BD9-81ED-4DB2-BD59-A6C34878D82A}">
                    <a16:rowId xmlns:a16="http://schemas.microsoft.com/office/drawing/2014/main" val="10002"/>
                  </a:ext>
                </a:extLst>
              </a:tr>
              <a:tr h="314960">
                <a:tc>
                  <a:txBody>
                    <a:bodyPr/>
                    <a:lstStyle/>
                    <a:p>
                      <a:r>
                        <a:rPr lang="en-US" sz="1500" b="1" dirty="0"/>
                        <a:t>HR (95% CI), P-value</a:t>
                      </a:r>
                    </a:p>
                  </a:txBody>
                  <a:tcPr/>
                </a:tc>
                <a:tc gridSpan="2">
                  <a:txBody>
                    <a:bodyPr/>
                    <a:lstStyle/>
                    <a:p>
                      <a:pPr algn="ctr"/>
                      <a:r>
                        <a:rPr lang="en-US" sz="1500" b="1" dirty="0"/>
                        <a:t>0.41</a:t>
                      </a:r>
                      <a:r>
                        <a:rPr lang="en-US" sz="1500" dirty="0"/>
                        <a:t> (0.32-0.52), </a:t>
                      </a:r>
                      <a:r>
                        <a:rPr lang="en-US" sz="1500" b="1" dirty="0"/>
                        <a:t>P &lt; 0.0001</a:t>
                      </a:r>
                    </a:p>
                  </a:txBody>
                  <a:tcPr/>
                </a:tc>
                <a:tc hMerge="1">
                  <a:txBody>
                    <a:bodyPr/>
                    <a:lstStyle/>
                    <a:p>
                      <a:endParaRPr lang="en-US" sz="1000" dirty="0"/>
                    </a:p>
                  </a:txBody>
                  <a:tcPr/>
                </a:tc>
                <a:extLst>
                  <a:ext uri="{0D108BD9-81ED-4DB2-BD59-A6C34878D82A}">
                    <a16:rowId xmlns:a16="http://schemas.microsoft.com/office/drawing/2014/main" val="10003"/>
                  </a:ext>
                </a:extLst>
              </a:tr>
            </a:tbl>
          </a:graphicData>
        </a:graphic>
      </p:graphicFrame>
      <p:graphicFrame>
        <p:nvGraphicFramePr>
          <p:cNvPr id="10" name="Table 9">
            <a:extLst>
              <a:ext uri="{FF2B5EF4-FFF2-40B4-BE49-F238E27FC236}">
                <a16:creationId xmlns:a16="http://schemas.microsoft.com/office/drawing/2014/main" id="{88BB22B3-9C40-C0AD-A2D2-B62D3C9FDA42}"/>
              </a:ext>
            </a:extLst>
          </p:cNvPr>
          <p:cNvGraphicFramePr>
            <a:graphicFrameLocks noGrp="1"/>
          </p:cNvGraphicFramePr>
          <p:nvPr/>
        </p:nvGraphicFramePr>
        <p:xfrm>
          <a:off x="6515798" y="1615632"/>
          <a:ext cx="5167821" cy="1508760"/>
        </p:xfrm>
        <a:graphic>
          <a:graphicData uri="http://schemas.openxmlformats.org/drawingml/2006/table">
            <a:tbl>
              <a:tblPr firstRow="1" bandRow="1">
                <a:tableStyleId>{35758FB7-9AC5-4552-8A53-C91805E547FA}</a:tableStyleId>
              </a:tblPr>
              <a:tblGrid>
                <a:gridCol w="2336341">
                  <a:extLst>
                    <a:ext uri="{9D8B030D-6E8A-4147-A177-3AD203B41FA5}">
                      <a16:colId xmlns:a16="http://schemas.microsoft.com/office/drawing/2014/main" val="20000"/>
                    </a:ext>
                  </a:extLst>
                </a:gridCol>
                <a:gridCol w="1477011">
                  <a:extLst>
                    <a:ext uri="{9D8B030D-6E8A-4147-A177-3AD203B41FA5}">
                      <a16:colId xmlns:a16="http://schemas.microsoft.com/office/drawing/2014/main" val="20001"/>
                    </a:ext>
                  </a:extLst>
                </a:gridCol>
                <a:gridCol w="1354469">
                  <a:extLst>
                    <a:ext uri="{9D8B030D-6E8A-4147-A177-3AD203B41FA5}">
                      <a16:colId xmlns:a16="http://schemas.microsoft.com/office/drawing/2014/main" val="20002"/>
                    </a:ext>
                  </a:extLst>
                </a:gridCol>
              </a:tblGrid>
              <a:tr h="314960">
                <a:tc>
                  <a:txBody>
                    <a:bodyPr/>
                    <a:lstStyle/>
                    <a:p>
                      <a:endParaRPr lang="en-US" sz="1500" b="1" dirty="0">
                        <a:solidFill>
                          <a:schemeClr val="bg2"/>
                        </a:solidFill>
                      </a:endParaRPr>
                    </a:p>
                  </a:txBody>
                  <a:tcPr/>
                </a:tc>
                <a:tc>
                  <a:txBody>
                    <a:bodyPr/>
                    <a:lstStyle/>
                    <a:p>
                      <a:pPr algn="ctr"/>
                      <a:r>
                        <a:rPr lang="en-US" sz="1500" b="1" dirty="0">
                          <a:solidFill>
                            <a:schemeClr val="bg2"/>
                          </a:solidFill>
                        </a:rPr>
                        <a:t>SG (n=235)</a:t>
                      </a:r>
                    </a:p>
                  </a:txBody>
                  <a:tcPr/>
                </a:tc>
                <a:tc>
                  <a:txBody>
                    <a:bodyPr/>
                    <a:lstStyle/>
                    <a:p>
                      <a:pPr algn="ctr"/>
                      <a:r>
                        <a:rPr lang="en-US" sz="1500" b="1" dirty="0">
                          <a:solidFill>
                            <a:schemeClr val="bg2"/>
                          </a:solidFill>
                        </a:rPr>
                        <a:t>TPC (n=233)</a:t>
                      </a:r>
                    </a:p>
                  </a:txBody>
                  <a:tcPr/>
                </a:tc>
                <a:extLst>
                  <a:ext uri="{0D108BD9-81ED-4DB2-BD59-A6C34878D82A}">
                    <a16:rowId xmlns:a16="http://schemas.microsoft.com/office/drawing/2014/main" val="10000"/>
                  </a:ext>
                </a:extLst>
              </a:tr>
              <a:tr h="314960">
                <a:tc>
                  <a:txBody>
                    <a:bodyPr/>
                    <a:lstStyle/>
                    <a:p>
                      <a:r>
                        <a:rPr lang="en-US" sz="1500" b="1" dirty="0"/>
                        <a:t>No. of events</a:t>
                      </a:r>
                    </a:p>
                  </a:txBody>
                  <a:tcPr/>
                </a:tc>
                <a:tc>
                  <a:txBody>
                    <a:bodyPr/>
                    <a:lstStyle/>
                    <a:p>
                      <a:pPr algn="ctr"/>
                      <a:r>
                        <a:rPr lang="en-US" sz="1500" dirty="0"/>
                        <a:t>155</a:t>
                      </a:r>
                    </a:p>
                  </a:txBody>
                  <a:tcPr/>
                </a:tc>
                <a:tc>
                  <a:txBody>
                    <a:bodyPr/>
                    <a:lstStyle/>
                    <a:p>
                      <a:pPr algn="ctr"/>
                      <a:r>
                        <a:rPr lang="en-US" sz="1500" dirty="0"/>
                        <a:t>185</a:t>
                      </a:r>
                    </a:p>
                  </a:txBody>
                  <a:tcPr/>
                </a:tc>
                <a:extLst>
                  <a:ext uri="{0D108BD9-81ED-4DB2-BD59-A6C34878D82A}">
                    <a16:rowId xmlns:a16="http://schemas.microsoft.com/office/drawing/2014/main" val="10001"/>
                  </a:ext>
                </a:extLst>
              </a:tr>
              <a:tr h="538480">
                <a:tc>
                  <a:txBody>
                    <a:bodyPr/>
                    <a:lstStyle/>
                    <a:p>
                      <a:r>
                        <a:rPr lang="en-US" sz="1500" b="1" dirty="0"/>
                        <a:t>Median OS,</a:t>
                      </a:r>
                      <a:r>
                        <a:rPr lang="en-US" sz="1500" b="1" baseline="0" dirty="0"/>
                        <a:t> </a:t>
                      </a:r>
                      <a:r>
                        <a:rPr lang="en-US" sz="1500" b="1" dirty="0"/>
                        <a:t>mo (95% CI)</a:t>
                      </a:r>
                    </a:p>
                  </a:txBody>
                  <a:tcPr/>
                </a:tc>
                <a:tc>
                  <a:txBody>
                    <a:bodyPr/>
                    <a:lstStyle/>
                    <a:p>
                      <a:pPr algn="ctr"/>
                      <a:r>
                        <a:rPr lang="en-US" sz="1500" b="1" dirty="0"/>
                        <a:t>12.1</a:t>
                      </a:r>
                      <a:r>
                        <a:rPr lang="en-US" sz="1500" dirty="0"/>
                        <a:t> (10.7-14.0)</a:t>
                      </a:r>
                    </a:p>
                  </a:txBody>
                  <a:tcPr/>
                </a:tc>
                <a:tc>
                  <a:txBody>
                    <a:bodyPr/>
                    <a:lstStyle/>
                    <a:p>
                      <a:pPr algn="ctr"/>
                      <a:r>
                        <a:rPr lang="en-US" sz="1500" b="1" dirty="0"/>
                        <a:t>6.7</a:t>
                      </a:r>
                      <a:r>
                        <a:rPr lang="en-US" sz="1500" dirty="0"/>
                        <a:t> (5.8-7.7)</a:t>
                      </a:r>
                    </a:p>
                  </a:txBody>
                  <a:tcPr/>
                </a:tc>
                <a:extLst>
                  <a:ext uri="{0D108BD9-81ED-4DB2-BD59-A6C34878D82A}">
                    <a16:rowId xmlns:a16="http://schemas.microsoft.com/office/drawing/2014/main" val="10002"/>
                  </a:ext>
                </a:extLst>
              </a:tr>
              <a:tr h="314960">
                <a:tc>
                  <a:txBody>
                    <a:bodyPr/>
                    <a:lstStyle/>
                    <a:p>
                      <a:r>
                        <a:rPr lang="en-US" sz="1500" b="1" dirty="0"/>
                        <a:t>HR (95% CI), P-value</a:t>
                      </a:r>
                    </a:p>
                  </a:txBody>
                  <a:tcPr/>
                </a:tc>
                <a:tc gridSpan="2">
                  <a:txBody>
                    <a:bodyPr/>
                    <a:lstStyle/>
                    <a:p>
                      <a:pPr algn="ctr"/>
                      <a:r>
                        <a:rPr lang="en-US" sz="1500" b="1" dirty="0"/>
                        <a:t>0.48</a:t>
                      </a:r>
                      <a:r>
                        <a:rPr lang="en-US" sz="1500" dirty="0"/>
                        <a:t> (0.38-0.59), </a:t>
                      </a:r>
                      <a:r>
                        <a:rPr lang="en-US" sz="1500" b="1" dirty="0"/>
                        <a:t>P &lt; 0.0001</a:t>
                      </a:r>
                    </a:p>
                  </a:txBody>
                  <a:tcPr/>
                </a:tc>
                <a:tc hMerge="1">
                  <a:txBody>
                    <a:bodyPr/>
                    <a:lstStyle/>
                    <a:p>
                      <a:endParaRPr lang="en-US" sz="10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07430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Shape 2"/>
          <p:cNvSpPr txBox="1"/>
          <p:nvPr/>
        </p:nvSpPr>
        <p:spPr>
          <a:xfrm>
            <a:off x="0" y="6562410"/>
            <a:ext cx="8640000" cy="271439"/>
          </a:xfrm>
          <a:prstGeom prst="rect">
            <a:avLst/>
          </a:prstGeom>
          <a:noFill/>
          <a:ln>
            <a:noFill/>
          </a:ln>
        </p:spPr>
        <p:txBody>
          <a:bodyPr lIns="90000" tIns="45000" rIns="90000" bIns="45000"/>
          <a:lstStyle/>
          <a:p>
            <a:pPr defTabSz="914377"/>
            <a:r>
              <a:rPr lang="en-US" sz="1400" spc="-1" dirty="0" err="1">
                <a:solidFill>
                  <a:srgbClr val="FFFFFF"/>
                </a:solidFill>
                <a:latin typeface="Arial"/>
                <a:ea typeface="ＭＳ Ｐゴシック"/>
              </a:rPr>
              <a:t>Bardia</a:t>
            </a:r>
            <a:r>
              <a:rPr lang="en-US" sz="1400" spc="-1" dirty="0">
                <a:solidFill>
                  <a:srgbClr val="FFFFFF"/>
                </a:solidFill>
                <a:latin typeface="Arial"/>
                <a:ea typeface="ＭＳ Ｐゴシック"/>
              </a:rPr>
              <a:t> A…</a:t>
            </a:r>
            <a:r>
              <a:rPr lang="en-US" sz="1400" spc="-1" dirty="0" err="1">
                <a:solidFill>
                  <a:srgbClr val="FFFFFF"/>
                </a:solidFill>
                <a:latin typeface="Arial"/>
                <a:ea typeface="ＭＳ Ｐゴシック"/>
              </a:rPr>
              <a:t>Hurvitz</a:t>
            </a:r>
            <a:r>
              <a:rPr lang="en-US" sz="1400" spc="-1" dirty="0">
                <a:solidFill>
                  <a:srgbClr val="FFFFFF"/>
                </a:solidFill>
                <a:latin typeface="Arial"/>
                <a:ea typeface="ＭＳ Ｐゴシック"/>
              </a:rPr>
              <a:t> S; </a:t>
            </a:r>
            <a:r>
              <a:rPr lang="en-US" sz="1400" i="1" spc="-1" dirty="0">
                <a:solidFill>
                  <a:srgbClr val="FFFFFF"/>
                </a:solidFill>
                <a:latin typeface="Arial"/>
                <a:ea typeface="ＭＳ Ｐゴシック"/>
              </a:rPr>
              <a:t>Journal of Clinical Oncology</a:t>
            </a:r>
            <a:r>
              <a:rPr lang="en-US" sz="1400" spc="-1" dirty="0">
                <a:solidFill>
                  <a:srgbClr val="FFFFFF"/>
                </a:solidFill>
                <a:latin typeface="Arial"/>
                <a:ea typeface="ＭＳ Ｐゴシック"/>
              </a:rPr>
              <a:t> 2024 DOI: 10.1200/JCO.23.01409</a:t>
            </a:r>
          </a:p>
        </p:txBody>
      </p:sp>
      <p:pic>
        <p:nvPicPr>
          <p:cNvPr id="2" name="Main graphic">
            <a:extLst>
              <a:ext uri="{FF2B5EF4-FFF2-40B4-BE49-F238E27FC236}">
                <a16:creationId xmlns:a16="http://schemas.microsoft.com/office/drawing/2014/main" id="{6C87390F-DDE1-2B0B-5CD1-5BBEEB6B7E51}"/>
              </a:ext>
            </a:extLst>
          </p:cNvPr>
          <p:cNvPicPr/>
          <p:nvPr/>
        </p:nvPicPr>
        <p:blipFill rotWithShape="1">
          <a:blip r:embed="rId2"/>
          <a:srcRect b="50225"/>
          <a:stretch/>
        </p:blipFill>
        <p:spPr>
          <a:xfrm>
            <a:off x="2187141" y="793185"/>
            <a:ext cx="7817721" cy="5715435"/>
          </a:xfrm>
          <a:prstGeom prst="rect">
            <a:avLst/>
          </a:prstGeom>
          <a:ln>
            <a:noFill/>
          </a:ln>
        </p:spPr>
      </p:pic>
      <p:sp>
        <p:nvSpPr>
          <p:cNvPr id="3" name="Title 4">
            <a:extLst>
              <a:ext uri="{FF2B5EF4-FFF2-40B4-BE49-F238E27FC236}">
                <a16:creationId xmlns:a16="http://schemas.microsoft.com/office/drawing/2014/main" id="{FB0EE96B-EBA6-CB23-ECEE-7F25CC40A5FB}"/>
              </a:ext>
            </a:extLst>
          </p:cNvPr>
          <p:cNvSpPr>
            <a:spLocks noGrp="1"/>
          </p:cNvSpPr>
          <p:nvPr>
            <p:ph type="title"/>
          </p:nvPr>
        </p:nvSpPr>
        <p:spPr>
          <a:xfrm>
            <a:off x="609600" y="0"/>
            <a:ext cx="10972800" cy="793185"/>
          </a:xfrm>
        </p:spPr>
        <p:txBody>
          <a:bodyPr>
            <a:normAutofit/>
          </a:bodyPr>
          <a:lstStyle/>
          <a:p>
            <a:r>
              <a:rPr lang="en-US" sz="2800" dirty="0"/>
              <a:t>ASCENT: Clinical benefit irrespective of Trop-2 expression</a:t>
            </a: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E546CCCA-10EA-48CA-88A6-163774FC3B46}"/>
              </a:ext>
            </a:extLst>
          </p:cNvPr>
          <p:cNvSpPr txBox="1">
            <a:spLocks/>
          </p:cNvSpPr>
          <p:nvPr/>
        </p:nvSpPr>
        <p:spPr>
          <a:xfrm>
            <a:off x="568658" y="5421221"/>
            <a:ext cx="11054687" cy="828129"/>
          </a:xfrm>
          <a:prstGeom prst="rect">
            <a:avLst/>
          </a:prstGeom>
          <a:noFill/>
          <a:ln w="28575">
            <a:solidFill>
              <a:schemeClr val="accent4"/>
            </a:solidFill>
          </a:ln>
        </p:spPr>
        <p:txBody>
          <a:bodyPr/>
          <a:lst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377">
              <a:defRPr/>
            </a:pPr>
            <a:r>
              <a:rPr lang="en-GB" sz="1800" b="0" dirty="0">
                <a:solidFill>
                  <a:srgbClr val="FFFFFF">
                    <a:lumMod val="75000"/>
                    <a:lumOff val="25000"/>
                  </a:srgbClr>
                </a:solidFill>
                <a:latin typeface="Arial"/>
                <a:ea typeface="ＭＳ Ｐゴシック"/>
              </a:rPr>
              <a:t>Key grade 3 TRAEs (SG vs TPC): neutropenia (34% vs 20%), </a:t>
            </a:r>
            <a:r>
              <a:rPr lang="en-US" sz="1800" b="0" dirty="0">
                <a:solidFill>
                  <a:srgbClr val="FFFFFF">
                    <a:lumMod val="75000"/>
                    <a:lumOff val="25000"/>
                  </a:srgbClr>
                </a:solidFill>
                <a:latin typeface="Arial"/>
                <a:ea typeface="ＭＳ Ｐゴシック"/>
              </a:rPr>
              <a:t>diarrhea</a:t>
            </a:r>
            <a:r>
              <a:rPr lang="en-GB" sz="1800" b="0" dirty="0">
                <a:solidFill>
                  <a:srgbClr val="FFFFFF">
                    <a:lumMod val="75000"/>
                    <a:lumOff val="25000"/>
                  </a:srgbClr>
                </a:solidFill>
                <a:latin typeface="Arial"/>
                <a:ea typeface="ＭＳ Ｐゴシック"/>
              </a:rPr>
              <a:t> (10% vs &lt; 1%), leukopenia (9% vs 4%),  anemia (8% vs 5%), and febrile neutropenia (5% vs 2%)</a:t>
            </a:r>
          </a:p>
        </p:txBody>
      </p:sp>
      <p:graphicFrame>
        <p:nvGraphicFramePr>
          <p:cNvPr id="4" name="Table 3"/>
          <p:cNvGraphicFramePr>
            <a:graphicFrameLocks noGrp="1"/>
          </p:cNvGraphicFramePr>
          <p:nvPr>
            <p:extLst>
              <p:ext uri="{D42A27DB-BD31-4B8C-83A1-F6EECF244321}">
                <p14:modId xmlns:p14="http://schemas.microsoft.com/office/powerpoint/2010/main" val="2756400806"/>
              </p:ext>
            </p:extLst>
          </p:nvPr>
        </p:nvGraphicFramePr>
        <p:xfrm>
          <a:off x="333377" y="1554480"/>
          <a:ext cx="11525249" cy="3749040"/>
        </p:xfrm>
        <a:graphic>
          <a:graphicData uri="http://schemas.openxmlformats.org/drawingml/2006/table">
            <a:tbl>
              <a:tblPr firstRow="1" bandRow="1">
                <a:tableStyleId>{35758FB7-9AC5-4552-8A53-C91805E547FA}</a:tableStyleId>
              </a:tblPr>
              <a:tblGrid>
                <a:gridCol w="2044064">
                  <a:extLst>
                    <a:ext uri="{9D8B030D-6E8A-4147-A177-3AD203B41FA5}">
                      <a16:colId xmlns:a16="http://schemas.microsoft.com/office/drawing/2014/main" val="20000"/>
                    </a:ext>
                  </a:extLst>
                </a:gridCol>
                <a:gridCol w="1354455">
                  <a:extLst>
                    <a:ext uri="{9D8B030D-6E8A-4147-A177-3AD203B41FA5}">
                      <a16:colId xmlns:a16="http://schemas.microsoft.com/office/drawing/2014/main" val="20001"/>
                    </a:ext>
                  </a:extLst>
                </a:gridCol>
                <a:gridCol w="1354455">
                  <a:extLst>
                    <a:ext uri="{9D8B030D-6E8A-4147-A177-3AD203B41FA5}">
                      <a16:colId xmlns:a16="http://schemas.microsoft.com/office/drawing/2014/main" val="20002"/>
                    </a:ext>
                  </a:extLst>
                </a:gridCol>
                <a:gridCol w="1354455">
                  <a:extLst>
                    <a:ext uri="{9D8B030D-6E8A-4147-A177-3AD203B41FA5}">
                      <a16:colId xmlns:a16="http://schemas.microsoft.com/office/drawing/2014/main" val="20003"/>
                    </a:ext>
                  </a:extLst>
                </a:gridCol>
                <a:gridCol w="1354455">
                  <a:extLst>
                    <a:ext uri="{9D8B030D-6E8A-4147-A177-3AD203B41FA5}">
                      <a16:colId xmlns:a16="http://schemas.microsoft.com/office/drawing/2014/main" val="20004"/>
                    </a:ext>
                  </a:extLst>
                </a:gridCol>
                <a:gridCol w="1354455">
                  <a:extLst>
                    <a:ext uri="{9D8B030D-6E8A-4147-A177-3AD203B41FA5}">
                      <a16:colId xmlns:a16="http://schemas.microsoft.com/office/drawing/2014/main" val="20005"/>
                    </a:ext>
                  </a:extLst>
                </a:gridCol>
                <a:gridCol w="1354455">
                  <a:extLst>
                    <a:ext uri="{9D8B030D-6E8A-4147-A177-3AD203B41FA5}">
                      <a16:colId xmlns:a16="http://schemas.microsoft.com/office/drawing/2014/main" val="20006"/>
                    </a:ext>
                  </a:extLst>
                </a:gridCol>
                <a:gridCol w="1354455">
                  <a:extLst>
                    <a:ext uri="{9D8B030D-6E8A-4147-A177-3AD203B41FA5}">
                      <a16:colId xmlns:a16="http://schemas.microsoft.com/office/drawing/2014/main" val="20007"/>
                    </a:ext>
                  </a:extLst>
                </a:gridCol>
              </a:tblGrid>
              <a:tr h="314960">
                <a:tc gridSpan="2">
                  <a:txBody>
                    <a:bodyPr/>
                    <a:lstStyle/>
                    <a:p>
                      <a:endParaRPr lang="en-US" sz="1500" dirty="0"/>
                    </a:p>
                  </a:txBody>
                  <a:tcPr/>
                </a:tc>
                <a:tc hMerge="1">
                  <a:txBody>
                    <a:bodyPr/>
                    <a:lstStyle/>
                    <a:p>
                      <a:endParaRPr lang="en-US" sz="1200" b="1" dirty="0"/>
                    </a:p>
                  </a:txBody>
                  <a:tcPr>
                    <a:lnT w="285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solidFill>
                  </a:tcPr>
                </a:tc>
                <a:tc gridSpan="3">
                  <a:txBody>
                    <a:bodyPr/>
                    <a:lstStyle/>
                    <a:p>
                      <a:pPr algn="ctr"/>
                      <a:r>
                        <a:rPr lang="en-US" sz="1500" b="1" dirty="0">
                          <a:solidFill>
                            <a:schemeClr val="bg2"/>
                          </a:solidFill>
                        </a:rPr>
                        <a:t>SG (n=258)</a:t>
                      </a:r>
                    </a:p>
                  </a:txBody>
                  <a:tcPr/>
                </a:tc>
                <a:tc hMerge="1">
                  <a:txBody>
                    <a:bodyPr/>
                    <a:lstStyle/>
                    <a:p>
                      <a:endParaRPr lang="en-US" sz="1200"/>
                    </a:p>
                  </a:txBody>
                  <a:tcPr/>
                </a:tc>
                <a:tc hMerge="1">
                  <a:txBody>
                    <a:bodyPr/>
                    <a:lstStyle/>
                    <a:p>
                      <a:endParaRPr lang="en-US" sz="1200" dirty="0"/>
                    </a:p>
                  </a:txBody>
                  <a:tcPr/>
                </a:tc>
                <a:tc gridSpan="3">
                  <a:txBody>
                    <a:bodyPr/>
                    <a:lstStyle/>
                    <a:p>
                      <a:pPr algn="ctr"/>
                      <a:r>
                        <a:rPr lang="en-US" sz="1500" b="1" dirty="0">
                          <a:solidFill>
                            <a:schemeClr val="bg2"/>
                          </a:solidFill>
                        </a:rPr>
                        <a:t>TPC (n=224)</a:t>
                      </a:r>
                    </a:p>
                  </a:txBody>
                  <a:tcPr/>
                </a:tc>
                <a:tc hMerge="1">
                  <a:txBody>
                    <a:bodyPr/>
                    <a:lstStyle/>
                    <a:p>
                      <a:endParaRPr lang="en-US" sz="1200"/>
                    </a:p>
                  </a:txBody>
                  <a:tcPr/>
                </a:tc>
                <a:tc hMerge="1">
                  <a:txBody>
                    <a:bodyPr/>
                    <a:lstStyle/>
                    <a:p>
                      <a:endParaRPr lang="en-US" sz="1200" dirty="0"/>
                    </a:p>
                  </a:txBody>
                  <a:tcPr/>
                </a:tc>
                <a:extLst>
                  <a:ext uri="{0D108BD9-81ED-4DB2-BD59-A6C34878D82A}">
                    <a16:rowId xmlns:a16="http://schemas.microsoft.com/office/drawing/2014/main" val="10000"/>
                  </a:ext>
                </a:extLst>
              </a:tr>
              <a:tr h="314960">
                <a:tc>
                  <a:txBody>
                    <a:bodyPr/>
                    <a:lstStyle/>
                    <a:p>
                      <a:endParaRPr lang="en-US" sz="1500" b="1" dirty="0"/>
                    </a:p>
                  </a:txBody>
                  <a:tcPr/>
                </a:tc>
                <a:tc>
                  <a:txBody>
                    <a:bodyPr/>
                    <a:lstStyle/>
                    <a:p>
                      <a:pPr algn="l"/>
                      <a:r>
                        <a:rPr lang="en-US" sz="1500" b="1" dirty="0"/>
                        <a:t>TRAE</a:t>
                      </a:r>
                    </a:p>
                  </a:txBody>
                  <a:tcPr/>
                </a:tc>
                <a:tc>
                  <a:txBody>
                    <a:bodyPr/>
                    <a:lstStyle/>
                    <a:p>
                      <a:pPr algn="ctr"/>
                      <a:r>
                        <a:rPr lang="en-US" sz="1500" b="1" dirty="0"/>
                        <a:t>All grade,</a:t>
                      </a:r>
                      <a:r>
                        <a:rPr lang="en-US" sz="1500" b="1" baseline="0" dirty="0"/>
                        <a:t> %</a:t>
                      </a:r>
                      <a:endParaRPr lang="en-US" sz="1500" b="1" dirty="0"/>
                    </a:p>
                  </a:txBody>
                  <a:tcPr/>
                </a:tc>
                <a:tc>
                  <a:txBody>
                    <a:bodyPr/>
                    <a:lstStyle/>
                    <a:p>
                      <a:pPr algn="ctr"/>
                      <a:r>
                        <a:rPr lang="en-US" sz="1500" b="1" dirty="0"/>
                        <a:t>Grade 3, %</a:t>
                      </a:r>
                    </a:p>
                  </a:txBody>
                  <a:tcPr/>
                </a:tc>
                <a:tc>
                  <a:txBody>
                    <a:bodyPr/>
                    <a:lstStyle/>
                    <a:p>
                      <a:pPr algn="ctr"/>
                      <a:r>
                        <a:rPr lang="en-US" sz="1500" b="1" dirty="0"/>
                        <a:t>Grade 4, %</a:t>
                      </a:r>
                    </a:p>
                  </a:txBody>
                  <a:tcPr/>
                </a:tc>
                <a:tc>
                  <a:txBody>
                    <a:bodyPr/>
                    <a:lstStyle/>
                    <a:p>
                      <a:pPr algn="ctr"/>
                      <a:r>
                        <a:rPr lang="en-US" sz="1500" b="1" dirty="0"/>
                        <a:t>All Grade, %</a:t>
                      </a:r>
                    </a:p>
                  </a:txBody>
                  <a:tcPr/>
                </a:tc>
                <a:tc>
                  <a:txBody>
                    <a:bodyPr/>
                    <a:lstStyle/>
                    <a:p>
                      <a:pPr algn="ctr"/>
                      <a:r>
                        <a:rPr lang="en-US" sz="1500" b="1" dirty="0"/>
                        <a:t>Grade 3, %</a:t>
                      </a:r>
                    </a:p>
                  </a:txBody>
                  <a:tcPr/>
                </a:tc>
                <a:tc>
                  <a:txBody>
                    <a:bodyPr/>
                    <a:lstStyle/>
                    <a:p>
                      <a:pPr algn="ctr"/>
                      <a:r>
                        <a:rPr lang="en-US" sz="1500" b="1" dirty="0"/>
                        <a:t>Grade</a:t>
                      </a:r>
                      <a:r>
                        <a:rPr lang="en-US" sz="1500" b="1" baseline="0" dirty="0"/>
                        <a:t> 4, %</a:t>
                      </a:r>
                      <a:endParaRPr lang="en-US" sz="1500" b="1" dirty="0"/>
                    </a:p>
                  </a:txBody>
                  <a:tcPr/>
                </a:tc>
                <a:extLst>
                  <a:ext uri="{0D108BD9-81ED-4DB2-BD59-A6C34878D82A}">
                    <a16:rowId xmlns:a16="http://schemas.microsoft.com/office/drawing/2014/main" val="10001"/>
                  </a:ext>
                </a:extLst>
              </a:tr>
              <a:tr h="314960">
                <a:tc rowSpan="4">
                  <a:txBody>
                    <a:bodyPr/>
                    <a:lstStyle/>
                    <a:p>
                      <a:r>
                        <a:rPr lang="en-US" sz="1500" b="1" dirty="0"/>
                        <a:t>Hematologic</a:t>
                      </a:r>
                    </a:p>
                  </a:txBody>
                  <a:tcPr anchor="ctr"/>
                </a:tc>
                <a:tc>
                  <a:txBody>
                    <a:bodyPr/>
                    <a:lstStyle/>
                    <a:p>
                      <a:pPr algn="l"/>
                      <a:r>
                        <a:rPr lang="en-US" sz="1500" b="1" dirty="0">
                          <a:solidFill>
                            <a:srgbClr val="FF0000"/>
                          </a:solidFill>
                        </a:rPr>
                        <a:t>Neutropenia</a:t>
                      </a:r>
                    </a:p>
                  </a:txBody>
                  <a:tcPr/>
                </a:tc>
                <a:tc>
                  <a:txBody>
                    <a:bodyPr/>
                    <a:lstStyle/>
                    <a:p>
                      <a:pPr algn="ctr"/>
                      <a:r>
                        <a:rPr lang="en-US" sz="1500" b="0" dirty="0"/>
                        <a:t>63</a:t>
                      </a:r>
                    </a:p>
                  </a:txBody>
                  <a:tcPr/>
                </a:tc>
                <a:tc>
                  <a:txBody>
                    <a:bodyPr/>
                    <a:lstStyle/>
                    <a:p>
                      <a:pPr algn="ctr"/>
                      <a:r>
                        <a:rPr lang="en-US" sz="1500" b="1" dirty="0">
                          <a:solidFill>
                            <a:srgbClr val="FF0000"/>
                          </a:solidFill>
                        </a:rPr>
                        <a:t>34</a:t>
                      </a:r>
                    </a:p>
                  </a:txBody>
                  <a:tcPr/>
                </a:tc>
                <a:tc>
                  <a:txBody>
                    <a:bodyPr/>
                    <a:lstStyle/>
                    <a:p>
                      <a:pPr algn="ctr"/>
                      <a:r>
                        <a:rPr lang="en-US" sz="1500" b="0" dirty="0">
                          <a:solidFill>
                            <a:srgbClr val="FF0000"/>
                          </a:solidFill>
                        </a:rPr>
                        <a:t>17</a:t>
                      </a:r>
                    </a:p>
                  </a:txBody>
                  <a:tcPr/>
                </a:tc>
                <a:tc>
                  <a:txBody>
                    <a:bodyPr/>
                    <a:lstStyle/>
                    <a:p>
                      <a:pPr algn="ctr"/>
                      <a:r>
                        <a:rPr lang="en-US" sz="1500" b="0" dirty="0"/>
                        <a:t>43</a:t>
                      </a:r>
                    </a:p>
                  </a:txBody>
                  <a:tcPr/>
                </a:tc>
                <a:tc>
                  <a:txBody>
                    <a:bodyPr/>
                    <a:lstStyle/>
                    <a:p>
                      <a:pPr algn="ctr"/>
                      <a:r>
                        <a:rPr lang="en-US" sz="1500" b="1" dirty="0"/>
                        <a:t>20</a:t>
                      </a:r>
                    </a:p>
                  </a:txBody>
                  <a:tcPr/>
                </a:tc>
                <a:tc>
                  <a:txBody>
                    <a:bodyPr/>
                    <a:lstStyle/>
                    <a:p>
                      <a:pPr algn="ctr"/>
                      <a:r>
                        <a:rPr lang="en-US" sz="1500" b="0" dirty="0"/>
                        <a:t>13</a:t>
                      </a:r>
                    </a:p>
                  </a:txBody>
                  <a:tcPr/>
                </a:tc>
                <a:extLst>
                  <a:ext uri="{0D108BD9-81ED-4DB2-BD59-A6C34878D82A}">
                    <a16:rowId xmlns:a16="http://schemas.microsoft.com/office/drawing/2014/main" val="10002"/>
                  </a:ext>
                </a:extLst>
              </a:tr>
              <a:tr h="314960">
                <a:tc vMerge="1">
                  <a:txBody>
                    <a:bodyPr/>
                    <a:lstStyle/>
                    <a:p>
                      <a:endParaRPr lang="en-US" sz="1200"/>
                    </a:p>
                  </a:txBody>
                  <a:tcPr/>
                </a:tc>
                <a:tc>
                  <a:txBody>
                    <a:bodyPr/>
                    <a:lstStyle/>
                    <a:p>
                      <a:pPr algn="l"/>
                      <a:r>
                        <a:rPr lang="en-US" sz="1500" b="1" dirty="0"/>
                        <a:t>Anemia</a:t>
                      </a:r>
                    </a:p>
                  </a:txBody>
                  <a:tcPr/>
                </a:tc>
                <a:tc>
                  <a:txBody>
                    <a:bodyPr/>
                    <a:lstStyle/>
                    <a:p>
                      <a:pPr algn="ctr"/>
                      <a:r>
                        <a:rPr lang="en-US" sz="1500" b="0" dirty="0"/>
                        <a:t>34</a:t>
                      </a:r>
                    </a:p>
                  </a:txBody>
                  <a:tcPr/>
                </a:tc>
                <a:tc>
                  <a:txBody>
                    <a:bodyPr/>
                    <a:lstStyle/>
                    <a:p>
                      <a:pPr algn="ctr"/>
                      <a:r>
                        <a:rPr lang="en-US" sz="1500" b="1" dirty="0"/>
                        <a:t>8</a:t>
                      </a:r>
                    </a:p>
                  </a:txBody>
                  <a:tcPr/>
                </a:tc>
                <a:tc>
                  <a:txBody>
                    <a:bodyPr/>
                    <a:lstStyle/>
                    <a:p>
                      <a:pPr algn="ctr"/>
                      <a:r>
                        <a:rPr lang="en-US" sz="1500" b="0" dirty="0"/>
                        <a:t>0</a:t>
                      </a:r>
                    </a:p>
                  </a:txBody>
                  <a:tcPr/>
                </a:tc>
                <a:tc>
                  <a:txBody>
                    <a:bodyPr/>
                    <a:lstStyle/>
                    <a:p>
                      <a:pPr algn="ctr"/>
                      <a:r>
                        <a:rPr lang="en-US" sz="1500" b="0" dirty="0"/>
                        <a:t>24</a:t>
                      </a:r>
                    </a:p>
                  </a:txBody>
                  <a:tcPr/>
                </a:tc>
                <a:tc>
                  <a:txBody>
                    <a:bodyPr/>
                    <a:lstStyle/>
                    <a:p>
                      <a:pPr algn="ctr"/>
                      <a:r>
                        <a:rPr lang="en-US" sz="1500" b="1" dirty="0"/>
                        <a:t>5</a:t>
                      </a:r>
                    </a:p>
                  </a:txBody>
                  <a:tcPr/>
                </a:tc>
                <a:tc>
                  <a:txBody>
                    <a:bodyPr/>
                    <a:lstStyle/>
                    <a:p>
                      <a:pPr algn="ctr"/>
                      <a:r>
                        <a:rPr lang="en-US" sz="1500" b="0" dirty="0"/>
                        <a:t>0</a:t>
                      </a:r>
                    </a:p>
                  </a:txBody>
                  <a:tcPr/>
                </a:tc>
                <a:extLst>
                  <a:ext uri="{0D108BD9-81ED-4DB2-BD59-A6C34878D82A}">
                    <a16:rowId xmlns:a16="http://schemas.microsoft.com/office/drawing/2014/main" val="10003"/>
                  </a:ext>
                </a:extLst>
              </a:tr>
              <a:tr h="314960">
                <a:tc vMerge="1">
                  <a:txBody>
                    <a:bodyPr/>
                    <a:lstStyle/>
                    <a:p>
                      <a:endParaRPr lang="en-US" sz="1200" dirty="0"/>
                    </a:p>
                  </a:txBody>
                  <a:tcPr/>
                </a:tc>
                <a:tc>
                  <a:txBody>
                    <a:bodyPr/>
                    <a:lstStyle/>
                    <a:p>
                      <a:pPr algn="l"/>
                      <a:r>
                        <a:rPr lang="en-US" sz="1500" b="1" dirty="0"/>
                        <a:t>Leukopenia</a:t>
                      </a:r>
                    </a:p>
                  </a:txBody>
                  <a:tcPr/>
                </a:tc>
                <a:tc>
                  <a:txBody>
                    <a:bodyPr/>
                    <a:lstStyle/>
                    <a:p>
                      <a:pPr algn="ctr"/>
                      <a:r>
                        <a:rPr lang="en-US" sz="1500" b="0" dirty="0"/>
                        <a:t>16</a:t>
                      </a:r>
                    </a:p>
                  </a:txBody>
                  <a:tcPr/>
                </a:tc>
                <a:tc>
                  <a:txBody>
                    <a:bodyPr/>
                    <a:lstStyle/>
                    <a:p>
                      <a:pPr algn="ctr"/>
                      <a:r>
                        <a:rPr lang="en-US" sz="1500" b="1" dirty="0"/>
                        <a:t>9</a:t>
                      </a:r>
                    </a:p>
                  </a:txBody>
                  <a:tcPr/>
                </a:tc>
                <a:tc>
                  <a:txBody>
                    <a:bodyPr/>
                    <a:lstStyle/>
                    <a:p>
                      <a:pPr algn="ctr"/>
                      <a:r>
                        <a:rPr lang="en-US" sz="1500" b="0" dirty="0"/>
                        <a:t>1</a:t>
                      </a:r>
                    </a:p>
                  </a:txBody>
                  <a:tcPr/>
                </a:tc>
                <a:tc>
                  <a:txBody>
                    <a:bodyPr/>
                    <a:lstStyle/>
                    <a:p>
                      <a:pPr algn="ctr"/>
                      <a:r>
                        <a:rPr lang="en-US" sz="1500" b="0" dirty="0"/>
                        <a:t>11</a:t>
                      </a:r>
                    </a:p>
                  </a:txBody>
                  <a:tcPr/>
                </a:tc>
                <a:tc>
                  <a:txBody>
                    <a:bodyPr/>
                    <a:lstStyle/>
                    <a:p>
                      <a:pPr algn="ctr"/>
                      <a:r>
                        <a:rPr lang="en-US" sz="1500" b="1" dirty="0"/>
                        <a:t>4</a:t>
                      </a:r>
                    </a:p>
                  </a:txBody>
                  <a:tcPr/>
                </a:tc>
                <a:tc>
                  <a:txBody>
                    <a:bodyPr/>
                    <a:lstStyle/>
                    <a:p>
                      <a:pPr algn="ctr"/>
                      <a:r>
                        <a:rPr lang="en-US" sz="1500" b="0" dirty="0"/>
                        <a:t>1</a:t>
                      </a:r>
                    </a:p>
                  </a:txBody>
                  <a:tcPr/>
                </a:tc>
                <a:extLst>
                  <a:ext uri="{0D108BD9-81ED-4DB2-BD59-A6C34878D82A}">
                    <a16:rowId xmlns:a16="http://schemas.microsoft.com/office/drawing/2014/main" val="10004"/>
                  </a:ext>
                </a:extLst>
              </a:tr>
              <a:tr h="538480">
                <a:tc vMerge="1">
                  <a:txBody>
                    <a:bodyPr/>
                    <a:lstStyle/>
                    <a:p>
                      <a:endParaRPr lang="en-US" sz="1200" dirty="0"/>
                    </a:p>
                  </a:txBody>
                  <a:tcPr/>
                </a:tc>
                <a:tc>
                  <a:txBody>
                    <a:bodyPr/>
                    <a:lstStyle/>
                    <a:p>
                      <a:pPr algn="l"/>
                      <a:r>
                        <a:rPr lang="en-US" sz="1500" b="1" dirty="0"/>
                        <a:t>Febrile</a:t>
                      </a:r>
                      <a:r>
                        <a:rPr lang="en-US" sz="1500" b="1" baseline="0" dirty="0"/>
                        <a:t> neutropenia</a:t>
                      </a:r>
                      <a:endParaRPr lang="en-US" sz="1500" b="1" dirty="0"/>
                    </a:p>
                  </a:txBody>
                  <a:tcPr/>
                </a:tc>
                <a:tc>
                  <a:txBody>
                    <a:bodyPr/>
                    <a:lstStyle/>
                    <a:p>
                      <a:pPr algn="ctr"/>
                      <a:r>
                        <a:rPr lang="en-US" sz="1500" b="0" dirty="0"/>
                        <a:t>6</a:t>
                      </a:r>
                    </a:p>
                  </a:txBody>
                  <a:tcPr/>
                </a:tc>
                <a:tc>
                  <a:txBody>
                    <a:bodyPr/>
                    <a:lstStyle/>
                    <a:p>
                      <a:pPr algn="ctr"/>
                      <a:r>
                        <a:rPr lang="en-US" sz="1500" b="1" dirty="0"/>
                        <a:t>5</a:t>
                      </a:r>
                    </a:p>
                  </a:txBody>
                  <a:tcPr/>
                </a:tc>
                <a:tc>
                  <a:txBody>
                    <a:bodyPr/>
                    <a:lstStyle/>
                    <a:p>
                      <a:pPr algn="ctr"/>
                      <a:r>
                        <a:rPr lang="en-US" sz="1500" b="0" dirty="0"/>
                        <a:t>1</a:t>
                      </a:r>
                    </a:p>
                  </a:txBody>
                  <a:tcPr/>
                </a:tc>
                <a:tc>
                  <a:txBody>
                    <a:bodyPr/>
                    <a:lstStyle/>
                    <a:p>
                      <a:pPr algn="ctr"/>
                      <a:r>
                        <a:rPr lang="en-US" sz="1500" b="0" dirty="0"/>
                        <a:t>2</a:t>
                      </a:r>
                    </a:p>
                  </a:txBody>
                  <a:tcPr/>
                </a:tc>
                <a:tc>
                  <a:txBody>
                    <a:bodyPr/>
                    <a:lstStyle/>
                    <a:p>
                      <a:pPr algn="ctr"/>
                      <a:r>
                        <a:rPr lang="en-US" sz="1500" b="1" dirty="0"/>
                        <a:t>2</a:t>
                      </a:r>
                      <a:endParaRPr lang="en-US" sz="1500" b="1" i="0" dirty="0"/>
                    </a:p>
                  </a:txBody>
                  <a:tcPr/>
                </a:tc>
                <a:tc>
                  <a:txBody>
                    <a:bodyPr/>
                    <a:lstStyle/>
                    <a:p>
                      <a:pPr algn="ctr"/>
                      <a:r>
                        <a:rPr lang="en-US" sz="1500" b="0" dirty="0"/>
                        <a:t>&lt;1</a:t>
                      </a:r>
                    </a:p>
                  </a:txBody>
                  <a:tcPr/>
                </a:tc>
                <a:extLst>
                  <a:ext uri="{0D108BD9-81ED-4DB2-BD59-A6C34878D82A}">
                    <a16:rowId xmlns:a16="http://schemas.microsoft.com/office/drawing/2014/main" val="10005"/>
                  </a:ext>
                </a:extLst>
              </a:tr>
              <a:tr h="314960">
                <a:tc rowSpan="3">
                  <a:txBody>
                    <a:bodyPr/>
                    <a:lstStyle/>
                    <a:p>
                      <a:r>
                        <a:rPr lang="en-US" sz="1500" b="1" dirty="0"/>
                        <a:t>Gastrointestinal</a:t>
                      </a:r>
                    </a:p>
                  </a:txBody>
                  <a:tcPr anchor="ctr"/>
                </a:tc>
                <a:tc>
                  <a:txBody>
                    <a:bodyPr/>
                    <a:lstStyle/>
                    <a:p>
                      <a:pPr algn="l"/>
                      <a:r>
                        <a:rPr lang="en-US" sz="1500" b="1" dirty="0">
                          <a:solidFill>
                            <a:srgbClr val="FF0000"/>
                          </a:solidFill>
                        </a:rPr>
                        <a:t>Diarrhea</a:t>
                      </a:r>
                    </a:p>
                  </a:txBody>
                  <a:tcPr/>
                </a:tc>
                <a:tc>
                  <a:txBody>
                    <a:bodyPr/>
                    <a:lstStyle/>
                    <a:p>
                      <a:pPr algn="ctr"/>
                      <a:r>
                        <a:rPr lang="en-US" sz="1500" b="0" dirty="0">
                          <a:solidFill>
                            <a:srgbClr val="FF0000"/>
                          </a:solidFill>
                        </a:rPr>
                        <a:t>59</a:t>
                      </a:r>
                    </a:p>
                  </a:txBody>
                  <a:tcPr/>
                </a:tc>
                <a:tc>
                  <a:txBody>
                    <a:bodyPr/>
                    <a:lstStyle/>
                    <a:p>
                      <a:pPr algn="ctr"/>
                      <a:r>
                        <a:rPr lang="en-US" sz="1500" b="1" dirty="0">
                          <a:solidFill>
                            <a:srgbClr val="FF0000"/>
                          </a:solidFill>
                        </a:rPr>
                        <a:t>10</a:t>
                      </a:r>
                    </a:p>
                  </a:txBody>
                  <a:tcPr/>
                </a:tc>
                <a:tc>
                  <a:txBody>
                    <a:bodyPr/>
                    <a:lstStyle/>
                    <a:p>
                      <a:pPr algn="ctr"/>
                      <a:r>
                        <a:rPr lang="en-US" sz="1500" b="0" dirty="0"/>
                        <a:t>0</a:t>
                      </a:r>
                    </a:p>
                  </a:txBody>
                  <a:tcPr/>
                </a:tc>
                <a:tc>
                  <a:txBody>
                    <a:bodyPr/>
                    <a:lstStyle/>
                    <a:p>
                      <a:pPr algn="ctr"/>
                      <a:r>
                        <a:rPr lang="en-US" sz="1500" b="0" dirty="0"/>
                        <a:t>12</a:t>
                      </a:r>
                    </a:p>
                  </a:txBody>
                  <a:tcPr/>
                </a:tc>
                <a:tc>
                  <a:txBody>
                    <a:bodyPr/>
                    <a:lstStyle/>
                    <a:p>
                      <a:pPr algn="ctr"/>
                      <a:r>
                        <a:rPr lang="en-US" sz="1500" b="1" dirty="0"/>
                        <a:t>&lt;1</a:t>
                      </a:r>
                    </a:p>
                  </a:txBody>
                  <a:tcPr/>
                </a:tc>
                <a:tc>
                  <a:txBody>
                    <a:bodyPr/>
                    <a:lstStyle/>
                    <a:p>
                      <a:pPr algn="ctr"/>
                      <a:r>
                        <a:rPr lang="en-US" sz="1500" b="0" dirty="0"/>
                        <a:t>0</a:t>
                      </a:r>
                    </a:p>
                  </a:txBody>
                  <a:tcPr/>
                </a:tc>
                <a:extLst>
                  <a:ext uri="{0D108BD9-81ED-4DB2-BD59-A6C34878D82A}">
                    <a16:rowId xmlns:a16="http://schemas.microsoft.com/office/drawing/2014/main" val="10006"/>
                  </a:ext>
                </a:extLst>
              </a:tr>
              <a:tr h="314960">
                <a:tc vMerge="1">
                  <a:txBody>
                    <a:bodyPr/>
                    <a:lstStyle/>
                    <a:p>
                      <a:endParaRPr lang="en-US" sz="1200" dirty="0"/>
                    </a:p>
                  </a:txBody>
                  <a:tcPr/>
                </a:tc>
                <a:tc>
                  <a:txBody>
                    <a:bodyPr/>
                    <a:lstStyle/>
                    <a:p>
                      <a:pPr algn="l"/>
                      <a:r>
                        <a:rPr lang="en-US" sz="1500" b="0" dirty="0">
                          <a:solidFill>
                            <a:srgbClr val="FF0000"/>
                          </a:solidFill>
                        </a:rPr>
                        <a:t>Nausea</a:t>
                      </a:r>
                    </a:p>
                  </a:txBody>
                  <a:tcPr/>
                </a:tc>
                <a:tc>
                  <a:txBody>
                    <a:bodyPr/>
                    <a:lstStyle/>
                    <a:p>
                      <a:pPr algn="ctr"/>
                      <a:r>
                        <a:rPr lang="en-US" sz="1500" b="0" dirty="0">
                          <a:solidFill>
                            <a:srgbClr val="FF0000"/>
                          </a:solidFill>
                        </a:rPr>
                        <a:t>57</a:t>
                      </a:r>
                    </a:p>
                  </a:txBody>
                  <a:tcPr/>
                </a:tc>
                <a:tc>
                  <a:txBody>
                    <a:bodyPr/>
                    <a:lstStyle/>
                    <a:p>
                      <a:pPr algn="ctr"/>
                      <a:r>
                        <a:rPr lang="en-US" sz="1500" b="0" dirty="0"/>
                        <a:t>2</a:t>
                      </a:r>
                    </a:p>
                  </a:txBody>
                  <a:tcPr/>
                </a:tc>
                <a:tc>
                  <a:txBody>
                    <a:bodyPr/>
                    <a:lstStyle/>
                    <a:p>
                      <a:pPr algn="ctr"/>
                      <a:r>
                        <a:rPr lang="en-US" sz="1500" b="0" dirty="0"/>
                        <a:t>&lt;1</a:t>
                      </a:r>
                    </a:p>
                  </a:txBody>
                  <a:tcPr/>
                </a:tc>
                <a:tc>
                  <a:txBody>
                    <a:bodyPr/>
                    <a:lstStyle/>
                    <a:p>
                      <a:pPr algn="ctr"/>
                      <a:r>
                        <a:rPr lang="en-US" sz="1500" b="0" dirty="0"/>
                        <a:t>26</a:t>
                      </a:r>
                    </a:p>
                  </a:txBody>
                  <a:tcPr/>
                </a:tc>
                <a:tc>
                  <a:txBody>
                    <a:bodyPr/>
                    <a:lstStyle/>
                    <a:p>
                      <a:pPr algn="ctr"/>
                      <a:r>
                        <a:rPr lang="en-US" sz="1500" b="0" dirty="0"/>
                        <a:t>&lt;1</a:t>
                      </a:r>
                    </a:p>
                  </a:txBody>
                  <a:tcPr/>
                </a:tc>
                <a:tc>
                  <a:txBody>
                    <a:bodyPr/>
                    <a:lstStyle/>
                    <a:p>
                      <a:pPr algn="ctr"/>
                      <a:r>
                        <a:rPr lang="en-US" sz="1500" b="0" dirty="0"/>
                        <a:t>0</a:t>
                      </a:r>
                    </a:p>
                  </a:txBody>
                  <a:tcPr/>
                </a:tc>
                <a:extLst>
                  <a:ext uri="{0D108BD9-81ED-4DB2-BD59-A6C34878D82A}">
                    <a16:rowId xmlns:a16="http://schemas.microsoft.com/office/drawing/2014/main" val="10007"/>
                  </a:ext>
                </a:extLst>
              </a:tr>
              <a:tr h="314960">
                <a:tc vMerge="1">
                  <a:txBody>
                    <a:bodyPr/>
                    <a:lstStyle/>
                    <a:p>
                      <a:endParaRPr lang="en-US" sz="1200" dirty="0"/>
                    </a:p>
                  </a:txBody>
                  <a:tcPr/>
                </a:tc>
                <a:tc>
                  <a:txBody>
                    <a:bodyPr/>
                    <a:lstStyle/>
                    <a:p>
                      <a:pPr algn="l"/>
                      <a:r>
                        <a:rPr lang="en-US" sz="1500" b="0" dirty="0">
                          <a:solidFill>
                            <a:srgbClr val="FF0000"/>
                          </a:solidFill>
                        </a:rPr>
                        <a:t>Vomiting</a:t>
                      </a:r>
                    </a:p>
                  </a:txBody>
                  <a:tcPr/>
                </a:tc>
                <a:tc>
                  <a:txBody>
                    <a:bodyPr/>
                    <a:lstStyle/>
                    <a:p>
                      <a:pPr algn="ctr"/>
                      <a:r>
                        <a:rPr lang="en-US" sz="1500" b="0" dirty="0">
                          <a:solidFill>
                            <a:srgbClr val="FF0000"/>
                          </a:solidFill>
                        </a:rPr>
                        <a:t>29</a:t>
                      </a:r>
                    </a:p>
                  </a:txBody>
                  <a:tcPr/>
                </a:tc>
                <a:tc>
                  <a:txBody>
                    <a:bodyPr/>
                    <a:lstStyle/>
                    <a:p>
                      <a:pPr algn="ctr"/>
                      <a:r>
                        <a:rPr lang="en-US" sz="1500" b="0" dirty="0"/>
                        <a:t>1</a:t>
                      </a:r>
                    </a:p>
                  </a:txBody>
                  <a:tcPr/>
                </a:tc>
                <a:tc>
                  <a:txBody>
                    <a:bodyPr/>
                    <a:lstStyle/>
                    <a:p>
                      <a:pPr algn="ctr"/>
                      <a:r>
                        <a:rPr lang="en-US" sz="1500" b="0" dirty="0"/>
                        <a:t>&lt;1</a:t>
                      </a:r>
                    </a:p>
                  </a:txBody>
                  <a:tcPr/>
                </a:tc>
                <a:tc>
                  <a:txBody>
                    <a:bodyPr/>
                    <a:lstStyle/>
                    <a:p>
                      <a:pPr algn="ctr"/>
                      <a:r>
                        <a:rPr lang="en-US" sz="1500" b="0" dirty="0"/>
                        <a:t>10</a:t>
                      </a:r>
                    </a:p>
                  </a:txBody>
                  <a:tcPr/>
                </a:tc>
                <a:tc>
                  <a:txBody>
                    <a:bodyPr/>
                    <a:lstStyle/>
                    <a:p>
                      <a:pPr algn="ctr"/>
                      <a:r>
                        <a:rPr lang="en-US" sz="1500" b="0" dirty="0"/>
                        <a:t>&lt;1</a:t>
                      </a:r>
                    </a:p>
                  </a:txBody>
                  <a:tcPr/>
                </a:tc>
                <a:tc>
                  <a:txBody>
                    <a:bodyPr/>
                    <a:lstStyle/>
                    <a:p>
                      <a:pPr algn="ctr"/>
                      <a:r>
                        <a:rPr lang="en-US" sz="1500" b="0" dirty="0"/>
                        <a:t>0</a:t>
                      </a:r>
                    </a:p>
                  </a:txBody>
                  <a:tcPr/>
                </a:tc>
                <a:extLst>
                  <a:ext uri="{0D108BD9-81ED-4DB2-BD59-A6C34878D82A}">
                    <a16:rowId xmlns:a16="http://schemas.microsoft.com/office/drawing/2014/main" val="10008"/>
                  </a:ext>
                </a:extLst>
              </a:tr>
              <a:tr h="314960">
                <a:tc rowSpan="2">
                  <a:txBody>
                    <a:bodyPr/>
                    <a:lstStyle/>
                    <a:p>
                      <a:r>
                        <a:rPr lang="en-US" sz="1500" b="1" dirty="0"/>
                        <a:t>Other</a:t>
                      </a:r>
                    </a:p>
                  </a:txBody>
                  <a:tcPr anchor="ctr"/>
                </a:tc>
                <a:tc>
                  <a:txBody>
                    <a:bodyPr/>
                    <a:lstStyle/>
                    <a:p>
                      <a:pPr algn="l"/>
                      <a:r>
                        <a:rPr lang="en-US" sz="1500" b="0" dirty="0"/>
                        <a:t>Fatigue</a:t>
                      </a:r>
                    </a:p>
                  </a:txBody>
                  <a:tcPr/>
                </a:tc>
                <a:tc>
                  <a:txBody>
                    <a:bodyPr/>
                    <a:lstStyle/>
                    <a:p>
                      <a:pPr algn="ctr"/>
                      <a:r>
                        <a:rPr lang="en-US" sz="1500" b="0" dirty="0"/>
                        <a:t>45</a:t>
                      </a:r>
                    </a:p>
                  </a:txBody>
                  <a:tcPr/>
                </a:tc>
                <a:tc>
                  <a:txBody>
                    <a:bodyPr/>
                    <a:lstStyle/>
                    <a:p>
                      <a:pPr algn="ctr"/>
                      <a:r>
                        <a:rPr lang="en-US" sz="1500" b="0" dirty="0"/>
                        <a:t>3</a:t>
                      </a:r>
                    </a:p>
                  </a:txBody>
                  <a:tcPr/>
                </a:tc>
                <a:tc>
                  <a:txBody>
                    <a:bodyPr/>
                    <a:lstStyle/>
                    <a:p>
                      <a:pPr algn="ctr"/>
                      <a:r>
                        <a:rPr lang="en-US" sz="1500" b="0" dirty="0"/>
                        <a:t>0</a:t>
                      </a:r>
                    </a:p>
                  </a:txBody>
                  <a:tcPr/>
                </a:tc>
                <a:tc>
                  <a:txBody>
                    <a:bodyPr/>
                    <a:lstStyle/>
                    <a:p>
                      <a:pPr algn="ctr"/>
                      <a:r>
                        <a:rPr lang="en-US" sz="1500" b="0" dirty="0"/>
                        <a:t>30</a:t>
                      </a:r>
                    </a:p>
                  </a:txBody>
                  <a:tcPr/>
                </a:tc>
                <a:tc>
                  <a:txBody>
                    <a:bodyPr/>
                    <a:lstStyle/>
                    <a:p>
                      <a:pPr algn="ctr"/>
                      <a:r>
                        <a:rPr lang="en-US" sz="1500" b="0" dirty="0"/>
                        <a:t>5</a:t>
                      </a:r>
                    </a:p>
                  </a:txBody>
                  <a:tcPr/>
                </a:tc>
                <a:tc>
                  <a:txBody>
                    <a:bodyPr/>
                    <a:lstStyle/>
                    <a:p>
                      <a:pPr algn="ctr"/>
                      <a:r>
                        <a:rPr lang="en-US" sz="1500" b="0" dirty="0"/>
                        <a:t>0</a:t>
                      </a:r>
                    </a:p>
                  </a:txBody>
                  <a:tcPr/>
                </a:tc>
                <a:extLst>
                  <a:ext uri="{0D108BD9-81ED-4DB2-BD59-A6C34878D82A}">
                    <a16:rowId xmlns:a16="http://schemas.microsoft.com/office/drawing/2014/main" val="10009"/>
                  </a:ext>
                </a:extLst>
              </a:tr>
              <a:tr h="314960">
                <a:tc vMerge="1">
                  <a:txBody>
                    <a:bodyPr/>
                    <a:lstStyle/>
                    <a:p>
                      <a:endParaRPr lang="en-US" sz="1200" dirty="0"/>
                    </a:p>
                  </a:txBody>
                  <a:tcPr/>
                </a:tc>
                <a:tc>
                  <a:txBody>
                    <a:bodyPr/>
                    <a:lstStyle/>
                    <a:p>
                      <a:pPr algn="l"/>
                      <a:r>
                        <a:rPr lang="en-US" sz="1500" b="0" dirty="0"/>
                        <a:t>Alopecia</a:t>
                      </a:r>
                    </a:p>
                  </a:txBody>
                  <a:tcPr/>
                </a:tc>
                <a:tc>
                  <a:txBody>
                    <a:bodyPr/>
                    <a:lstStyle/>
                    <a:p>
                      <a:pPr algn="ctr"/>
                      <a:r>
                        <a:rPr lang="en-US" sz="1500" b="0" dirty="0"/>
                        <a:t>46</a:t>
                      </a:r>
                    </a:p>
                  </a:txBody>
                  <a:tcPr/>
                </a:tc>
                <a:tc>
                  <a:txBody>
                    <a:bodyPr/>
                    <a:lstStyle/>
                    <a:p>
                      <a:pPr algn="ctr"/>
                      <a:r>
                        <a:rPr lang="en-US" sz="1500" b="0" dirty="0"/>
                        <a:t>0</a:t>
                      </a:r>
                    </a:p>
                  </a:txBody>
                  <a:tcPr/>
                </a:tc>
                <a:tc>
                  <a:txBody>
                    <a:bodyPr/>
                    <a:lstStyle/>
                    <a:p>
                      <a:pPr algn="ctr"/>
                      <a:r>
                        <a:rPr lang="en-US" sz="1500" b="0" dirty="0"/>
                        <a:t>0</a:t>
                      </a:r>
                    </a:p>
                  </a:txBody>
                  <a:tcPr/>
                </a:tc>
                <a:tc>
                  <a:txBody>
                    <a:bodyPr/>
                    <a:lstStyle/>
                    <a:p>
                      <a:pPr algn="ctr"/>
                      <a:r>
                        <a:rPr lang="en-US" sz="1500" b="0" dirty="0"/>
                        <a:t>16</a:t>
                      </a:r>
                    </a:p>
                  </a:txBody>
                  <a:tcPr/>
                </a:tc>
                <a:tc>
                  <a:txBody>
                    <a:bodyPr/>
                    <a:lstStyle/>
                    <a:p>
                      <a:pPr algn="ctr"/>
                      <a:r>
                        <a:rPr lang="en-US" sz="1500" b="0" dirty="0"/>
                        <a:t>0</a:t>
                      </a:r>
                    </a:p>
                  </a:txBody>
                  <a:tcPr/>
                </a:tc>
                <a:tc>
                  <a:txBody>
                    <a:bodyPr/>
                    <a:lstStyle/>
                    <a:p>
                      <a:pPr algn="ctr"/>
                      <a:r>
                        <a:rPr lang="en-US" sz="1500" b="0" dirty="0"/>
                        <a:t>0</a:t>
                      </a:r>
                    </a:p>
                  </a:txBody>
                  <a:tcPr/>
                </a:tc>
                <a:extLst>
                  <a:ext uri="{0D108BD9-81ED-4DB2-BD59-A6C34878D82A}">
                    <a16:rowId xmlns:a16="http://schemas.microsoft.com/office/drawing/2014/main" val="10010"/>
                  </a:ext>
                </a:extLst>
              </a:tr>
            </a:tbl>
          </a:graphicData>
        </a:graphic>
      </p:graphicFrame>
      <p:sp>
        <p:nvSpPr>
          <p:cNvPr id="10" name="Text Placeholder 2">
            <a:extLst>
              <a:ext uri="{FF2B5EF4-FFF2-40B4-BE49-F238E27FC236}">
                <a16:creationId xmlns:a16="http://schemas.microsoft.com/office/drawing/2014/main" id="{EA62828D-6AC5-DD05-CAA7-5A621AEEE9F2}"/>
              </a:ext>
            </a:extLst>
          </p:cNvPr>
          <p:cNvSpPr>
            <a:spLocks noGrp="1"/>
          </p:cNvSpPr>
          <p:nvPr>
            <p:ph type="body" sz="quarter" idx="14"/>
          </p:nvPr>
        </p:nvSpPr>
        <p:spPr>
          <a:xfrm>
            <a:off x="2" y="6409821"/>
            <a:ext cx="12191999" cy="416831"/>
          </a:xfrm>
        </p:spPr>
        <p:txBody>
          <a:bodyPr/>
          <a:lstStyle/>
          <a:p>
            <a:pPr marL="0" indent="0">
              <a:buNone/>
            </a:pPr>
            <a:r>
              <a:rPr lang="en-GB" sz="1000" dirty="0">
                <a:solidFill>
                  <a:schemeClr val="tx1">
                    <a:lumMod val="50000"/>
                    <a:lumOff val="50000"/>
                  </a:schemeClr>
                </a:solidFill>
              </a:rPr>
              <a:t>SG, sacituzumab govitecan; TPC, treatment of physician's choice. </a:t>
            </a:r>
            <a:br>
              <a:rPr lang="en-GB" sz="1000" dirty="0">
                <a:solidFill>
                  <a:schemeClr val="tx1">
                    <a:lumMod val="50000"/>
                    <a:lumOff val="50000"/>
                  </a:schemeClr>
                </a:solidFill>
              </a:rPr>
            </a:br>
            <a:r>
              <a:rPr lang="en-GB" sz="1000" dirty="0">
                <a:solidFill>
                  <a:schemeClr val="tx1">
                    <a:lumMod val="50000"/>
                    <a:lumOff val="50000"/>
                  </a:schemeClr>
                </a:solidFill>
              </a:rPr>
              <a:t>Bardia A, et al. </a:t>
            </a:r>
            <a:r>
              <a:rPr lang="en-GB" sz="1000" i="1" dirty="0">
                <a:solidFill>
                  <a:schemeClr val="tx1">
                    <a:lumMod val="50000"/>
                    <a:lumOff val="50000"/>
                  </a:schemeClr>
                </a:solidFill>
              </a:rPr>
              <a:t>N Engl J Med</a:t>
            </a:r>
            <a:r>
              <a:rPr lang="en-GB" sz="1000" dirty="0">
                <a:solidFill>
                  <a:schemeClr val="tx1">
                    <a:lumMod val="50000"/>
                    <a:lumOff val="50000"/>
                  </a:schemeClr>
                </a:solidFill>
              </a:rPr>
              <a:t>. 2021; 384:1529-1541</a:t>
            </a:r>
            <a:r>
              <a:rPr lang="en-US" altLang="en-US" sz="1000" kern="0" spc="-11" dirty="0">
                <a:solidFill>
                  <a:srgbClr val="FFFFFF">
                    <a:lumMod val="50000"/>
                    <a:lumOff val="50000"/>
                  </a:srgbClr>
                </a:solidFill>
                <a:latin typeface="Arial"/>
                <a:ea typeface="ＭＳ Ｐゴシック"/>
                <a:cs typeface="Arial" panose="020B0604020202020204" pitchFamily="34" charset="0"/>
              </a:rPr>
              <a:t>; </a:t>
            </a:r>
            <a:r>
              <a:rPr lang="en-US" altLang="en-US" sz="1000" kern="0" spc="-11" dirty="0" err="1">
                <a:solidFill>
                  <a:srgbClr val="FFFFFF">
                    <a:lumMod val="50000"/>
                    <a:lumOff val="50000"/>
                  </a:srgbClr>
                </a:solidFill>
                <a:latin typeface="Arial"/>
                <a:ea typeface="ＭＳ Ｐゴシック"/>
                <a:cs typeface="Arial" panose="020B0604020202020204" pitchFamily="34" charset="0"/>
              </a:rPr>
              <a:t>Bardia</a:t>
            </a:r>
            <a:r>
              <a:rPr lang="en-US" altLang="en-US" sz="1000" kern="0" spc="-11" dirty="0">
                <a:solidFill>
                  <a:srgbClr val="FFFFFF">
                    <a:lumMod val="50000"/>
                    <a:lumOff val="50000"/>
                  </a:srgbClr>
                </a:solidFill>
                <a:latin typeface="Arial"/>
                <a:ea typeface="ＭＳ Ｐゴシック"/>
                <a:cs typeface="Arial" panose="020B0604020202020204" pitchFamily="34" charset="0"/>
              </a:rPr>
              <a:t> A et al. ASCO 2022;Abstract 1071</a:t>
            </a:r>
            <a:r>
              <a:rPr lang="en-GB" sz="1000" dirty="0">
                <a:solidFill>
                  <a:schemeClr val="tx1">
                    <a:lumMod val="50000"/>
                    <a:lumOff val="50000"/>
                  </a:schemeClr>
                </a:solidFill>
              </a:rPr>
              <a:t>.</a:t>
            </a:r>
          </a:p>
        </p:txBody>
      </p:sp>
      <p:sp>
        <p:nvSpPr>
          <p:cNvPr id="11" name="Title 1">
            <a:extLst>
              <a:ext uri="{FF2B5EF4-FFF2-40B4-BE49-F238E27FC236}">
                <a16:creationId xmlns:a16="http://schemas.microsoft.com/office/drawing/2014/main" id="{96B72397-B32A-308D-77A0-A566D2C6B909}"/>
              </a:ext>
            </a:extLst>
          </p:cNvPr>
          <p:cNvSpPr>
            <a:spLocks noGrp="1"/>
          </p:cNvSpPr>
          <p:nvPr>
            <p:ph type="title"/>
          </p:nvPr>
        </p:nvSpPr>
        <p:spPr>
          <a:xfrm>
            <a:off x="1" y="111595"/>
            <a:ext cx="12128311" cy="1143000"/>
          </a:xfrm>
        </p:spPr>
        <p:txBody>
          <a:bodyPr>
            <a:normAutofit/>
          </a:bodyPr>
          <a:lstStyle/>
          <a:p>
            <a:pPr>
              <a:lnSpc>
                <a:spcPct val="100000"/>
              </a:lnSpc>
            </a:pPr>
            <a:r>
              <a:rPr lang="en-US" sz="3100" i="1" dirty="0"/>
              <a:t>Phase 3 ASCENT in TNBC: Safety</a:t>
            </a:r>
            <a:endParaRPr lang="en-US" i="1" dirty="0"/>
          </a:p>
        </p:txBody>
      </p:sp>
    </p:spTree>
    <p:extLst>
      <p:ext uri="{BB962C8B-B14F-4D97-AF65-F5344CB8AC3E}">
        <p14:creationId xmlns:p14="http://schemas.microsoft.com/office/powerpoint/2010/main" val="3526257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68E1F-5110-A5CD-4689-88AF916FAEFD}"/>
              </a:ext>
            </a:extLst>
          </p:cNvPr>
          <p:cNvSpPr>
            <a:spLocks noGrp="1"/>
          </p:cNvSpPr>
          <p:nvPr>
            <p:ph type="title"/>
          </p:nvPr>
        </p:nvSpPr>
        <p:spPr/>
        <p:txBody>
          <a:bodyPr/>
          <a:lstStyle/>
          <a:p>
            <a:r>
              <a:rPr lang="en-US" dirty="0"/>
              <a:t>Case 1 continued</a:t>
            </a:r>
          </a:p>
        </p:txBody>
      </p:sp>
      <p:sp>
        <p:nvSpPr>
          <p:cNvPr id="4" name="Content Placeholder 3">
            <a:extLst>
              <a:ext uri="{FF2B5EF4-FFF2-40B4-BE49-F238E27FC236}">
                <a16:creationId xmlns:a16="http://schemas.microsoft.com/office/drawing/2014/main" id="{1D0901BC-8280-F3CE-06E4-C2D90166200B}"/>
              </a:ext>
            </a:extLst>
          </p:cNvPr>
          <p:cNvSpPr>
            <a:spLocks noGrp="1"/>
          </p:cNvSpPr>
          <p:nvPr>
            <p:ph idx="1"/>
          </p:nvPr>
        </p:nvSpPr>
        <p:spPr/>
        <p:txBody>
          <a:bodyPr/>
          <a:lstStyle/>
          <a:p>
            <a:r>
              <a:rPr lang="en-US" dirty="0"/>
              <a:t>Patient has TNBC, PD after 2 lines of chemotherapy</a:t>
            </a:r>
          </a:p>
          <a:p>
            <a:r>
              <a:rPr lang="en-US" dirty="0"/>
              <a:t>Receives </a:t>
            </a:r>
            <a:r>
              <a:rPr lang="en-US" dirty="0" err="1"/>
              <a:t>sacituzumab</a:t>
            </a:r>
            <a:r>
              <a:rPr lang="en-US" dirty="0"/>
              <a:t> </a:t>
            </a:r>
            <a:r>
              <a:rPr lang="en-US" dirty="0" err="1"/>
              <a:t>govitecan</a:t>
            </a:r>
            <a:r>
              <a:rPr lang="en-US" dirty="0"/>
              <a:t>.</a:t>
            </a:r>
          </a:p>
          <a:p>
            <a:r>
              <a:rPr lang="en-US" dirty="0"/>
              <a:t>Partial response (complete response in lung, PR in liver and SD bones)</a:t>
            </a:r>
          </a:p>
          <a:p>
            <a:r>
              <a:rPr lang="en-US" dirty="0"/>
              <a:t>Tolerates well for 2 years with disease control </a:t>
            </a:r>
          </a:p>
        </p:txBody>
      </p:sp>
    </p:spTree>
    <p:extLst>
      <p:ext uri="{BB962C8B-B14F-4D97-AF65-F5344CB8AC3E}">
        <p14:creationId xmlns:p14="http://schemas.microsoft.com/office/powerpoint/2010/main" val="30530090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Default Design">
  <a:themeElements>
    <a:clrScheme name="">
      <a:dk1>
        <a:srgbClr val="808080"/>
      </a:dk1>
      <a:lt1>
        <a:srgbClr val="FFFFFF"/>
      </a:lt1>
      <a:dk2>
        <a:srgbClr val="00457C"/>
      </a:dk2>
      <a:lt2>
        <a:srgbClr val="000000"/>
      </a:lt2>
      <a:accent1>
        <a:srgbClr val="8CC63F"/>
      </a:accent1>
      <a:accent2>
        <a:srgbClr val="2BADC7"/>
      </a:accent2>
      <a:accent3>
        <a:srgbClr val="AAB0BF"/>
      </a:accent3>
      <a:accent4>
        <a:srgbClr val="DADADA"/>
      </a:accent4>
      <a:accent5>
        <a:srgbClr val="C5DFAF"/>
      </a:accent5>
      <a:accent6>
        <a:srgbClr val="269CB4"/>
      </a:accent6>
      <a:hlink>
        <a:srgbClr val="DB0350"/>
      </a:hlink>
      <a:folHlink>
        <a:srgbClr val="E9C55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8CC63F"/>
        </a:accent1>
        <a:accent2>
          <a:srgbClr val="B3C8D4"/>
        </a:accent2>
        <a:accent3>
          <a:srgbClr val="FFFFFF"/>
        </a:accent3>
        <a:accent4>
          <a:srgbClr val="000000"/>
        </a:accent4>
        <a:accent5>
          <a:srgbClr val="C5DFAF"/>
        </a:accent5>
        <a:accent6>
          <a:srgbClr val="A2B5C0"/>
        </a:accent6>
        <a:hlink>
          <a:srgbClr val="FFCC66"/>
        </a:hlink>
        <a:folHlink>
          <a:srgbClr val="FF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8CC63F"/>
        </a:accent1>
        <a:accent2>
          <a:srgbClr val="A30234"/>
        </a:accent2>
        <a:accent3>
          <a:srgbClr val="FFFFFF"/>
        </a:accent3>
        <a:accent4>
          <a:srgbClr val="000000"/>
        </a:accent4>
        <a:accent5>
          <a:srgbClr val="C5DFAF"/>
        </a:accent5>
        <a:accent6>
          <a:srgbClr val="93022E"/>
        </a:accent6>
        <a:hlink>
          <a:srgbClr val="E9C550"/>
        </a:hlink>
        <a:folHlink>
          <a:srgbClr val="B3C8D4"/>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8CC63F"/>
        </a:accent1>
        <a:accent2>
          <a:srgbClr val="EB034B"/>
        </a:accent2>
        <a:accent3>
          <a:srgbClr val="FFFFFF"/>
        </a:accent3>
        <a:accent4>
          <a:srgbClr val="000000"/>
        </a:accent4>
        <a:accent5>
          <a:srgbClr val="C5DFAF"/>
        </a:accent5>
        <a:accent6>
          <a:srgbClr val="D50243"/>
        </a:accent6>
        <a:hlink>
          <a:srgbClr val="E9C550"/>
        </a:hlink>
        <a:folHlink>
          <a:srgbClr val="B3C8D4"/>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8CC63F"/>
        </a:accent1>
        <a:accent2>
          <a:srgbClr val="FD5186"/>
        </a:accent2>
        <a:accent3>
          <a:srgbClr val="FFFFFF"/>
        </a:accent3>
        <a:accent4>
          <a:srgbClr val="000000"/>
        </a:accent4>
        <a:accent5>
          <a:srgbClr val="C5DFAF"/>
        </a:accent5>
        <a:accent6>
          <a:srgbClr val="E54979"/>
        </a:accent6>
        <a:hlink>
          <a:srgbClr val="E9C550"/>
        </a:hlink>
        <a:folHlink>
          <a:srgbClr val="B3C8D4"/>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ILC15-Slid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A737B"/>
        </a:dk2>
        <a:lt2>
          <a:srgbClr val="F09828"/>
        </a:lt2>
        <a:accent1>
          <a:srgbClr val="DDDA68"/>
        </a:accent1>
        <a:accent2>
          <a:srgbClr val="99D0D7"/>
        </a:accent2>
        <a:accent3>
          <a:srgbClr val="B9BCBF"/>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3.xml><?xml version="1.0" encoding="utf-8"?>
<a:theme xmlns:a="http://schemas.openxmlformats.org/drawingml/2006/main" name="4_Office Theme">
  <a:themeElements>
    <a:clrScheme name="Custom 2">
      <a:dk1>
        <a:srgbClr val="000000"/>
      </a:dk1>
      <a:lt1>
        <a:srgbClr val="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AACR">
  <a:themeElements>
    <a:clrScheme name="">
      <a:dk1>
        <a:srgbClr val="000000"/>
      </a:dk1>
      <a:lt1>
        <a:srgbClr val="FFFFFF"/>
      </a:lt1>
      <a:dk2>
        <a:srgbClr val="234278"/>
      </a:dk2>
      <a:lt2>
        <a:srgbClr val="FDB907"/>
      </a:lt2>
      <a:accent1>
        <a:srgbClr val="A3D4F5"/>
      </a:accent1>
      <a:accent2>
        <a:srgbClr val="9984BE"/>
      </a:accent2>
      <a:accent3>
        <a:srgbClr val="ACB0BE"/>
      </a:accent3>
      <a:accent4>
        <a:srgbClr val="DADADA"/>
      </a:accent4>
      <a:accent5>
        <a:srgbClr val="CEE6F9"/>
      </a:accent5>
      <a:accent6>
        <a:srgbClr val="8A77AC"/>
      </a:accent6>
      <a:hlink>
        <a:srgbClr val="39B54A"/>
      </a:hlink>
      <a:folHlink>
        <a:srgbClr val="E76F34"/>
      </a:folHlink>
    </a:clrScheme>
    <a:fontScheme name="3_AAC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AAC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AAC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AAC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AAC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AAC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AAC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AACR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AAC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AAC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AAC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AAC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AAC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A737B"/>
        </a:dk2>
        <a:lt2>
          <a:srgbClr val="F09828"/>
        </a:lt2>
        <a:accent1>
          <a:srgbClr val="DDDA68"/>
        </a:accent1>
        <a:accent2>
          <a:srgbClr val="99D0D7"/>
        </a:accent2>
        <a:accent3>
          <a:srgbClr val="B9BCBF"/>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A737B"/>
        </a:dk2>
        <a:lt2>
          <a:srgbClr val="F09828"/>
        </a:lt2>
        <a:accent1>
          <a:srgbClr val="DDDA68"/>
        </a:accent1>
        <a:accent2>
          <a:srgbClr val="99D0D7"/>
        </a:accent2>
        <a:accent3>
          <a:srgbClr val="B9BCBF"/>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APO THEME">
      <a:dk1>
        <a:srgbClr val="002557"/>
      </a:dk1>
      <a:lt1>
        <a:sysClr val="window" lastClr="FFFFFF"/>
      </a:lt1>
      <a:dk2>
        <a:srgbClr val="44546A"/>
      </a:dk2>
      <a:lt2>
        <a:srgbClr val="E7E6E6"/>
      </a:lt2>
      <a:accent1>
        <a:srgbClr val="008764"/>
      </a:accent1>
      <a:accent2>
        <a:srgbClr val="1C81B0"/>
      </a:accent2>
      <a:accent3>
        <a:srgbClr val="002985"/>
      </a:accent3>
      <a:accent4>
        <a:srgbClr val="6E6E6E"/>
      </a:accent4>
      <a:accent5>
        <a:srgbClr val="C6DFEB"/>
      </a:accent5>
      <a:accent6>
        <a:srgbClr val="EBEEF5"/>
      </a:accent6>
      <a:hlink>
        <a:srgbClr val="0000FF"/>
      </a:hlink>
      <a:folHlink>
        <a:srgbClr val="66CC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8.xml><?xml version="1.0" encoding="utf-8"?>
<a:theme xmlns:a="http://schemas.openxmlformats.org/drawingml/2006/main" name="7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9.xml><?xml version="1.0" encoding="utf-8"?>
<a:theme xmlns:a="http://schemas.openxmlformats.org/drawingml/2006/main" name="8_Default Design">
  <a:themeElements>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A737B"/>
        </a:dk2>
        <a:lt2>
          <a:srgbClr val="F09828"/>
        </a:lt2>
        <a:accent1>
          <a:srgbClr val="DDDA68"/>
        </a:accent1>
        <a:accent2>
          <a:srgbClr val="99D0D7"/>
        </a:accent2>
        <a:accent3>
          <a:srgbClr val="B9BCBF"/>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51B9903E-A853-407E-AF67-DCEE477F6C2A}"/>
</file>

<file path=customXml/itemProps2.xml><?xml version="1.0" encoding="utf-8"?>
<ds:datastoreItem xmlns:ds="http://schemas.openxmlformats.org/officeDocument/2006/customXml" ds:itemID="{F0F9D4C7-8804-44A3-959B-9452010D43E5}"/>
</file>

<file path=customXml/itemProps3.xml><?xml version="1.0" encoding="utf-8"?>
<ds:datastoreItem xmlns:ds="http://schemas.openxmlformats.org/officeDocument/2006/customXml" ds:itemID="{29EE6ABA-703D-4149-A6C8-6CD4515DCB9C}"/>
</file>

<file path=docProps/app.xml><?xml version="1.0" encoding="utf-8"?>
<Properties xmlns="http://schemas.openxmlformats.org/officeDocument/2006/extended-properties" xmlns:vt="http://schemas.openxmlformats.org/officeDocument/2006/docPropsVTypes">
  <TotalTime>16237</TotalTime>
  <Words>3840</Words>
  <Application>Microsoft Macintosh PowerPoint</Application>
  <PresentationFormat>Widescreen</PresentationFormat>
  <Paragraphs>578</Paragraphs>
  <Slides>58</Slides>
  <Notes>25</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58</vt:i4>
      </vt:variant>
    </vt:vector>
  </HeadingPairs>
  <TitlesOfParts>
    <vt:vector size="86" baseType="lpstr">
      <vt:lpstr>Arial</vt:lpstr>
      <vt:lpstr>Calibri</vt:lpstr>
      <vt:lpstr>Calibri Light</vt:lpstr>
      <vt:lpstr>Courier New</vt:lpstr>
      <vt:lpstr>Georgia</vt:lpstr>
      <vt:lpstr>Noto Sans Symbols</vt:lpstr>
      <vt:lpstr>Proxima Nova Rg</vt:lpstr>
      <vt:lpstr>Roboto Condensed</vt:lpstr>
      <vt:lpstr>Symbol</vt:lpstr>
      <vt:lpstr>Times New Roman</vt:lpstr>
      <vt:lpstr>Trebuchet MS</vt:lpstr>
      <vt:lpstr>Wingdings</vt:lpstr>
      <vt:lpstr>Default Design</vt:lpstr>
      <vt:lpstr>3_AACR</vt:lpstr>
      <vt:lpstr>4_Default Design</vt:lpstr>
      <vt:lpstr>7_Default Design</vt:lpstr>
      <vt:lpstr>7_Custom Design</vt:lpstr>
      <vt:lpstr>5_Office Theme</vt:lpstr>
      <vt:lpstr>2022_CCO_Template</vt:lpstr>
      <vt:lpstr>7_2017_HTAA_Diabetes</vt:lpstr>
      <vt:lpstr>8_Default Design</vt:lpstr>
      <vt:lpstr>1_ILC15-Slide</vt:lpstr>
      <vt:lpstr>5_Default Design</vt:lpstr>
      <vt:lpstr>3_2022_CCO_Template</vt:lpstr>
      <vt:lpstr>4_Office Theme</vt:lpstr>
      <vt:lpstr>6_Office Theme</vt:lpstr>
      <vt:lpstr>Office Theme</vt:lpstr>
      <vt:lpstr>1_Default Design</vt:lpstr>
      <vt:lpstr>Integrating Antibody-Drug Conjugates into the Management  of HR-Positive and Triple-Negative Metastatic Breast Cancer </vt:lpstr>
      <vt:lpstr>Targeting Trop2</vt:lpstr>
      <vt:lpstr>Sacituzumab Govitecan Trop2-targeted ADC</vt:lpstr>
      <vt:lpstr>Case 1</vt:lpstr>
      <vt:lpstr>ASCENT: Phase 3 Trial Sacituzumab Govitecan in TNBC</vt:lpstr>
      <vt:lpstr>PowerPoint Presentation</vt:lpstr>
      <vt:lpstr>ASCENT: Clinical benefit irrespective of Trop-2 expression</vt:lpstr>
      <vt:lpstr>Phase 3 ASCENT in TNBC: Safety</vt:lpstr>
      <vt:lpstr>Case 1 continued</vt:lpstr>
      <vt:lpstr>Sacituzumab Govitecan vs TPC in HR-Positive/HER2-Negative MBC TROPiCS-02</vt:lpstr>
      <vt:lpstr>Sacituzumab Govitecan vs TPC in HR-Positive/HER2-Negative MBC TROPiCS-02</vt:lpstr>
      <vt:lpstr>PowerPoint Presentation</vt:lpstr>
      <vt:lpstr>SG vs TPC in HR-Positive/HER2-Negative MBC by TROP-2 Expression TROPiCS-02</vt:lpstr>
      <vt:lpstr>TROPiCS-02: Activity by HER2 IHC Score</vt:lpstr>
      <vt:lpstr>Ongoing Phase III Trials of SG in 1st Line TNBC</vt:lpstr>
      <vt:lpstr>Saci-IO TNBC: Ph 2 trial with SG +/- pembrolizumab – 1L mTNBC in PD-L1 negative</vt:lpstr>
      <vt:lpstr>Dato-DXd: TROP2 targeting ADC</vt:lpstr>
      <vt:lpstr>Ongoing TROPION-Breast02: Dato-DXd for 1L mTNBC</vt:lpstr>
      <vt:lpstr>TROPION-Breast01 </vt:lpstr>
      <vt:lpstr>TROPION-Breast01 </vt:lpstr>
      <vt:lpstr>TROPION-Breast01: Adverse Events of Clinical Interest </vt:lpstr>
      <vt:lpstr>Can HER2 be effectively targeted in  HER2 Low Expressing Disease?</vt:lpstr>
      <vt:lpstr>Expression of HER21</vt:lpstr>
      <vt:lpstr>HER2 Negative1</vt:lpstr>
      <vt:lpstr>HER2-low: Is Not a Distinct Prognostic Entity</vt:lpstr>
      <vt:lpstr>T-DXd MOA: Bystander Effect  and Rationale for Targeting HER2-Low MBC1-3</vt:lpstr>
      <vt:lpstr>DESTINY-Breast04: T-DXd vs Chemotherapy for Previously Treated HER2-Low ABC</vt:lpstr>
      <vt:lpstr>DESTINY-Breast04: T-DXd in HER2-low MBC</vt:lpstr>
      <vt:lpstr>DESTINY-Breast04: T-DXd in HER2-low MBC</vt:lpstr>
      <vt:lpstr>DESTINY-Breast04: Adverse events</vt:lpstr>
      <vt:lpstr>Is there a threshold of HER2 expression for activity of T-DXd?</vt:lpstr>
      <vt:lpstr>Case 2</vt:lpstr>
      <vt:lpstr>Phase II DAISY Trial: Best Overall Response According to HER2 Expression Levels With T-DXd in Metastatic BC</vt:lpstr>
      <vt:lpstr>PowerPoint Presentation</vt:lpstr>
      <vt:lpstr>Low Concordance Among Pathologists1</vt:lpstr>
      <vt:lpstr>Defining whether a patient has HER2 low disease</vt:lpstr>
      <vt:lpstr>Alternate Methods of Measuring HER2 Expression</vt:lpstr>
      <vt:lpstr>DESTINY-Breast06: T-DXd in Chemotherapy Naive and HER2-Ultralow Advanced/Metastatic Breast Cancer</vt:lpstr>
      <vt:lpstr>PFS (BICR) in HER2-low: primary endpoint</vt:lpstr>
      <vt:lpstr>OS in HER2-low and ITT: key secondary endpoints (~40% maturity)</vt:lpstr>
      <vt:lpstr>PFS and OS in HER2-ultralow: prespecified exploratory analyses</vt:lpstr>
      <vt:lpstr>Antitumor activity</vt:lpstr>
      <vt:lpstr>Case 3</vt:lpstr>
      <vt:lpstr>Case 3</vt:lpstr>
      <vt:lpstr>Drug-related TEAEs in ≥20% of patients (either treatment group)</vt:lpstr>
      <vt:lpstr>Adverse events of special interest</vt:lpstr>
      <vt:lpstr>Novel ADC strategies being explored</vt:lpstr>
      <vt:lpstr>DESTINY-Breast08: T-DXd novel combinations in HER2 low</vt:lpstr>
      <vt:lpstr>BEGONIA: Dato-DXd + durvalumab in 1L mTNBC</vt:lpstr>
      <vt:lpstr>Novel Conjugates for HER2 Low</vt:lpstr>
      <vt:lpstr>Patritumab-DXd: HER3 targeting ADC</vt:lpstr>
      <vt:lpstr>AdvanTIG-211: Ph 2 trial of anti-TIGIT + anti-PD-1+ chemo in 1L mTNBC</vt:lpstr>
      <vt:lpstr>Zenocutuzumab in HER2-Low MBC</vt:lpstr>
      <vt:lpstr>Appendix</vt:lpstr>
      <vt:lpstr>OptiTROP-Breast01: Phase III Trial Schema of Sacituzumab Tirumotecan for TNBC</vt:lpstr>
      <vt:lpstr>OptiTROP-Breast01: Sacituzumab Tirumotecan for Locally Recurrent or Metastatic TNBC </vt:lpstr>
      <vt:lpstr>OptiTROP-Breast01: Treatment-Related Adverse Events with Sacituzumab Tirumotecan for Locally Recurrent or Metastatic TNBC </vt:lpstr>
      <vt:lpstr>DESTINY-Breast04 Updated Survival Results: T-DXd for HER2-Low Breast Cancer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Modi, Shanu/Medicine</dc:creator>
  <cp:lastModifiedBy>Silvana Izquierdo</cp:lastModifiedBy>
  <cp:revision>93</cp:revision>
  <cp:lastPrinted>2022-07-16T04:57:02Z</cp:lastPrinted>
  <dcterms:created xsi:type="dcterms:W3CDTF">2021-08-15T15:07:29Z</dcterms:created>
  <dcterms:modified xsi:type="dcterms:W3CDTF">2024-07-15T14:18:29Z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